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95" r:id="rId2"/>
  </p:sldMasterIdLst>
  <p:notesMasterIdLst>
    <p:notesMasterId r:id="rId28"/>
  </p:notesMasterIdLst>
  <p:handoutMasterIdLst>
    <p:handoutMasterId r:id="rId29"/>
  </p:handoutMasterIdLst>
  <p:sldIdLst>
    <p:sldId id="3243" r:id="rId3"/>
    <p:sldId id="3334" r:id="rId4"/>
    <p:sldId id="3335" r:id="rId5"/>
    <p:sldId id="3356" r:id="rId6"/>
    <p:sldId id="3346" r:id="rId7"/>
    <p:sldId id="3352" r:id="rId8"/>
    <p:sldId id="3342" r:id="rId9"/>
    <p:sldId id="3336" r:id="rId10"/>
    <p:sldId id="3341" r:id="rId11"/>
    <p:sldId id="3351" r:id="rId12"/>
    <p:sldId id="3354" r:id="rId13"/>
    <p:sldId id="3353" r:id="rId14"/>
    <p:sldId id="3345" r:id="rId15"/>
    <p:sldId id="3337" r:id="rId16"/>
    <p:sldId id="3343" r:id="rId17"/>
    <p:sldId id="3344" r:id="rId18"/>
    <p:sldId id="3348" r:id="rId19"/>
    <p:sldId id="3349" r:id="rId20"/>
    <p:sldId id="3338" r:id="rId21"/>
    <p:sldId id="3347" r:id="rId22"/>
    <p:sldId id="3350" r:id="rId23"/>
    <p:sldId id="3355" r:id="rId24"/>
    <p:sldId id="3357" r:id="rId25"/>
    <p:sldId id="3340" r:id="rId26"/>
    <p:sldId id="3339" r:id="rId27"/>
  </p:sldIdLst>
  <p:sldSz cx="9145588" cy="5145088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3C5"/>
    <a:srgbClr val="AE1233"/>
    <a:srgbClr val="9F7B63"/>
    <a:srgbClr val="F48E77"/>
    <a:srgbClr val="A1BD70"/>
    <a:srgbClr val="889EB6"/>
    <a:srgbClr val="004236"/>
    <a:srgbClr val="169274"/>
    <a:srgbClr val="60AEA9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2986" autoAdjust="0"/>
  </p:normalViewPr>
  <p:slideViewPr>
    <p:cSldViewPr>
      <p:cViewPr varScale="1">
        <p:scale>
          <a:sx n="96" d="100"/>
          <a:sy n="96" d="100"/>
        </p:scale>
        <p:origin x="474" y="90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233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B5D-48A4-A4CB-C6E205361AD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EB5D-48A4-A4CB-C6E205361AD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B5D-48A4-A4CB-C6E205361AD4}"/>
              </c:ext>
            </c:extLst>
          </c:dPt>
          <c:dLbls>
            <c:dLbl>
              <c:idx val="0"/>
              <c:layout>
                <c:manualLayout>
                  <c:x val="-0.22397755905511813"/>
                  <c:y val="0.11303221188260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D-48A4-A4CB-C6E205361AD4}"/>
                </c:ext>
              </c:extLst>
            </c:dLbl>
            <c:dLbl>
              <c:idx val="1"/>
              <c:layout>
                <c:manualLayout>
                  <c:x val="3.7971259842520338E-2"/>
                  <c:y val="-0.26962920544022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D-48A4-A4CB-C6E205361AD4}"/>
                </c:ext>
              </c:extLst>
            </c:dLbl>
            <c:dLbl>
              <c:idx val="2"/>
              <c:layout>
                <c:manualLayout>
                  <c:x val="0.15983989501312701"/>
                  <c:y val="6.7387258410880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5D-48A4-A4CB-C6E205361AD4}"/>
                </c:ext>
              </c:extLst>
            </c:dLbl>
            <c:dLbl>
              <c:idx val="3"/>
              <c:layout>
                <c:manualLayout>
                  <c:x val="9.5941469816273245E-2"/>
                  <c:y val="0.20323478883321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5D-48A4-A4CB-C6E205361A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0.15000000000000024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EB5D-48A4-A4CB-C6E205361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="1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7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3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9811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824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7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214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97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934F-EAF2-4BA1-98D1-AB7BE00B8F7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972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7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519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52874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0F24-971F-48E3-A885-C81073CC90E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0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7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22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2228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70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7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697747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2A400-5F7E-FF38-553C-9C9E88C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241150-B74A-643E-54F7-5B398A63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02DCB5-F7E5-E0F9-7EEE-86383EFE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9E7713-CF5F-092D-027A-535592C1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753771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7E1A9-AD20-2674-565E-3040930D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C7B4C7-8D5E-49D8-06C8-4E30255C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D3614E-A665-7B67-81BA-11B5AFF4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D31E7D-C19B-5356-1A39-A99365C0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769755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31F8A-4C08-6D20-E59B-7667A373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09234-9A9E-B572-B589-0806CE88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C8647B-F859-53B7-EA58-8BE49A47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DBE0A5-C997-5C26-7355-FC2CD7F5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00737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F6216-112E-E979-26AF-4C66AE7D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ACAD50-625C-47B5-104C-2643D0AC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89F6A5-2B82-C981-A2EC-DFB174E6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6FA151-8910-7B83-08D5-06FFE7C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29960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86222-980B-2743-4F1B-10D6EB24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D5E12E-3DA4-93CA-F728-2CFAEAD3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4907F7-6325-7E89-F20C-468C51F1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B02A13-7BF3-C0FA-29A1-02215D17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54E4599-F0BA-6B0C-6E76-63E0F709011C}"/>
              </a:ext>
            </a:extLst>
          </p:cNvPr>
          <p:cNvSpPr txBox="1"/>
          <p:nvPr userDrawn="1"/>
        </p:nvSpPr>
        <p:spPr>
          <a:xfrm>
            <a:off x="1798894" y="487066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3233640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DC4D3-3A20-61CC-A4B2-0E382103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416D9D-50FC-F3C7-371C-F07D6FA5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73D589-D7BE-1197-DF07-F3082CB1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B6546D-DB02-FFC7-AA32-A6BC913B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06864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25E37-A067-1E67-147A-6BBC67F5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52317B-F91F-DDE3-7B49-2595D5D6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B7D93B-B455-5221-21F4-9B0A2E5E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4A1D26-5FEA-2870-CA34-D5989579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51490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82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31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MH_SubTitle_1">
            <a:extLst>
              <a:ext uri="{FF2B5EF4-FFF2-40B4-BE49-F238E27FC236}">
                <a16:creationId xmlns:a16="http://schemas.microsoft.com/office/drawing/2014/main" id="{7953C289-DD88-CBC5-E41C-CF6FC1AE6AC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8298" y="347886"/>
            <a:ext cx="168917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6B0C5-691B-D407-26AC-F300FA42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CCEBC-0D53-3B3E-F457-C063033C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0C2BBF-B886-2D1F-F289-F356B5B4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7B3077-99D7-AA68-92B2-CB4F29B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446774"/>
      </p:ext>
    </p:extLst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BBA71-C30F-782B-9009-51AE0C1B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90547F-3544-A608-3C6B-A1B86B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C98341-CE95-FEAD-D71F-32C15A84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B9E27E-BFC1-BC7C-C5A4-002CD1B2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69675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370C9D-FC06-0380-4286-A1947746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47C98F-5187-9DEC-8862-5AB85E23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710C36-7110-5A0A-4841-FEC27AD9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CB984-85E4-2186-2C68-624DA902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30612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43303-4484-B8E6-6E06-A61119E5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58BD47-40C6-A004-8744-15E78FA1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FAF53D-69F9-F3C0-193C-E78B0E44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4D06A9-687C-7B7F-EE25-6EC0DD5A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1047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9AC5B-673D-D305-F5D2-D0C35F90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F73F75-2616-1846-1B1C-D3D8F53A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993366-482E-8A0E-9C60-27E1F69C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22F296-FEF2-DDC7-F6AD-45A476F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88281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FBCE3-227A-0CC7-DD04-EE794EF8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E0744A-D73D-E628-8A56-F19DC988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B2BD41-1DCE-C90A-A2E9-1358E3CC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451028-7E95-980E-B942-AFDC3F24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421654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8BC79-62F3-BBA4-874A-2D3E78D4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4C2F12-1C00-B158-8709-DE772E72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35DFB5-25D7-D160-8013-E41252AA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BE535-5040-7DE2-09B3-19D67BE5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93821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7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</p:sldLayoutIdLst>
  <p:txStyles>
    <p:titleStyle>
      <a:lvl1pPr algn="ctr" defTabSz="685983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6859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1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829172" y="1404902"/>
            <a:ext cx="748883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 template</a:t>
            </a:r>
            <a:endParaRPr lang="zh-CN" altLang="en-US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813246" y="2667579"/>
            <a:ext cx="5548089" cy="4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792563" y="3361745"/>
            <a:ext cx="55770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    Time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12.2029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690C8A02-B17B-52B1-05F4-2605955E361D}"/>
              </a:ext>
            </a:extLst>
          </p:cNvPr>
          <p:cNvSpPr/>
          <p:nvPr/>
        </p:nvSpPr>
        <p:spPr>
          <a:xfrm>
            <a:off x="7361335" y="313918"/>
            <a:ext cx="1205102" cy="36295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5" name="组合 534">
            <a:extLst>
              <a:ext uri="{FF2B5EF4-FFF2-40B4-BE49-F238E27FC236}">
                <a16:creationId xmlns:a16="http://schemas.microsoft.com/office/drawing/2014/main" id="{C821C123-49F2-3F87-A300-B246E6AE3A20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536" name="任意多边形 264">
              <a:extLst>
                <a:ext uri="{FF2B5EF4-FFF2-40B4-BE49-F238E27FC236}">
                  <a16:creationId xmlns:a16="http://schemas.microsoft.com/office/drawing/2014/main" id="{46B5030B-C878-27AD-1CF6-990BE9C2EF3D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任意多边形 265">
              <a:extLst>
                <a:ext uri="{FF2B5EF4-FFF2-40B4-BE49-F238E27FC236}">
                  <a16:creationId xmlns:a16="http://schemas.microsoft.com/office/drawing/2014/main" id="{4779344F-9AA1-9C46-3087-80A6171604D8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任意多边形 266">
              <a:extLst>
                <a:ext uri="{FF2B5EF4-FFF2-40B4-BE49-F238E27FC236}">
                  <a16:creationId xmlns:a16="http://schemas.microsoft.com/office/drawing/2014/main" id="{670FBDE9-00E3-4826-1EA3-4D0E86A57A15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任意多边形 267">
              <a:extLst>
                <a:ext uri="{FF2B5EF4-FFF2-40B4-BE49-F238E27FC236}">
                  <a16:creationId xmlns:a16="http://schemas.microsoft.com/office/drawing/2014/main" id="{FE222378-E5B4-F484-37D1-9EBB38C2E6A3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任意多边形 268">
              <a:extLst>
                <a:ext uri="{FF2B5EF4-FFF2-40B4-BE49-F238E27FC236}">
                  <a16:creationId xmlns:a16="http://schemas.microsoft.com/office/drawing/2014/main" id="{F0FB021B-5969-CB9C-2E92-FA1463216F16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任意多边形 269">
              <a:extLst>
                <a:ext uri="{FF2B5EF4-FFF2-40B4-BE49-F238E27FC236}">
                  <a16:creationId xmlns:a16="http://schemas.microsoft.com/office/drawing/2014/main" id="{25414E0C-9E09-C0E8-1ACE-B8B1E11A4660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任意多边形 270">
              <a:extLst>
                <a:ext uri="{FF2B5EF4-FFF2-40B4-BE49-F238E27FC236}">
                  <a16:creationId xmlns:a16="http://schemas.microsoft.com/office/drawing/2014/main" id="{AFD42DFC-E96F-F807-59B1-858210895978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任意多边形 271">
              <a:extLst>
                <a:ext uri="{FF2B5EF4-FFF2-40B4-BE49-F238E27FC236}">
                  <a16:creationId xmlns:a16="http://schemas.microsoft.com/office/drawing/2014/main" id="{DDD6D30A-C910-12E9-3146-DF4E938DC694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任意多边形 272">
              <a:extLst>
                <a:ext uri="{FF2B5EF4-FFF2-40B4-BE49-F238E27FC236}">
                  <a16:creationId xmlns:a16="http://schemas.microsoft.com/office/drawing/2014/main" id="{2B730D3F-5320-F2EA-03FC-9D69FDD5972C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任意多边形 273">
              <a:extLst>
                <a:ext uri="{FF2B5EF4-FFF2-40B4-BE49-F238E27FC236}">
                  <a16:creationId xmlns:a16="http://schemas.microsoft.com/office/drawing/2014/main" id="{557383BD-1401-ABB3-611A-480332BF88F3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任意多边形 274">
              <a:extLst>
                <a:ext uri="{FF2B5EF4-FFF2-40B4-BE49-F238E27FC236}">
                  <a16:creationId xmlns:a16="http://schemas.microsoft.com/office/drawing/2014/main" id="{2533DA6B-3FAD-EAF0-83F9-6FDB21E577B7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任意多边形 275">
              <a:extLst>
                <a:ext uri="{FF2B5EF4-FFF2-40B4-BE49-F238E27FC236}">
                  <a16:creationId xmlns:a16="http://schemas.microsoft.com/office/drawing/2014/main" id="{4870E872-4DC0-E2EA-1F2E-AB3CC99942B1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任意多边形 276">
              <a:extLst>
                <a:ext uri="{FF2B5EF4-FFF2-40B4-BE49-F238E27FC236}">
                  <a16:creationId xmlns:a16="http://schemas.microsoft.com/office/drawing/2014/main" id="{11DE9ABD-4076-8547-4BBB-F4F029ADEC0B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任意多边形 277">
              <a:extLst>
                <a:ext uri="{FF2B5EF4-FFF2-40B4-BE49-F238E27FC236}">
                  <a16:creationId xmlns:a16="http://schemas.microsoft.com/office/drawing/2014/main" id="{7A624A2A-F1BD-D45B-4888-D396F267BC0C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任意多边形 278">
              <a:extLst>
                <a:ext uri="{FF2B5EF4-FFF2-40B4-BE49-F238E27FC236}">
                  <a16:creationId xmlns:a16="http://schemas.microsoft.com/office/drawing/2014/main" id="{D6A58D6D-6328-812E-8A17-A4A6EDD66E10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任意多边形 279">
              <a:extLst>
                <a:ext uri="{FF2B5EF4-FFF2-40B4-BE49-F238E27FC236}">
                  <a16:creationId xmlns:a16="http://schemas.microsoft.com/office/drawing/2014/main" id="{61CF774A-5AE9-3D8C-8CFC-76E1E9313AD3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任意多边形 280">
              <a:extLst>
                <a:ext uri="{FF2B5EF4-FFF2-40B4-BE49-F238E27FC236}">
                  <a16:creationId xmlns:a16="http://schemas.microsoft.com/office/drawing/2014/main" id="{D8FEA4E7-35B2-DAB8-E571-3D8FEBB99AA3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任意多边形 281">
              <a:extLst>
                <a:ext uri="{FF2B5EF4-FFF2-40B4-BE49-F238E27FC236}">
                  <a16:creationId xmlns:a16="http://schemas.microsoft.com/office/drawing/2014/main" id="{EB84FC88-306E-EBB9-75F3-15FC5A579D95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任意多边形 282">
              <a:extLst>
                <a:ext uri="{FF2B5EF4-FFF2-40B4-BE49-F238E27FC236}">
                  <a16:creationId xmlns:a16="http://schemas.microsoft.com/office/drawing/2014/main" id="{A7C6CB64-249D-4AA7-820E-ED628F0CF8E3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任意多边形 283">
              <a:extLst>
                <a:ext uri="{FF2B5EF4-FFF2-40B4-BE49-F238E27FC236}">
                  <a16:creationId xmlns:a16="http://schemas.microsoft.com/office/drawing/2014/main" id="{4395C757-0917-C329-5CDA-B1D3CC07C159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任意多边形 284">
              <a:extLst>
                <a:ext uri="{FF2B5EF4-FFF2-40B4-BE49-F238E27FC236}">
                  <a16:creationId xmlns:a16="http://schemas.microsoft.com/office/drawing/2014/main" id="{5CBDADC3-B76F-6F95-2F9D-F4B6D3F65E87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任意多边形 285">
              <a:extLst>
                <a:ext uri="{FF2B5EF4-FFF2-40B4-BE49-F238E27FC236}">
                  <a16:creationId xmlns:a16="http://schemas.microsoft.com/office/drawing/2014/main" id="{6AC707AD-18B7-F105-7065-51A55458589D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任意多边形 286">
              <a:extLst>
                <a:ext uri="{FF2B5EF4-FFF2-40B4-BE49-F238E27FC236}">
                  <a16:creationId xmlns:a16="http://schemas.microsoft.com/office/drawing/2014/main" id="{8A7F6855-8184-F677-CDF8-8F23A9A19904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任意多边形 287">
              <a:extLst>
                <a:ext uri="{FF2B5EF4-FFF2-40B4-BE49-F238E27FC236}">
                  <a16:creationId xmlns:a16="http://schemas.microsoft.com/office/drawing/2014/main" id="{5B106FB8-51EE-AF76-3362-1F12D50EFC0A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任意多边形 288">
              <a:extLst>
                <a:ext uri="{FF2B5EF4-FFF2-40B4-BE49-F238E27FC236}">
                  <a16:creationId xmlns:a16="http://schemas.microsoft.com/office/drawing/2014/main" id="{68E79F16-7544-5DC4-E42E-28E6A46CC511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任意多边形 289">
              <a:extLst>
                <a:ext uri="{FF2B5EF4-FFF2-40B4-BE49-F238E27FC236}">
                  <a16:creationId xmlns:a16="http://schemas.microsoft.com/office/drawing/2014/main" id="{26F95CEE-E85A-E4AC-4BA6-EC67433073E1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任意多边形 290">
              <a:extLst>
                <a:ext uri="{FF2B5EF4-FFF2-40B4-BE49-F238E27FC236}">
                  <a16:creationId xmlns:a16="http://schemas.microsoft.com/office/drawing/2014/main" id="{282FAE68-72DA-853A-56D4-CF47A52846A1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任意多边形 291">
              <a:extLst>
                <a:ext uri="{FF2B5EF4-FFF2-40B4-BE49-F238E27FC236}">
                  <a16:creationId xmlns:a16="http://schemas.microsoft.com/office/drawing/2014/main" id="{50C79094-E320-CB0E-BBCC-540DA579EBF8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任意多边形 292">
              <a:extLst>
                <a:ext uri="{FF2B5EF4-FFF2-40B4-BE49-F238E27FC236}">
                  <a16:creationId xmlns:a16="http://schemas.microsoft.com/office/drawing/2014/main" id="{548FE2DF-4F05-CDFC-CB1D-BAA37CC141A1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任意多边形 293">
              <a:extLst>
                <a:ext uri="{FF2B5EF4-FFF2-40B4-BE49-F238E27FC236}">
                  <a16:creationId xmlns:a16="http://schemas.microsoft.com/office/drawing/2014/main" id="{A0CB19A1-5951-C165-1031-4A2B77F49B26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任意多边形 294">
              <a:extLst>
                <a:ext uri="{FF2B5EF4-FFF2-40B4-BE49-F238E27FC236}">
                  <a16:creationId xmlns:a16="http://schemas.microsoft.com/office/drawing/2014/main" id="{35687273-9362-6597-278C-130D96902FEC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椭圆 566">
              <a:extLst>
                <a:ext uri="{FF2B5EF4-FFF2-40B4-BE49-F238E27FC236}">
                  <a16:creationId xmlns:a16="http://schemas.microsoft.com/office/drawing/2014/main" id="{E2DE7CF4-63A0-7247-FE8A-1AB41AFC92F5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任意多边形 296">
              <a:extLst>
                <a:ext uri="{FF2B5EF4-FFF2-40B4-BE49-F238E27FC236}">
                  <a16:creationId xmlns:a16="http://schemas.microsoft.com/office/drawing/2014/main" id="{AD91CF0F-41AC-8ADE-0BBD-8C3DF5D5846A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任意多边形 297">
              <a:extLst>
                <a:ext uri="{FF2B5EF4-FFF2-40B4-BE49-F238E27FC236}">
                  <a16:creationId xmlns:a16="http://schemas.microsoft.com/office/drawing/2014/main" id="{2E037E94-311A-E853-5B94-F401AFD9E7B4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任意多边形 298">
              <a:extLst>
                <a:ext uri="{FF2B5EF4-FFF2-40B4-BE49-F238E27FC236}">
                  <a16:creationId xmlns:a16="http://schemas.microsoft.com/office/drawing/2014/main" id="{B6DECDDD-C3ED-23C3-7E47-A63D4DE868F5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任意多边形 299">
              <a:extLst>
                <a:ext uri="{FF2B5EF4-FFF2-40B4-BE49-F238E27FC236}">
                  <a16:creationId xmlns:a16="http://schemas.microsoft.com/office/drawing/2014/main" id="{E7B3F953-14FD-827E-2A22-6EF4FE21A848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任意多边形 300">
              <a:extLst>
                <a:ext uri="{FF2B5EF4-FFF2-40B4-BE49-F238E27FC236}">
                  <a16:creationId xmlns:a16="http://schemas.microsoft.com/office/drawing/2014/main" id="{0031C7FF-01C1-2DE3-C83D-4A9445B1E3AD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任意多边形 301">
              <a:extLst>
                <a:ext uri="{FF2B5EF4-FFF2-40B4-BE49-F238E27FC236}">
                  <a16:creationId xmlns:a16="http://schemas.microsoft.com/office/drawing/2014/main" id="{6025D845-941F-8966-2953-E47CBAC35BBF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任意多边形 302">
              <a:extLst>
                <a:ext uri="{FF2B5EF4-FFF2-40B4-BE49-F238E27FC236}">
                  <a16:creationId xmlns:a16="http://schemas.microsoft.com/office/drawing/2014/main" id="{AB4E1D8A-8602-27BB-817F-F740613C8689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任意多边形 303">
              <a:extLst>
                <a:ext uri="{FF2B5EF4-FFF2-40B4-BE49-F238E27FC236}">
                  <a16:creationId xmlns:a16="http://schemas.microsoft.com/office/drawing/2014/main" id="{73257A89-6932-A6CA-584E-446D76943EC0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任意多边形 304">
              <a:extLst>
                <a:ext uri="{FF2B5EF4-FFF2-40B4-BE49-F238E27FC236}">
                  <a16:creationId xmlns:a16="http://schemas.microsoft.com/office/drawing/2014/main" id="{530CF3E9-96FD-A577-387E-72010227EEC9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任意多边形 305">
              <a:extLst>
                <a:ext uri="{FF2B5EF4-FFF2-40B4-BE49-F238E27FC236}">
                  <a16:creationId xmlns:a16="http://schemas.microsoft.com/office/drawing/2014/main" id="{DCD2C381-30C4-A979-4F65-E00D50DEA59C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任意多边形 306">
              <a:extLst>
                <a:ext uri="{FF2B5EF4-FFF2-40B4-BE49-F238E27FC236}">
                  <a16:creationId xmlns:a16="http://schemas.microsoft.com/office/drawing/2014/main" id="{078AAD4B-FA32-C59B-E76D-B639A6932885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任意多边形 307">
              <a:extLst>
                <a:ext uri="{FF2B5EF4-FFF2-40B4-BE49-F238E27FC236}">
                  <a16:creationId xmlns:a16="http://schemas.microsoft.com/office/drawing/2014/main" id="{D67FCBB0-A765-00F0-93DD-BB5CA2C617ED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任意多边形 308">
              <a:extLst>
                <a:ext uri="{FF2B5EF4-FFF2-40B4-BE49-F238E27FC236}">
                  <a16:creationId xmlns:a16="http://schemas.microsoft.com/office/drawing/2014/main" id="{459E92AF-AD58-A744-44B9-118A55DD9007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任意多边形 309">
              <a:extLst>
                <a:ext uri="{FF2B5EF4-FFF2-40B4-BE49-F238E27FC236}">
                  <a16:creationId xmlns:a16="http://schemas.microsoft.com/office/drawing/2014/main" id="{F0FD938D-FEF1-93F6-2BFC-2F701773A606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任意多边形 310">
              <a:extLst>
                <a:ext uri="{FF2B5EF4-FFF2-40B4-BE49-F238E27FC236}">
                  <a16:creationId xmlns:a16="http://schemas.microsoft.com/office/drawing/2014/main" id="{F96D49BE-B98C-385D-69E0-FF659059C8AC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任意多边形 311">
              <a:extLst>
                <a:ext uri="{FF2B5EF4-FFF2-40B4-BE49-F238E27FC236}">
                  <a16:creationId xmlns:a16="http://schemas.microsoft.com/office/drawing/2014/main" id="{18EEEF9B-0497-28E7-135A-EB1682095090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任意多边形 312">
              <a:extLst>
                <a:ext uri="{FF2B5EF4-FFF2-40B4-BE49-F238E27FC236}">
                  <a16:creationId xmlns:a16="http://schemas.microsoft.com/office/drawing/2014/main" id="{B057466E-315E-480D-0759-2B4F220D7A89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F51EAEA7-E434-EBAD-34D2-26C6684622A2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椭圆 585">
              <a:extLst>
                <a:ext uri="{FF2B5EF4-FFF2-40B4-BE49-F238E27FC236}">
                  <a16:creationId xmlns:a16="http://schemas.microsoft.com/office/drawing/2014/main" id="{3B676917-A7FE-B4FD-857C-DC01C676B073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3B6DBD82-7E18-CF14-0770-56783CB48CEE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椭圆 587">
              <a:extLst>
                <a:ext uri="{FF2B5EF4-FFF2-40B4-BE49-F238E27FC236}">
                  <a16:creationId xmlns:a16="http://schemas.microsoft.com/office/drawing/2014/main" id="{98A40D5C-A2F0-EA06-A61E-24D02048FEA5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椭圆 588">
              <a:extLst>
                <a:ext uri="{FF2B5EF4-FFF2-40B4-BE49-F238E27FC236}">
                  <a16:creationId xmlns:a16="http://schemas.microsoft.com/office/drawing/2014/main" id="{51FF15E7-6134-F24C-EDD1-08DF554021D2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椭圆 589">
              <a:extLst>
                <a:ext uri="{FF2B5EF4-FFF2-40B4-BE49-F238E27FC236}">
                  <a16:creationId xmlns:a16="http://schemas.microsoft.com/office/drawing/2014/main" id="{298D9D0A-44A3-5897-E086-E16A10ACF75D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任意多边形 319">
              <a:extLst>
                <a:ext uri="{FF2B5EF4-FFF2-40B4-BE49-F238E27FC236}">
                  <a16:creationId xmlns:a16="http://schemas.microsoft.com/office/drawing/2014/main" id="{D13D07DF-6207-F2A6-81B2-3DFC4BA4A58C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任意多边形 320">
              <a:extLst>
                <a:ext uri="{FF2B5EF4-FFF2-40B4-BE49-F238E27FC236}">
                  <a16:creationId xmlns:a16="http://schemas.microsoft.com/office/drawing/2014/main" id="{324D801E-2981-59E4-FE34-0C5D59C4FAEA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任意多边形 321">
              <a:extLst>
                <a:ext uri="{FF2B5EF4-FFF2-40B4-BE49-F238E27FC236}">
                  <a16:creationId xmlns:a16="http://schemas.microsoft.com/office/drawing/2014/main" id="{E5BE26AF-B5A7-74F2-A292-577FEEE443EE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任意多边形 322">
              <a:extLst>
                <a:ext uri="{FF2B5EF4-FFF2-40B4-BE49-F238E27FC236}">
                  <a16:creationId xmlns:a16="http://schemas.microsoft.com/office/drawing/2014/main" id="{A3961D0E-FC0D-0939-B8EE-229B4561564A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任意多边形 323">
              <a:extLst>
                <a:ext uri="{FF2B5EF4-FFF2-40B4-BE49-F238E27FC236}">
                  <a16:creationId xmlns:a16="http://schemas.microsoft.com/office/drawing/2014/main" id="{D5CA039D-4DA5-3C33-97F6-699653D4DEFE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任意多边形 324">
              <a:extLst>
                <a:ext uri="{FF2B5EF4-FFF2-40B4-BE49-F238E27FC236}">
                  <a16:creationId xmlns:a16="http://schemas.microsoft.com/office/drawing/2014/main" id="{FA20D952-9738-BD5F-1033-7516E2E7BD86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任意多边形 325">
              <a:extLst>
                <a:ext uri="{FF2B5EF4-FFF2-40B4-BE49-F238E27FC236}">
                  <a16:creationId xmlns:a16="http://schemas.microsoft.com/office/drawing/2014/main" id="{227B267F-E80B-6EA0-B013-31C59B88AEA1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任意多边形 326">
              <a:extLst>
                <a:ext uri="{FF2B5EF4-FFF2-40B4-BE49-F238E27FC236}">
                  <a16:creationId xmlns:a16="http://schemas.microsoft.com/office/drawing/2014/main" id="{530D4D22-96DB-DBC8-937F-C820BEA7C1AA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任意多边形 327">
              <a:extLst>
                <a:ext uri="{FF2B5EF4-FFF2-40B4-BE49-F238E27FC236}">
                  <a16:creationId xmlns:a16="http://schemas.microsoft.com/office/drawing/2014/main" id="{8C6A8277-5609-FECD-3E9D-1AE2056EAC18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任意多边形 328">
              <a:extLst>
                <a:ext uri="{FF2B5EF4-FFF2-40B4-BE49-F238E27FC236}">
                  <a16:creationId xmlns:a16="http://schemas.microsoft.com/office/drawing/2014/main" id="{97AA404C-F351-C7F8-F639-F90B7470573C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任意多边形 329">
              <a:extLst>
                <a:ext uri="{FF2B5EF4-FFF2-40B4-BE49-F238E27FC236}">
                  <a16:creationId xmlns:a16="http://schemas.microsoft.com/office/drawing/2014/main" id="{71C884BF-DA71-F751-D27E-D6564B116F92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任意多边形 330">
              <a:extLst>
                <a:ext uri="{FF2B5EF4-FFF2-40B4-BE49-F238E27FC236}">
                  <a16:creationId xmlns:a16="http://schemas.microsoft.com/office/drawing/2014/main" id="{7DFEA5DB-63F4-EDFF-A73C-ADEEE22ADA3F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任意多边形 331">
              <a:extLst>
                <a:ext uri="{FF2B5EF4-FFF2-40B4-BE49-F238E27FC236}">
                  <a16:creationId xmlns:a16="http://schemas.microsoft.com/office/drawing/2014/main" id="{EF2F4540-7F2C-848A-2EA4-09BCF6865569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任意多边形 332">
              <a:extLst>
                <a:ext uri="{FF2B5EF4-FFF2-40B4-BE49-F238E27FC236}">
                  <a16:creationId xmlns:a16="http://schemas.microsoft.com/office/drawing/2014/main" id="{C352C9BD-C1D8-7F16-97B0-3262B9EA1892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任意多边形 333">
              <a:extLst>
                <a:ext uri="{FF2B5EF4-FFF2-40B4-BE49-F238E27FC236}">
                  <a16:creationId xmlns:a16="http://schemas.microsoft.com/office/drawing/2014/main" id="{A5C066CC-EB1D-F5B8-C02B-A0020931A6D8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任意多边形 334">
              <a:extLst>
                <a:ext uri="{FF2B5EF4-FFF2-40B4-BE49-F238E27FC236}">
                  <a16:creationId xmlns:a16="http://schemas.microsoft.com/office/drawing/2014/main" id="{24226F9E-6683-2614-3C58-4B16C92DC718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任意多边形 335">
              <a:extLst>
                <a:ext uri="{FF2B5EF4-FFF2-40B4-BE49-F238E27FC236}">
                  <a16:creationId xmlns:a16="http://schemas.microsoft.com/office/drawing/2014/main" id="{44630007-DA09-2BDE-E1A2-024A6E86B9FD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任意多边形 336">
              <a:extLst>
                <a:ext uri="{FF2B5EF4-FFF2-40B4-BE49-F238E27FC236}">
                  <a16:creationId xmlns:a16="http://schemas.microsoft.com/office/drawing/2014/main" id="{69204B8F-AE22-46A6-DF6D-FA3549949A62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任意多边形 337">
              <a:extLst>
                <a:ext uri="{FF2B5EF4-FFF2-40B4-BE49-F238E27FC236}">
                  <a16:creationId xmlns:a16="http://schemas.microsoft.com/office/drawing/2014/main" id="{A2D1289A-7FFC-8933-FA98-2F2CAED1CA31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任意多边形 338">
              <a:extLst>
                <a:ext uri="{FF2B5EF4-FFF2-40B4-BE49-F238E27FC236}">
                  <a16:creationId xmlns:a16="http://schemas.microsoft.com/office/drawing/2014/main" id="{3B3E65B7-787B-0330-0263-543B9E087C18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任意多边形 339">
              <a:extLst>
                <a:ext uri="{FF2B5EF4-FFF2-40B4-BE49-F238E27FC236}">
                  <a16:creationId xmlns:a16="http://schemas.microsoft.com/office/drawing/2014/main" id="{A9305C22-010D-675B-1E3D-D4403466A2D2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任意多边形 340">
              <a:extLst>
                <a:ext uri="{FF2B5EF4-FFF2-40B4-BE49-F238E27FC236}">
                  <a16:creationId xmlns:a16="http://schemas.microsoft.com/office/drawing/2014/main" id="{F3168119-71CC-F563-B7EE-F4BB264169F1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任意多边形 341">
              <a:extLst>
                <a:ext uri="{FF2B5EF4-FFF2-40B4-BE49-F238E27FC236}">
                  <a16:creationId xmlns:a16="http://schemas.microsoft.com/office/drawing/2014/main" id="{70C9A4F5-FFA9-6E18-2134-7D191C71471A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任意多边形 342">
              <a:extLst>
                <a:ext uri="{FF2B5EF4-FFF2-40B4-BE49-F238E27FC236}">
                  <a16:creationId xmlns:a16="http://schemas.microsoft.com/office/drawing/2014/main" id="{B91CB498-FF47-71C6-4807-5846FA008691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任意多边形 343">
              <a:extLst>
                <a:ext uri="{FF2B5EF4-FFF2-40B4-BE49-F238E27FC236}">
                  <a16:creationId xmlns:a16="http://schemas.microsoft.com/office/drawing/2014/main" id="{507DE693-6B01-7247-8AF1-AB00A7A3B8ED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任意多边形 344">
              <a:extLst>
                <a:ext uri="{FF2B5EF4-FFF2-40B4-BE49-F238E27FC236}">
                  <a16:creationId xmlns:a16="http://schemas.microsoft.com/office/drawing/2014/main" id="{29D832B5-51E5-1B32-AB94-EA1A4C54AE50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任意多边形 345">
              <a:extLst>
                <a:ext uri="{FF2B5EF4-FFF2-40B4-BE49-F238E27FC236}">
                  <a16:creationId xmlns:a16="http://schemas.microsoft.com/office/drawing/2014/main" id="{6FBED3E7-7FE4-DE22-3278-DDBF59AA3049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任意多边形 346">
              <a:extLst>
                <a:ext uri="{FF2B5EF4-FFF2-40B4-BE49-F238E27FC236}">
                  <a16:creationId xmlns:a16="http://schemas.microsoft.com/office/drawing/2014/main" id="{F73EAA6C-7C15-00BB-DF9C-E633C906F34C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任意多边形 347">
              <a:extLst>
                <a:ext uri="{FF2B5EF4-FFF2-40B4-BE49-F238E27FC236}">
                  <a16:creationId xmlns:a16="http://schemas.microsoft.com/office/drawing/2014/main" id="{5E6D9F2C-6DFA-B3AB-581D-17554D4B9D17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任意多边形 348">
              <a:extLst>
                <a:ext uri="{FF2B5EF4-FFF2-40B4-BE49-F238E27FC236}">
                  <a16:creationId xmlns:a16="http://schemas.microsoft.com/office/drawing/2014/main" id="{5AFAC4BA-7D24-7C5C-895B-5ACA084E95C0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任意多边形 349">
              <a:extLst>
                <a:ext uri="{FF2B5EF4-FFF2-40B4-BE49-F238E27FC236}">
                  <a16:creationId xmlns:a16="http://schemas.microsoft.com/office/drawing/2014/main" id="{10848104-4773-A2EC-AA5F-DD910149B273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任意多边形 350">
              <a:extLst>
                <a:ext uri="{FF2B5EF4-FFF2-40B4-BE49-F238E27FC236}">
                  <a16:creationId xmlns:a16="http://schemas.microsoft.com/office/drawing/2014/main" id="{1D1ECA60-8D23-11FE-D5C9-9D685CE37244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任意多边形 351">
              <a:extLst>
                <a:ext uri="{FF2B5EF4-FFF2-40B4-BE49-F238E27FC236}">
                  <a16:creationId xmlns:a16="http://schemas.microsoft.com/office/drawing/2014/main" id="{D7E3699C-A0E8-8244-F605-BA0058438BC0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任意多边形 352">
              <a:extLst>
                <a:ext uri="{FF2B5EF4-FFF2-40B4-BE49-F238E27FC236}">
                  <a16:creationId xmlns:a16="http://schemas.microsoft.com/office/drawing/2014/main" id="{6F3C1311-FAE1-E851-93A0-3E8096B4F099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任意多边形 353">
              <a:extLst>
                <a:ext uri="{FF2B5EF4-FFF2-40B4-BE49-F238E27FC236}">
                  <a16:creationId xmlns:a16="http://schemas.microsoft.com/office/drawing/2014/main" id="{490A33F2-6392-90A4-7307-80E66068ECFC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任意多边形 354">
              <a:extLst>
                <a:ext uri="{FF2B5EF4-FFF2-40B4-BE49-F238E27FC236}">
                  <a16:creationId xmlns:a16="http://schemas.microsoft.com/office/drawing/2014/main" id="{CCAE5BEC-FC7E-014A-AA49-4D32A7AF3C58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任意多边形 355">
              <a:extLst>
                <a:ext uri="{FF2B5EF4-FFF2-40B4-BE49-F238E27FC236}">
                  <a16:creationId xmlns:a16="http://schemas.microsoft.com/office/drawing/2014/main" id="{9962A0F2-700F-E2AA-C95F-303DB72E0B38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任意多边形 356">
              <a:extLst>
                <a:ext uri="{FF2B5EF4-FFF2-40B4-BE49-F238E27FC236}">
                  <a16:creationId xmlns:a16="http://schemas.microsoft.com/office/drawing/2014/main" id="{0FB6F810-9BD0-99FA-6785-16478BC7A5C3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任意多边形 357">
              <a:extLst>
                <a:ext uri="{FF2B5EF4-FFF2-40B4-BE49-F238E27FC236}">
                  <a16:creationId xmlns:a16="http://schemas.microsoft.com/office/drawing/2014/main" id="{E06356C8-73DD-7A1C-0093-8E48CEDF75BA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任意多边形 358">
              <a:extLst>
                <a:ext uri="{FF2B5EF4-FFF2-40B4-BE49-F238E27FC236}">
                  <a16:creationId xmlns:a16="http://schemas.microsoft.com/office/drawing/2014/main" id="{65469656-1E13-B05C-7259-438A8022C80B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任意多边形 359">
              <a:extLst>
                <a:ext uri="{FF2B5EF4-FFF2-40B4-BE49-F238E27FC236}">
                  <a16:creationId xmlns:a16="http://schemas.microsoft.com/office/drawing/2014/main" id="{6B18EEC4-1F80-B37E-C000-A3D5A96C839F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任意多边形 360">
              <a:extLst>
                <a:ext uri="{FF2B5EF4-FFF2-40B4-BE49-F238E27FC236}">
                  <a16:creationId xmlns:a16="http://schemas.microsoft.com/office/drawing/2014/main" id="{0468C338-01EC-4B33-1074-8E3C82224C55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任意多边形 361">
              <a:extLst>
                <a:ext uri="{FF2B5EF4-FFF2-40B4-BE49-F238E27FC236}">
                  <a16:creationId xmlns:a16="http://schemas.microsoft.com/office/drawing/2014/main" id="{9CD3F684-DBE0-714F-FEC6-FA42AF67F724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任意多边形 362">
              <a:extLst>
                <a:ext uri="{FF2B5EF4-FFF2-40B4-BE49-F238E27FC236}">
                  <a16:creationId xmlns:a16="http://schemas.microsoft.com/office/drawing/2014/main" id="{75FED327-652B-354C-F65A-DCB3642E1FF4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任意多边形 363">
              <a:extLst>
                <a:ext uri="{FF2B5EF4-FFF2-40B4-BE49-F238E27FC236}">
                  <a16:creationId xmlns:a16="http://schemas.microsoft.com/office/drawing/2014/main" id="{695FDC05-66F7-0824-F68F-976C48160BF4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任意多边形 364">
              <a:extLst>
                <a:ext uri="{FF2B5EF4-FFF2-40B4-BE49-F238E27FC236}">
                  <a16:creationId xmlns:a16="http://schemas.microsoft.com/office/drawing/2014/main" id="{55346C9C-E8EE-8519-7DAB-FEB548BF5BD2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任意多边形 365">
              <a:extLst>
                <a:ext uri="{FF2B5EF4-FFF2-40B4-BE49-F238E27FC236}">
                  <a16:creationId xmlns:a16="http://schemas.microsoft.com/office/drawing/2014/main" id="{3DA7279E-6A67-0DA3-585B-CBB0BCD5A0A7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任意多边形 366">
              <a:extLst>
                <a:ext uri="{FF2B5EF4-FFF2-40B4-BE49-F238E27FC236}">
                  <a16:creationId xmlns:a16="http://schemas.microsoft.com/office/drawing/2014/main" id="{DF20C279-FDA5-B6DA-1A04-A62701E34E84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任意多边形 367">
              <a:extLst>
                <a:ext uri="{FF2B5EF4-FFF2-40B4-BE49-F238E27FC236}">
                  <a16:creationId xmlns:a16="http://schemas.microsoft.com/office/drawing/2014/main" id="{DFC948CE-7D80-B17D-7A7E-100793D09A67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任意多边形 368">
              <a:extLst>
                <a:ext uri="{FF2B5EF4-FFF2-40B4-BE49-F238E27FC236}">
                  <a16:creationId xmlns:a16="http://schemas.microsoft.com/office/drawing/2014/main" id="{59B64DBE-BBE6-AEDE-D0F9-A73ACB81D301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任意多边形 369">
              <a:extLst>
                <a:ext uri="{FF2B5EF4-FFF2-40B4-BE49-F238E27FC236}">
                  <a16:creationId xmlns:a16="http://schemas.microsoft.com/office/drawing/2014/main" id="{9813E022-8D86-8C7E-8FBD-102842AC2AE2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任意多边形 370">
              <a:extLst>
                <a:ext uri="{FF2B5EF4-FFF2-40B4-BE49-F238E27FC236}">
                  <a16:creationId xmlns:a16="http://schemas.microsoft.com/office/drawing/2014/main" id="{C22FAC6B-4357-1FAA-47DA-737187882277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任意多边形 371">
              <a:extLst>
                <a:ext uri="{FF2B5EF4-FFF2-40B4-BE49-F238E27FC236}">
                  <a16:creationId xmlns:a16="http://schemas.microsoft.com/office/drawing/2014/main" id="{3F199E81-7CA5-C5AB-D06F-F68B064B1980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矩形 643">
              <a:extLst>
                <a:ext uri="{FF2B5EF4-FFF2-40B4-BE49-F238E27FC236}">
                  <a16:creationId xmlns:a16="http://schemas.microsoft.com/office/drawing/2014/main" id="{6CB8FDC9-2AB7-B5FF-D724-B81AA1A3E588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任意多边形 373">
              <a:extLst>
                <a:ext uri="{FF2B5EF4-FFF2-40B4-BE49-F238E27FC236}">
                  <a16:creationId xmlns:a16="http://schemas.microsoft.com/office/drawing/2014/main" id="{AFF12FA5-6BCD-924F-5104-F235D4B89521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椭圆 645">
              <a:extLst>
                <a:ext uri="{FF2B5EF4-FFF2-40B4-BE49-F238E27FC236}">
                  <a16:creationId xmlns:a16="http://schemas.microsoft.com/office/drawing/2014/main" id="{AE8F756A-6011-54BA-252B-9B50F6308A7A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任意多边形 375">
              <a:extLst>
                <a:ext uri="{FF2B5EF4-FFF2-40B4-BE49-F238E27FC236}">
                  <a16:creationId xmlns:a16="http://schemas.microsoft.com/office/drawing/2014/main" id="{4DD0F845-695A-9091-2F9F-80B8BFA76719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任意多边形 376">
              <a:extLst>
                <a:ext uri="{FF2B5EF4-FFF2-40B4-BE49-F238E27FC236}">
                  <a16:creationId xmlns:a16="http://schemas.microsoft.com/office/drawing/2014/main" id="{F96D4A44-2BD5-5994-2ED7-D41A5657FF1D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任意多边形 377">
              <a:extLst>
                <a:ext uri="{FF2B5EF4-FFF2-40B4-BE49-F238E27FC236}">
                  <a16:creationId xmlns:a16="http://schemas.microsoft.com/office/drawing/2014/main" id="{9FDE32B4-F368-BD10-6C55-7CCD70EA71BA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任意多边形 378">
              <a:extLst>
                <a:ext uri="{FF2B5EF4-FFF2-40B4-BE49-F238E27FC236}">
                  <a16:creationId xmlns:a16="http://schemas.microsoft.com/office/drawing/2014/main" id="{6F0F26E2-03AC-70DC-94F7-E285CA7B7A10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任意多边形 379">
              <a:extLst>
                <a:ext uri="{FF2B5EF4-FFF2-40B4-BE49-F238E27FC236}">
                  <a16:creationId xmlns:a16="http://schemas.microsoft.com/office/drawing/2014/main" id="{3A37B61D-4E3B-6021-56D0-B8E7DAEB2B32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任意多边形 380">
              <a:extLst>
                <a:ext uri="{FF2B5EF4-FFF2-40B4-BE49-F238E27FC236}">
                  <a16:creationId xmlns:a16="http://schemas.microsoft.com/office/drawing/2014/main" id="{00C19FFB-E1A8-CCC4-D953-A80B082BFC77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任意多边形 381">
              <a:extLst>
                <a:ext uri="{FF2B5EF4-FFF2-40B4-BE49-F238E27FC236}">
                  <a16:creationId xmlns:a16="http://schemas.microsoft.com/office/drawing/2014/main" id="{D958A1E6-6CF3-4970-93C9-91F9064B3CB4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任意多边形 382">
              <a:extLst>
                <a:ext uri="{FF2B5EF4-FFF2-40B4-BE49-F238E27FC236}">
                  <a16:creationId xmlns:a16="http://schemas.microsoft.com/office/drawing/2014/main" id="{B8258FB8-EEAB-6E5A-57D9-3D05D6D0D1D0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任意多边形 383">
              <a:extLst>
                <a:ext uri="{FF2B5EF4-FFF2-40B4-BE49-F238E27FC236}">
                  <a16:creationId xmlns:a16="http://schemas.microsoft.com/office/drawing/2014/main" id="{43F5F232-C553-87E4-43CB-082F9242D2E2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任意多边形 384">
              <a:extLst>
                <a:ext uri="{FF2B5EF4-FFF2-40B4-BE49-F238E27FC236}">
                  <a16:creationId xmlns:a16="http://schemas.microsoft.com/office/drawing/2014/main" id="{5E10DA07-6515-6C36-CAAE-A0E2B23BFC2B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任意多边形 385">
              <a:extLst>
                <a:ext uri="{FF2B5EF4-FFF2-40B4-BE49-F238E27FC236}">
                  <a16:creationId xmlns:a16="http://schemas.microsoft.com/office/drawing/2014/main" id="{3B353272-2D58-A948-DA1D-19BF8E03FD90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任意多边形 386">
              <a:extLst>
                <a:ext uri="{FF2B5EF4-FFF2-40B4-BE49-F238E27FC236}">
                  <a16:creationId xmlns:a16="http://schemas.microsoft.com/office/drawing/2014/main" id="{CF628B70-3DA9-24B7-3EEC-D816E8ABD64A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任意多边形 387">
              <a:extLst>
                <a:ext uri="{FF2B5EF4-FFF2-40B4-BE49-F238E27FC236}">
                  <a16:creationId xmlns:a16="http://schemas.microsoft.com/office/drawing/2014/main" id="{A05DC0CE-D857-5F2F-59EF-39647AF67648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任意多边形 388">
              <a:extLst>
                <a:ext uri="{FF2B5EF4-FFF2-40B4-BE49-F238E27FC236}">
                  <a16:creationId xmlns:a16="http://schemas.microsoft.com/office/drawing/2014/main" id="{5D41D064-A4F7-6DF1-7124-DB98DA870C0A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任意多边形 389">
              <a:extLst>
                <a:ext uri="{FF2B5EF4-FFF2-40B4-BE49-F238E27FC236}">
                  <a16:creationId xmlns:a16="http://schemas.microsoft.com/office/drawing/2014/main" id="{61190F9B-87B5-9F97-26FB-D47CFA636F1A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任意多边形 390">
              <a:extLst>
                <a:ext uri="{FF2B5EF4-FFF2-40B4-BE49-F238E27FC236}">
                  <a16:creationId xmlns:a16="http://schemas.microsoft.com/office/drawing/2014/main" id="{97C0C009-56FF-E6EB-C6B4-0992D03D9544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任意多边形 391">
              <a:extLst>
                <a:ext uri="{FF2B5EF4-FFF2-40B4-BE49-F238E27FC236}">
                  <a16:creationId xmlns:a16="http://schemas.microsoft.com/office/drawing/2014/main" id="{6A726CB4-6D86-2439-3006-D8B70FA65456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任意多边形 392">
              <a:extLst>
                <a:ext uri="{FF2B5EF4-FFF2-40B4-BE49-F238E27FC236}">
                  <a16:creationId xmlns:a16="http://schemas.microsoft.com/office/drawing/2014/main" id="{F7F4E45C-055D-0773-CFC8-45583DD45F09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任意多边形 393">
              <a:extLst>
                <a:ext uri="{FF2B5EF4-FFF2-40B4-BE49-F238E27FC236}">
                  <a16:creationId xmlns:a16="http://schemas.microsoft.com/office/drawing/2014/main" id="{36DD0900-767E-EBB1-4129-D210C5AE73D4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任意多边形 394">
              <a:extLst>
                <a:ext uri="{FF2B5EF4-FFF2-40B4-BE49-F238E27FC236}">
                  <a16:creationId xmlns:a16="http://schemas.microsoft.com/office/drawing/2014/main" id="{ECF1C626-E900-DBC1-22E1-824684DA264A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任意多边形 395">
              <a:extLst>
                <a:ext uri="{FF2B5EF4-FFF2-40B4-BE49-F238E27FC236}">
                  <a16:creationId xmlns:a16="http://schemas.microsoft.com/office/drawing/2014/main" id="{EEBAC3BE-F5FC-8234-CE72-7AEADDE059BD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任意多边形 396">
              <a:extLst>
                <a:ext uri="{FF2B5EF4-FFF2-40B4-BE49-F238E27FC236}">
                  <a16:creationId xmlns:a16="http://schemas.microsoft.com/office/drawing/2014/main" id="{49A89B98-B2D5-BC3C-31E8-EA7828E3500D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任意多边形 397">
              <a:extLst>
                <a:ext uri="{FF2B5EF4-FFF2-40B4-BE49-F238E27FC236}">
                  <a16:creationId xmlns:a16="http://schemas.microsoft.com/office/drawing/2014/main" id="{39D6541D-8FDF-3B23-8881-6D98785A781D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任意多边形 398">
              <a:extLst>
                <a:ext uri="{FF2B5EF4-FFF2-40B4-BE49-F238E27FC236}">
                  <a16:creationId xmlns:a16="http://schemas.microsoft.com/office/drawing/2014/main" id="{F7076760-6C7D-5421-D952-C95FAC3ED40C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任意多边形 399">
              <a:extLst>
                <a:ext uri="{FF2B5EF4-FFF2-40B4-BE49-F238E27FC236}">
                  <a16:creationId xmlns:a16="http://schemas.microsoft.com/office/drawing/2014/main" id="{A4151BE3-2D80-C351-04F5-844BAB65D349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任意多边形 400">
              <a:extLst>
                <a:ext uri="{FF2B5EF4-FFF2-40B4-BE49-F238E27FC236}">
                  <a16:creationId xmlns:a16="http://schemas.microsoft.com/office/drawing/2014/main" id="{5EAD8E39-E554-DACD-766F-E3F71212F3E2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任意多边形 401">
              <a:extLst>
                <a:ext uri="{FF2B5EF4-FFF2-40B4-BE49-F238E27FC236}">
                  <a16:creationId xmlns:a16="http://schemas.microsoft.com/office/drawing/2014/main" id="{07F1F4F0-BB8B-E577-0887-75D5A23F1704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任意多边形 402">
              <a:extLst>
                <a:ext uri="{FF2B5EF4-FFF2-40B4-BE49-F238E27FC236}">
                  <a16:creationId xmlns:a16="http://schemas.microsoft.com/office/drawing/2014/main" id="{A6DF65FA-F297-D435-DC98-6F2A9292798E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任意多边形 403">
              <a:extLst>
                <a:ext uri="{FF2B5EF4-FFF2-40B4-BE49-F238E27FC236}">
                  <a16:creationId xmlns:a16="http://schemas.microsoft.com/office/drawing/2014/main" id="{321F0C22-6C75-27F6-638A-437366AEDFB0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任意多边形 404">
              <a:extLst>
                <a:ext uri="{FF2B5EF4-FFF2-40B4-BE49-F238E27FC236}">
                  <a16:creationId xmlns:a16="http://schemas.microsoft.com/office/drawing/2014/main" id="{67FA2A54-64CF-2FC0-D107-FD0B94B1CA99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任意多边形 405">
              <a:extLst>
                <a:ext uri="{FF2B5EF4-FFF2-40B4-BE49-F238E27FC236}">
                  <a16:creationId xmlns:a16="http://schemas.microsoft.com/office/drawing/2014/main" id="{912613B2-7E41-9D42-32D0-F075B364C40B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任意多边形 406">
              <a:extLst>
                <a:ext uri="{FF2B5EF4-FFF2-40B4-BE49-F238E27FC236}">
                  <a16:creationId xmlns:a16="http://schemas.microsoft.com/office/drawing/2014/main" id="{3A40E4CC-F374-067D-01D4-04D50A8DAFA5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任意多边形 407">
              <a:extLst>
                <a:ext uri="{FF2B5EF4-FFF2-40B4-BE49-F238E27FC236}">
                  <a16:creationId xmlns:a16="http://schemas.microsoft.com/office/drawing/2014/main" id="{1F6ECE66-2844-6270-2A2C-C8553D3DA815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任意多边形 408">
              <a:extLst>
                <a:ext uri="{FF2B5EF4-FFF2-40B4-BE49-F238E27FC236}">
                  <a16:creationId xmlns:a16="http://schemas.microsoft.com/office/drawing/2014/main" id="{560B404F-8764-E427-D152-0879CA1C4C2F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任意多边形 409">
              <a:extLst>
                <a:ext uri="{FF2B5EF4-FFF2-40B4-BE49-F238E27FC236}">
                  <a16:creationId xmlns:a16="http://schemas.microsoft.com/office/drawing/2014/main" id="{789EF328-314D-1DF5-B54E-3AA6812DF32A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任意多边形 410">
              <a:extLst>
                <a:ext uri="{FF2B5EF4-FFF2-40B4-BE49-F238E27FC236}">
                  <a16:creationId xmlns:a16="http://schemas.microsoft.com/office/drawing/2014/main" id="{176CA31A-FA12-33BA-E75F-0CBD93306CFA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任意多边形 411">
              <a:extLst>
                <a:ext uri="{FF2B5EF4-FFF2-40B4-BE49-F238E27FC236}">
                  <a16:creationId xmlns:a16="http://schemas.microsoft.com/office/drawing/2014/main" id="{B33B00AE-786B-7A46-CF78-C2D62FEA23B4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任意多边形 412">
              <a:extLst>
                <a:ext uri="{FF2B5EF4-FFF2-40B4-BE49-F238E27FC236}">
                  <a16:creationId xmlns:a16="http://schemas.microsoft.com/office/drawing/2014/main" id="{CEE7B830-5F8E-07FC-C154-64550220F793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任意多边形 413">
              <a:extLst>
                <a:ext uri="{FF2B5EF4-FFF2-40B4-BE49-F238E27FC236}">
                  <a16:creationId xmlns:a16="http://schemas.microsoft.com/office/drawing/2014/main" id="{2ED11CD4-FD45-A3DA-8E70-2760356D9DD5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任意多边形 414">
              <a:extLst>
                <a:ext uri="{FF2B5EF4-FFF2-40B4-BE49-F238E27FC236}">
                  <a16:creationId xmlns:a16="http://schemas.microsoft.com/office/drawing/2014/main" id="{2B9A658B-0E80-2E4C-CE35-3C80CD66D330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任意多边形 415">
              <a:extLst>
                <a:ext uri="{FF2B5EF4-FFF2-40B4-BE49-F238E27FC236}">
                  <a16:creationId xmlns:a16="http://schemas.microsoft.com/office/drawing/2014/main" id="{E96580C1-93C9-7C79-E6AB-0C450EF76D3C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任意多边形 416">
              <a:extLst>
                <a:ext uri="{FF2B5EF4-FFF2-40B4-BE49-F238E27FC236}">
                  <a16:creationId xmlns:a16="http://schemas.microsoft.com/office/drawing/2014/main" id="{F1986ED9-9A56-183B-E455-D2020CFBD42D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任意多边形 417">
              <a:extLst>
                <a:ext uri="{FF2B5EF4-FFF2-40B4-BE49-F238E27FC236}">
                  <a16:creationId xmlns:a16="http://schemas.microsoft.com/office/drawing/2014/main" id="{996393D9-D415-F7CC-41C9-A279E01E0F9E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任意多边形 418">
              <a:extLst>
                <a:ext uri="{FF2B5EF4-FFF2-40B4-BE49-F238E27FC236}">
                  <a16:creationId xmlns:a16="http://schemas.microsoft.com/office/drawing/2014/main" id="{4B95B3D9-1EE3-C6E2-2C1C-B627B8D9782F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任意多边形 419">
              <a:extLst>
                <a:ext uri="{FF2B5EF4-FFF2-40B4-BE49-F238E27FC236}">
                  <a16:creationId xmlns:a16="http://schemas.microsoft.com/office/drawing/2014/main" id="{31441400-3D80-0F36-8446-FD880F09BDA0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任意多边形 420">
              <a:extLst>
                <a:ext uri="{FF2B5EF4-FFF2-40B4-BE49-F238E27FC236}">
                  <a16:creationId xmlns:a16="http://schemas.microsoft.com/office/drawing/2014/main" id="{F0B53EB9-3BE5-5FEC-5A05-3B22EF8629EB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任意多边形 421">
              <a:extLst>
                <a:ext uri="{FF2B5EF4-FFF2-40B4-BE49-F238E27FC236}">
                  <a16:creationId xmlns:a16="http://schemas.microsoft.com/office/drawing/2014/main" id="{988FCA7D-7F78-C678-42A0-B89A3368C4E2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任意多边形 422">
              <a:extLst>
                <a:ext uri="{FF2B5EF4-FFF2-40B4-BE49-F238E27FC236}">
                  <a16:creationId xmlns:a16="http://schemas.microsoft.com/office/drawing/2014/main" id="{EFE9C3CF-117C-D0AE-A7BA-AFD0AF07C70D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任意多边形 423">
              <a:extLst>
                <a:ext uri="{FF2B5EF4-FFF2-40B4-BE49-F238E27FC236}">
                  <a16:creationId xmlns:a16="http://schemas.microsoft.com/office/drawing/2014/main" id="{A3E025AF-A7FF-D134-66FD-97CD98365B34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任意多边形 424">
              <a:extLst>
                <a:ext uri="{FF2B5EF4-FFF2-40B4-BE49-F238E27FC236}">
                  <a16:creationId xmlns:a16="http://schemas.microsoft.com/office/drawing/2014/main" id="{A11C9B89-E1F0-ECD5-CF65-48A904572FDC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任意多边形 425">
              <a:extLst>
                <a:ext uri="{FF2B5EF4-FFF2-40B4-BE49-F238E27FC236}">
                  <a16:creationId xmlns:a16="http://schemas.microsoft.com/office/drawing/2014/main" id="{A82D3956-3DA2-547E-638C-BD59E384208E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任意多边形 426">
              <a:extLst>
                <a:ext uri="{FF2B5EF4-FFF2-40B4-BE49-F238E27FC236}">
                  <a16:creationId xmlns:a16="http://schemas.microsoft.com/office/drawing/2014/main" id="{AA24E5F0-9506-F29F-F4D3-F473AED206E7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任意多边形 427">
              <a:extLst>
                <a:ext uri="{FF2B5EF4-FFF2-40B4-BE49-F238E27FC236}">
                  <a16:creationId xmlns:a16="http://schemas.microsoft.com/office/drawing/2014/main" id="{1AE725B5-96B7-72B9-B725-950DEFB5924E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任意多边形 428">
              <a:extLst>
                <a:ext uri="{FF2B5EF4-FFF2-40B4-BE49-F238E27FC236}">
                  <a16:creationId xmlns:a16="http://schemas.microsoft.com/office/drawing/2014/main" id="{9DD730B3-1484-721A-1233-90DB9FC57A2E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任意多边形 429">
              <a:extLst>
                <a:ext uri="{FF2B5EF4-FFF2-40B4-BE49-F238E27FC236}">
                  <a16:creationId xmlns:a16="http://schemas.microsoft.com/office/drawing/2014/main" id="{5C39BC52-CB6D-CFB7-8A08-60DB2D38A68D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任意多边形 430">
              <a:extLst>
                <a:ext uri="{FF2B5EF4-FFF2-40B4-BE49-F238E27FC236}">
                  <a16:creationId xmlns:a16="http://schemas.microsoft.com/office/drawing/2014/main" id="{DCDD5CF6-767C-749B-D23E-643801A8D63A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任意多边形 431">
              <a:extLst>
                <a:ext uri="{FF2B5EF4-FFF2-40B4-BE49-F238E27FC236}">
                  <a16:creationId xmlns:a16="http://schemas.microsoft.com/office/drawing/2014/main" id="{2A8EF794-EC60-7081-61CE-7698A3253E5D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任意多边形 432">
              <a:extLst>
                <a:ext uri="{FF2B5EF4-FFF2-40B4-BE49-F238E27FC236}">
                  <a16:creationId xmlns:a16="http://schemas.microsoft.com/office/drawing/2014/main" id="{5F1863B5-F567-2CA3-C4C7-E7889F98526B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任意多边形 433">
              <a:extLst>
                <a:ext uri="{FF2B5EF4-FFF2-40B4-BE49-F238E27FC236}">
                  <a16:creationId xmlns:a16="http://schemas.microsoft.com/office/drawing/2014/main" id="{BC177F81-61B1-C414-BD13-898FD7190414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任意多边形 434">
              <a:extLst>
                <a:ext uri="{FF2B5EF4-FFF2-40B4-BE49-F238E27FC236}">
                  <a16:creationId xmlns:a16="http://schemas.microsoft.com/office/drawing/2014/main" id="{3902A023-F71B-7830-67A9-2906B5794FA4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任意多边形 435">
              <a:extLst>
                <a:ext uri="{FF2B5EF4-FFF2-40B4-BE49-F238E27FC236}">
                  <a16:creationId xmlns:a16="http://schemas.microsoft.com/office/drawing/2014/main" id="{1B2770A9-5A52-38F5-BE17-2E912F130B83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椭圆 707">
              <a:extLst>
                <a:ext uri="{FF2B5EF4-FFF2-40B4-BE49-F238E27FC236}">
                  <a16:creationId xmlns:a16="http://schemas.microsoft.com/office/drawing/2014/main" id="{C253DD5C-B929-71E5-4BB1-C9B735372788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任意多边形 437">
              <a:extLst>
                <a:ext uri="{FF2B5EF4-FFF2-40B4-BE49-F238E27FC236}">
                  <a16:creationId xmlns:a16="http://schemas.microsoft.com/office/drawing/2014/main" id="{34AEBB19-8ECF-C616-4AF1-C8CE0BC1E890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任意多边形 438">
              <a:extLst>
                <a:ext uri="{FF2B5EF4-FFF2-40B4-BE49-F238E27FC236}">
                  <a16:creationId xmlns:a16="http://schemas.microsoft.com/office/drawing/2014/main" id="{19C59076-1076-0BF9-0F83-D2C522233B17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任意多边形 439">
              <a:extLst>
                <a:ext uri="{FF2B5EF4-FFF2-40B4-BE49-F238E27FC236}">
                  <a16:creationId xmlns:a16="http://schemas.microsoft.com/office/drawing/2014/main" id="{944AF061-244F-0058-69DD-EE8976C15B0C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任意多边形 440">
              <a:extLst>
                <a:ext uri="{FF2B5EF4-FFF2-40B4-BE49-F238E27FC236}">
                  <a16:creationId xmlns:a16="http://schemas.microsoft.com/office/drawing/2014/main" id="{5FE147B9-6B7D-0E09-66B8-B3E3CA99D75B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任意多边形 441">
              <a:extLst>
                <a:ext uri="{FF2B5EF4-FFF2-40B4-BE49-F238E27FC236}">
                  <a16:creationId xmlns:a16="http://schemas.microsoft.com/office/drawing/2014/main" id="{698C4235-9D09-48DE-2891-B066AE76A5B1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任意多边形 442">
              <a:extLst>
                <a:ext uri="{FF2B5EF4-FFF2-40B4-BE49-F238E27FC236}">
                  <a16:creationId xmlns:a16="http://schemas.microsoft.com/office/drawing/2014/main" id="{DE933756-6B6E-BB54-95F0-52180AFEA871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任意多边形 443">
              <a:extLst>
                <a:ext uri="{FF2B5EF4-FFF2-40B4-BE49-F238E27FC236}">
                  <a16:creationId xmlns:a16="http://schemas.microsoft.com/office/drawing/2014/main" id="{BE36FAC9-CAFB-91EE-DA7E-127E05492402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任意多边形 444">
              <a:extLst>
                <a:ext uri="{FF2B5EF4-FFF2-40B4-BE49-F238E27FC236}">
                  <a16:creationId xmlns:a16="http://schemas.microsoft.com/office/drawing/2014/main" id="{D503A92B-F110-E7F5-2BC7-24BE6EA4CF5F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任意多边形 445">
              <a:extLst>
                <a:ext uri="{FF2B5EF4-FFF2-40B4-BE49-F238E27FC236}">
                  <a16:creationId xmlns:a16="http://schemas.microsoft.com/office/drawing/2014/main" id="{F488DAC9-9B8E-49EF-DFCE-8F7503545573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任意多边形 446">
              <a:extLst>
                <a:ext uri="{FF2B5EF4-FFF2-40B4-BE49-F238E27FC236}">
                  <a16:creationId xmlns:a16="http://schemas.microsoft.com/office/drawing/2014/main" id="{68AA3D76-0D8F-F424-E559-C806EC551435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任意多边形 447">
              <a:extLst>
                <a:ext uri="{FF2B5EF4-FFF2-40B4-BE49-F238E27FC236}">
                  <a16:creationId xmlns:a16="http://schemas.microsoft.com/office/drawing/2014/main" id="{C0D29C10-F205-161B-14E5-A6A8CDBC0D9D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任意多边形 448">
              <a:extLst>
                <a:ext uri="{FF2B5EF4-FFF2-40B4-BE49-F238E27FC236}">
                  <a16:creationId xmlns:a16="http://schemas.microsoft.com/office/drawing/2014/main" id="{7048E4FA-84F5-64E5-DDD0-F10A3C4DF3FB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任意多边形 449">
              <a:extLst>
                <a:ext uri="{FF2B5EF4-FFF2-40B4-BE49-F238E27FC236}">
                  <a16:creationId xmlns:a16="http://schemas.microsoft.com/office/drawing/2014/main" id="{53157ECF-8DA3-2B53-A4C5-3711517489F4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任意多边形 450">
              <a:extLst>
                <a:ext uri="{FF2B5EF4-FFF2-40B4-BE49-F238E27FC236}">
                  <a16:creationId xmlns:a16="http://schemas.microsoft.com/office/drawing/2014/main" id="{33155688-209C-78C3-1246-3C05461D7C33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椭圆 722">
              <a:extLst>
                <a:ext uri="{FF2B5EF4-FFF2-40B4-BE49-F238E27FC236}">
                  <a16:creationId xmlns:a16="http://schemas.microsoft.com/office/drawing/2014/main" id="{423A2EDA-6A6A-EF69-B797-D239C18CF3BA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任意多边形 452">
              <a:extLst>
                <a:ext uri="{FF2B5EF4-FFF2-40B4-BE49-F238E27FC236}">
                  <a16:creationId xmlns:a16="http://schemas.microsoft.com/office/drawing/2014/main" id="{E1EC06E6-8CAE-89EF-4816-76086CF8A56E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任意多边形 453">
              <a:extLst>
                <a:ext uri="{FF2B5EF4-FFF2-40B4-BE49-F238E27FC236}">
                  <a16:creationId xmlns:a16="http://schemas.microsoft.com/office/drawing/2014/main" id="{5A160D6E-83E3-1AAE-7064-61B68AB085A7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任意多边形 454">
              <a:extLst>
                <a:ext uri="{FF2B5EF4-FFF2-40B4-BE49-F238E27FC236}">
                  <a16:creationId xmlns:a16="http://schemas.microsoft.com/office/drawing/2014/main" id="{FD47431C-7077-0340-8508-4149436B306E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任意多边形 455">
              <a:extLst>
                <a:ext uri="{FF2B5EF4-FFF2-40B4-BE49-F238E27FC236}">
                  <a16:creationId xmlns:a16="http://schemas.microsoft.com/office/drawing/2014/main" id="{916D8FC4-CCDB-2E59-A207-34C683150B24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任意多边形 456">
              <a:extLst>
                <a:ext uri="{FF2B5EF4-FFF2-40B4-BE49-F238E27FC236}">
                  <a16:creationId xmlns:a16="http://schemas.microsoft.com/office/drawing/2014/main" id="{145394A8-0441-3920-6A82-E8B750739EE7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任意多边形 457">
              <a:extLst>
                <a:ext uri="{FF2B5EF4-FFF2-40B4-BE49-F238E27FC236}">
                  <a16:creationId xmlns:a16="http://schemas.microsoft.com/office/drawing/2014/main" id="{96BF0C2D-F6D4-6AD5-82B5-12202C23F6FA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任意多边形 458">
              <a:extLst>
                <a:ext uri="{FF2B5EF4-FFF2-40B4-BE49-F238E27FC236}">
                  <a16:creationId xmlns:a16="http://schemas.microsoft.com/office/drawing/2014/main" id="{E8C23D77-CCF7-AC58-6DC7-A70C55157F93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任意多边形 459">
              <a:extLst>
                <a:ext uri="{FF2B5EF4-FFF2-40B4-BE49-F238E27FC236}">
                  <a16:creationId xmlns:a16="http://schemas.microsoft.com/office/drawing/2014/main" id="{73E98A5D-508A-56FE-ABF4-6EE9AB37EADF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任意多边形 460">
              <a:extLst>
                <a:ext uri="{FF2B5EF4-FFF2-40B4-BE49-F238E27FC236}">
                  <a16:creationId xmlns:a16="http://schemas.microsoft.com/office/drawing/2014/main" id="{35A83650-CD12-EDCD-BFE0-AB934EBCE251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任意多边形 461">
              <a:extLst>
                <a:ext uri="{FF2B5EF4-FFF2-40B4-BE49-F238E27FC236}">
                  <a16:creationId xmlns:a16="http://schemas.microsoft.com/office/drawing/2014/main" id="{A5E3BCEA-4798-8242-6CA6-595D1F46E633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任意多边形 462">
              <a:extLst>
                <a:ext uri="{FF2B5EF4-FFF2-40B4-BE49-F238E27FC236}">
                  <a16:creationId xmlns:a16="http://schemas.microsoft.com/office/drawing/2014/main" id="{8D076D3C-9A9E-A45B-88FA-46C0A39141E9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任意多边形 463">
              <a:extLst>
                <a:ext uri="{FF2B5EF4-FFF2-40B4-BE49-F238E27FC236}">
                  <a16:creationId xmlns:a16="http://schemas.microsoft.com/office/drawing/2014/main" id="{F0378438-C334-4E7D-75D3-3FA07E4C8C5B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任意多边形 64">
              <a:extLst>
                <a:ext uri="{FF2B5EF4-FFF2-40B4-BE49-F238E27FC236}">
                  <a16:creationId xmlns:a16="http://schemas.microsoft.com/office/drawing/2014/main" id="{E52BD97E-7133-3B9E-8B07-DC4192FC98B3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任意多边形 65">
              <a:extLst>
                <a:ext uri="{FF2B5EF4-FFF2-40B4-BE49-F238E27FC236}">
                  <a16:creationId xmlns:a16="http://schemas.microsoft.com/office/drawing/2014/main" id="{D18F0393-A694-8DE7-54F1-08F96CEB738A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任意多边形 66">
              <a:extLst>
                <a:ext uri="{FF2B5EF4-FFF2-40B4-BE49-F238E27FC236}">
                  <a16:creationId xmlns:a16="http://schemas.microsoft.com/office/drawing/2014/main" id="{8E281B39-10D3-A765-5825-C3796DC3BC6B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任意多边形 67">
              <a:extLst>
                <a:ext uri="{FF2B5EF4-FFF2-40B4-BE49-F238E27FC236}">
                  <a16:creationId xmlns:a16="http://schemas.microsoft.com/office/drawing/2014/main" id="{8F334A33-7343-6E62-D308-F9638F92B29D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任意多边形 68">
              <a:extLst>
                <a:ext uri="{FF2B5EF4-FFF2-40B4-BE49-F238E27FC236}">
                  <a16:creationId xmlns:a16="http://schemas.microsoft.com/office/drawing/2014/main" id="{B5ADF520-5D7B-C390-79EE-ADD23F37A9DA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任意多边形 69">
              <a:extLst>
                <a:ext uri="{FF2B5EF4-FFF2-40B4-BE49-F238E27FC236}">
                  <a16:creationId xmlns:a16="http://schemas.microsoft.com/office/drawing/2014/main" id="{FB9E9115-4D87-BFB6-C679-290653BE5CB8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任意多边形 70">
              <a:extLst>
                <a:ext uri="{FF2B5EF4-FFF2-40B4-BE49-F238E27FC236}">
                  <a16:creationId xmlns:a16="http://schemas.microsoft.com/office/drawing/2014/main" id="{A7150BCB-35A9-51BD-DAB9-C56043EC3D24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任意多边形 71">
              <a:extLst>
                <a:ext uri="{FF2B5EF4-FFF2-40B4-BE49-F238E27FC236}">
                  <a16:creationId xmlns:a16="http://schemas.microsoft.com/office/drawing/2014/main" id="{0A239C60-1987-72F9-B6E7-AD2D3DCBE32E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任意多边形 72">
              <a:extLst>
                <a:ext uri="{FF2B5EF4-FFF2-40B4-BE49-F238E27FC236}">
                  <a16:creationId xmlns:a16="http://schemas.microsoft.com/office/drawing/2014/main" id="{11D811E3-3CF7-F632-4F3C-2681E487E170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任意多边形 73">
              <a:extLst>
                <a:ext uri="{FF2B5EF4-FFF2-40B4-BE49-F238E27FC236}">
                  <a16:creationId xmlns:a16="http://schemas.microsoft.com/office/drawing/2014/main" id="{59A23FFE-9589-FA8F-12A8-60706199B7E8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任意多边形 74">
              <a:extLst>
                <a:ext uri="{FF2B5EF4-FFF2-40B4-BE49-F238E27FC236}">
                  <a16:creationId xmlns:a16="http://schemas.microsoft.com/office/drawing/2014/main" id="{6E89B5F5-A493-0037-4CFD-D353F5246279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任意多边形 75">
              <a:extLst>
                <a:ext uri="{FF2B5EF4-FFF2-40B4-BE49-F238E27FC236}">
                  <a16:creationId xmlns:a16="http://schemas.microsoft.com/office/drawing/2014/main" id="{CCD71004-71B6-3A94-E4FB-E36A5E3E06B8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任意多边形 76">
              <a:extLst>
                <a:ext uri="{FF2B5EF4-FFF2-40B4-BE49-F238E27FC236}">
                  <a16:creationId xmlns:a16="http://schemas.microsoft.com/office/drawing/2014/main" id="{7DA5797C-2A3E-9E14-610C-F5037F1320ED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任意多边形 77">
              <a:extLst>
                <a:ext uri="{FF2B5EF4-FFF2-40B4-BE49-F238E27FC236}">
                  <a16:creationId xmlns:a16="http://schemas.microsoft.com/office/drawing/2014/main" id="{B3242937-1732-3267-3BD3-FCF3F848DA6B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任意多边形 78">
              <a:extLst>
                <a:ext uri="{FF2B5EF4-FFF2-40B4-BE49-F238E27FC236}">
                  <a16:creationId xmlns:a16="http://schemas.microsoft.com/office/drawing/2014/main" id="{0D8EE68F-469D-DD90-4688-666B260F4D67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任意多边形 79">
              <a:extLst>
                <a:ext uri="{FF2B5EF4-FFF2-40B4-BE49-F238E27FC236}">
                  <a16:creationId xmlns:a16="http://schemas.microsoft.com/office/drawing/2014/main" id="{3682BAF7-ED24-7153-B09F-769270825D33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任意多边形 80">
              <a:extLst>
                <a:ext uri="{FF2B5EF4-FFF2-40B4-BE49-F238E27FC236}">
                  <a16:creationId xmlns:a16="http://schemas.microsoft.com/office/drawing/2014/main" id="{232B7E6B-8EDC-D8CF-3B7B-B71E637709A6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任意多边形 81">
              <a:extLst>
                <a:ext uri="{FF2B5EF4-FFF2-40B4-BE49-F238E27FC236}">
                  <a16:creationId xmlns:a16="http://schemas.microsoft.com/office/drawing/2014/main" id="{E5C55141-2B5A-0F36-36EB-E9F1180AABE6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任意多边形 82">
              <a:extLst>
                <a:ext uri="{FF2B5EF4-FFF2-40B4-BE49-F238E27FC236}">
                  <a16:creationId xmlns:a16="http://schemas.microsoft.com/office/drawing/2014/main" id="{BD62BC1B-7D67-DA7A-0F34-0BA8E4EDC62D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任意多边形 83">
              <a:extLst>
                <a:ext uri="{FF2B5EF4-FFF2-40B4-BE49-F238E27FC236}">
                  <a16:creationId xmlns:a16="http://schemas.microsoft.com/office/drawing/2014/main" id="{14F36EDC-22FF-8706-F68F-C0D46B1B1993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任意多边形 84">
              <a:extLst>
                <a:ext uri="{FF2B5EF4-FFF2-40B4-BE49-F238E27FC236}">
                  <a16:creationId xmlns:a16="http://schemas.microsoft.com/office/drawing/2014/main" id="{93E9F709-1C97-B194-D1B4-5FAA9AF1567B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任意多边形 85">
              <a:extLst>
                <a:ext uri="{FF2B5EF4-FFF2-40B4-BE49-F238E27FC236}">
                  <a16:creationId xmlns:a16="http://schemas.microsoft.com/office/drawing/2014/main" id="{5183A061-E7C4-D073-A3D2-0B73CD81EF9B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任意多边形 86">
              <a:extLst>
                <a:ext uri="{FF2B5EF4-FFF2-40B4-BE49-F238E27FC236}">
                  <a16:creationId xmlns:a16="http://schemas.microsoft.com/office/drawing/2014/main" id="{2D8D1254-3434-2A8B-FE8E-6AE07888950E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任意多边形 87">
              <a:extLst>
                <a:ext uri="{FF2B5EF4-FFF2-40B4-BE49-F238E27FC236}">
                  <a16:creationId xmlns:a16="http://schemas.microsoft.com/office/drawing/2014/main" id="{D6AA0D33-8299-D975-4441-619BCDE73873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任意多边形 88">
              <a:extLst>
                <a:ext uri="{FF2B5EF4-FFF2-40B4-BE49-F238E27FC236}">
                  <a16:creationId xmlns:a16="http://schemas.microsoft.com/office/drawing/2014/main" id="{ED1BF60D-3671-9C35-BA2E-2F5BF85730AF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任意多边形 89">
              <a:extLst>
                <a:ext uri="{FF2B5EF4-FFF2-40B4-BE49-F238E27FC236}">
                  <a16:creationId xmlns:a16="http://schemas.microsoft.com/office/drawing/2014/main" id="{969E9E02-DBC9-3CF1-AC97-E80B302D31B6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任意多边形 90">
              <a:extLst>
                <a:ext uri="{FF2B5EF4-FFF2-40B4-BE49-F238E27FC236}">
                  <a16:creationId xmlns:a16="http://schemas.microsoft.com/office/drawing/2014/main" id="{1477A9C4-B63A-840F-34DE-6E197A52FEFF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任意多边形 91">
              <a:extLst>
                <a:ext uri="{FF2B5EF4-FFF2-40B4-BE49-F238E27FC236}">
                  <a16:creationId xmlns:a16="http://schemas.microsoft.com/office/drawing/2014/main" id="{410E2518-CF05-B4F1-51B3-30087FB092E1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任意多边形 92">
              <a:extLst>
                <a:ext uri="{FF2B5EF4-FFF2-40B4-BE49-F238E27FC236}">
                  <a16:creationId xmlns:a16="http://schemas.microsoft.com/office/drawing/2014/main" id="{794A5C86-A479-FAB1-09A0-A4D984385551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任意多边形 93">
              <a:extLst>
                <a:ext uri="{FF2B5EF4-FFF2-40B4-BE49-F238E27FC236}">
                  <a16:creationId xmlns:a16="http://schemas.microsoft.com/office/drawing/2014/main" id="{1AB912B1-F70F-15AA-1117-A53BF779B56A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任意多边形 94">
              <a:extLst>
                <a:ext uri="{FF2B5EF4-FFF2-40B4-BE49-F238E27FC236}">
                  <a16:creationId xmlns:a16="http://schemas.microsoft.com/office/drawing/2014/main" id="{E7BACE3C-B741-EAF9-7F9F-7737AAF52780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任意多边形 95">
              <a:extLst>
                <a:ext uri="{FF2B5EF4-FFF2-40B4-BE49-F238E27FC236}">
                  <a16:creationId xmlns:a16="http://schemas.microsoft.com/office/drawing/2014/main" id="{4FF76608-B4CF-0924-0500-CE35403FDB1A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任意多边形 96">
              <a:extLst>
                <a:ext uri="{FF2B5EF4-FFF2-40B4-BE49-F238E27FC236}">
                  <a16:creationId xmlns:a16="http://schemas.microsoft.com/office/drawing/2014/main" id="{EA44C29B-31F1-5334-BF5A-F5CB15B1F4AF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任意多边形 97">
              <a:extLst>
                <a:ext uri="{FF2B5EF4-FFF2-40B4-BE49-F238E27FC236}">
                  <a16:creationId xmlns:a16="http://schemas.microsoft.com/office/drawing/2014/main" id="{F61DE927-AFF7-28E2-8F97-F68AE2B66AC1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任意多边形 98">
              <a:extLst>
                <a:ext uri="{FF2B5EF4-FFF2-40B4-BE49-F238E27FC236}">
                  <a16:creationId xmlns:a16="http://schemas.microsoft.com/office/drawing/2014/main" id="{55636BE8-8292-00A2-6C58-41B0DB5451D7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任意多边形 99">
              <a:extLst>
                <a:ext uri="{FF2B5EF4-FFF2-40B4-BE49-F238E27FC236}">
                  <a16:creationId xmlns:a16="http://schemas.microsoft.com/office/drawing/2014/main" id="{F0339791-5C2D-A50B-6680-918A604A8DCE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任意多边形 100">
              <a:extLst>
                <a:ext uri="{FF2B5EF4-FFF2-40B4-BE49-F238E27FC236}">
                  <a16:creationId xmlns:a16="http://schemas.microsoft.com/office/drawing/2014/main" id="{20C51BDB-E5E5-EBCA-8CC7-F223B192041B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任意多边形 101">
              <a:extLst>
                <a:ext uri="{FF2B5EF4-FFF2-40B4-BE49-F238E27FC236}">
                  <a16:creationId xmlns:a16="http://schemas.microsoft.com/office/drawing/2014/main" id="{7137286F-3C24-C84C-EEAC-055F1E3A6C32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任意多边形 102">
              <a:extLst>
                <a:ext uri="{FF2B5EF4-FFF2-40B4-BE49-F238E27FC236}">
                  <a16:creationId xmlns:a16="http://schemas.microsoft.com/office/drawing/2014/main" id="{7E7A2537-EB09-7BF1-36E1-B047A582954C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任意多边形 103">
              <a:extLst>
                <a:ext uri="{FF2B5EF4-FFF2-40B4-BE49-F238E27FC236}">
                  <a16:creationId xmlns:a16="http://schemas.microsoft.com/office/drawing/2014/main" id="{595BB6A2-FCFF-E07D-D536-8A506B059F27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任意多边形 104">
              <a:extLst>
                <a:ext uri="{FF2B5EF4-FFF2-40B4-BE49-F238E27FC236}">
                  <a16:creationId xmlns:a16="http://schemas.microsoft.com/office/drawing/2014/main" id="{A171A485-6C16-1354-CFA1-7072631551B7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任意多边形 105">
              <a:extLst>
                <a:ext uri="{FF2B5EF4-FFF2-40B4-BE49-F238E27FC236}">
                  <a16:creationId xmlns:a16="http://schemas.microsoft.com/office/drawing/2014/main" id="{165B9204-4677-AA98-E339-F444243BFC83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任意多边形 106">
              <a:extLst>
                <a:ext uri="{FF2B5EF4-FFF2-40B4-BE49-F238E27FC236}">
                  <a16:creationId xmlns:a16="http://schemas.microsoft.com/office/drawing/2014/main" id="{A45FD142-49B8-1137-C312-9CAF26D45D31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任意多边形 107">
              <a:extLst>
                <a:ext uri="{FF2B5EF4-FFF2-40B4-BE49-F238E27FC236}">
                  <a16:creationId xmlns:a16="http://schemas.microsoft.com/office/drawing/2014/main" id="{49C6589E-74F4-2B30-7A29-8D826935FCAE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任意多边形 108">
              <a:extLst>
                <a:ext uri="{FF2B5EF4-FFF2-40B4-BE49-F238E27FC236}">
                  <a16:creationId xmlns:a16="http://schemas.microsoft.com/office/drawing/2014/main" id="{B676A0A6-044B-2157-5D75-2DD90FDFCFAB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任意多边形 109">
              <a:extLst>
                <a:ext uri="{FF2B5EF4-FFF2-40B4-BE49-F238E27FC236}">
                  <a16:creationId xmlns:a16="http://schemas.microsoft.com/office/drawing/2014/main" id="{E36D1BD7-29A5-DA4E-ADA3-7DFD286A2C49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任意多边形 110">
              <a:extLst>
                <a:ext uri="{FF2B5EF4-FFF2-40B4-BE49-F238E27FC236}">
                  <a16:creationId xmlns:a16="http://schemas.microsoft.com/office/drawing/2014/main" id="{312B0B4B-66F2-3511-8821-220FB37F0EF4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任意多边形 111">
              <a:extLst>
                <a:ext uri="{FF2B5EF4-FFF2-40B4-BE49-F238E27FC236}">
                  <a16:creationId xmlns:a16="http://schemas.microsoft.com/office/drawing/2014/main" id="{3AA47BD8-30CA-B29E-671B-8F985F89D603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任意多边形 112">
              <a:extLst>
                <a:ext uri="{FF2B5EF4-FFF2-40B4-BE49-F238E27FC236}">
                  <a16:creationId xmlns:a16="http://schemas.microsoft.com/office/drawing/2014/main" id="{5A8D10DD-1A3D-40B1-D819-F9B98CA0CE5D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任意多边形 113">
              <a:extLst>
                <a:ext uri="{FF2B5EF4-FFF2-40B4-BE49-F238E27FC236}">
                  <a16:creationId xmlns:a16="http://schemas.microsoft.com/office/drawing/2014/main" id="{6608F7C8-5178-827A-9BCF-A9BF7D018B05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任意多边形 114">
              <a:extLst>
                <a:ext uri="{FF2B5EF4-FFF2-40B4-BE49-F238E27FC236}">
                  <a16:creationId xmlns:a16="http://schemas.microsoft.com/office/drawing/2014/main" id="{B33B1815-3270-6FFE-4700-3A0C9D33E0F4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任意多边形 115">
              <a:extLst>
                <a:ext uri="{FF2B5EF4-FFF2-40B4-BE49-F238E27FC236}">
                  <a16:creationId xmlns:a16="http://schemas.microsoft.com/office/drawing/2014/main" id="{2B7A74B1-6E53-0A41-0695-5F9F7A992A83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任意多边形 116">
              <a:extLst>
                <a:ext uri="{FF2B5EF4-FFF2-40B4-BE49-F238E27FC236}">
                  <a16:creationId xmlns:a16="http://schemas.microsoft.com/office/drawing/2014/main" id="{67359CD0-15C7-78A7-E054-7111C5CAF89A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任意多边形 117">
              <a:extLst>
                <a:ext uri="{FF2B5EF4-FFF2-40B4-BE49-F238E27FC236}">
                  <a16:creationId xmlns:a16="http://schemas.microsoft.com/office/drawing/2014/main" id="{1C06D348-28FB-2B11-ECBD-40D9072CB6CC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任意多边形 118">
              <a:extLst>
                <a:ext uri="{FF2B5EF4-FFF2-40B4-BE49-F238E27FC236}">
                  <a16:creationId xmlns:a16="http://schemas.microsoft.com/office/drawing/2014/main" id="{59B1B9B8-6E87-CB31-BF2E-02BF68B94BD3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矩形 790">
              <a:extLst>
                <a:ext uri="{FF2B5EF4-FFF2-40B4-BE49-F238E27FC236}">
                  <a16:creationId xmlns:a16="http://schemas.microsoft.com/office/drawing/2014/main" id="{24FDDD18-E574-09F9-6C1F-748E9059490E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矩形 791">
              <a:extLst>
                <a:ext uri="{FF2B5EF4-FFF2-40B4-BE49-F238E27FC236}">
                  <a16:creationId xmlns:a16="http://schemas.microsoft.com/office/drawing/2014/main" id="{CB868F63-2773-02D8-FCB6-41AA7E2BEEC3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椭圆 792">
              <a:extLst>
                <a:ext uri="{FF2B5EF4-FFF2-40B4-BE49-F238E27FC236}">
                  <a16:creationId xmlns:a16="http://schemas.microsoft.com/office/drawing/2014/main" id="{960B6DF1-2DB3-2CDA-5A62-9C944A5B83B6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任意多边形 122">
              <a:extLst>
                <a:ext uri="{FF2B5EF4-FFF2-40B4-BE49-F238E27FC236}">
                  <a16:creationId xmlns:a16="http://schemas.microsoft.com/office/drawing/2014/main" id="{98F48AE2-3E36-8226-861A-8674426EADF0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任意多边形 123">
              <a:extLst>
                <a:ext uri="{FF2B5EF4-FFF2-40B4-BE49-F238E27FC236}">
                  <a16:creationId xmlns:a16="http://schemas.microsoft.com/office/drawing/2014/main" id="{18266182-8005-FAAB-FB18-EAB34EEFC958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任意多边形 124">
              <a:extLst>
                <a:ext uri="{FF2B5EF4-FFF2-40B4-BE49-F238E27FC236}">
                  <a16:creationId xmlns:a16="http://schemas.microsoft.com/office/drawing/2014/main" id="{ED80A97B-CB3B-B872-E22A-F59582A2E5DE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任意多边形 125">
              <a:extLst>
                <a:ext uri="{FF2B5EF4-FFF2-40B4-BE49-F238E27FC236}">
                  <a16:creationId xmlns:a16="http://schemas.microsoft.com/office/drawing/2014/main" id="{633D14DA-3DAF-033B-5675-60BF3A8697EC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任意多边形 126">
              <a:extLst>
                <a:ext uri="{FF2B5EF4-FFF2-40B4-BE49-F238E27FC236}">
                  <a16:creationId xmlns:a16="http://schemas.microsoft.com/office/drawing/2014/main" id="{CA4479C6-8034-4916-B08A-69B8CDA561C3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任意多边形 127">
              <a:extLst>
                <a:ext uri="{FF2B5EF4-FFF2-40B4-BE49-F238E27FC236}">
                  <a16:creationId xmlns:a16="http://schemas.microsoft.com/office/drawing/2014/main" id="{8FD07BA6-D20C-4865-0561-592E62D78AA0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任意多边形 128">
              <a:extLst>
                <a:ext uri="{FF2B5EF4-FFF2-40B4-BE49-F238E27FC236}">
                  <a16:creationId xmlns:a16="http://schemas.microsoft.com/office/drawing/2014/main" id="{78CFDF44-A034-FF28-3B0A-1C4893ABE2C7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任意多边形 129">
              <a:extLst>
                <a:ext uri="{FF2B5EF4-FFF2-40B4-BE49-F238E27FC236}">
                  <a16:creationId xmlns:a16="http://schemas.microsoft.com/office/drawing/2014/main" id="{D226693F-84D1-F6CD-0E72-AD7439E7B18D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任意多边形 130">
              <a:extLst>
                <a:ext uri="{FF2B5EF4-FFF2-40B4-BE49-F238E27FC236}">
                  <a16:creationId xmlns:a16="http://schemas.microsoft.com/office/drawing/2014/main" id="{264A1EB7-3462-FE3C-2395-D106A3EE779A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任意多边形 131">
              <a:extLst>
                <a:ext uri="{FF2B5EF4-FFF2-40B4-BE49-F238E27FC236}">
                  <a16:creationId xmlns:a16="http://schemas.microsoft.com/office/drawing/2014/main" id="{25B1511D-0919-3E26-8321-CFC4990D9895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任意多边形 132">
              <a:extLst>
                <a:ext uri="{FF2B5EF4-FFF2-40B4-BE49-F238E27FC236}">
                  <a16:creationId xmlns:a16="http://schemas.microsoft.com/office/drawing/2014/main" id="{7F46183C-C245-63E4-9C96-2F1730B9CF14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任意多边形 133">
              <a:extLst>
                <a:ext uri="{FF2B5EF4-FFF2-40B4-BE49-F238E27FC236}">
                  <a16:creationId xmlns:a16="http://schemas.microsoft.com/office/drawing/2014/main" id="{2D26CFF7-845D-F2E2-59CB-CDFF9B01B852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任意多边形 134">
              <a:extLst>
                <a:ext uri="{FF2B5EF4-FFF2-40B4-BE49-F238E27FC236}">
                  <a16:creationId xmlns:a16="http://schemas.microsoft.com/office/drawing/2014/main" id="{1D1E601E-716D-09DF-2A4B-9E1492BEC6FF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任意多边形 135">
              <a:extLst>
                <a:ext uri="{FF2B5EF4-FFF2-40B4-BE49-F238E27FC236}">
                  <a16:creationId xmlns:a16="http://schemas.microsoft.com/office/drawing/2014/main" id="{9D2F2559-B968-69CB-67B0-B0D037B5291B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任意多边形 136">
              <a:extLst>
                <a:ext uri="{FF2B5EF4-FFF2-40B4-BE49-F238E27FC236}">
                  <a16:creationId xmlns:a16="http://schemas.microsoft.com/office/drawing/2014/main" id="{7910C39E-7D97-1A03-F02B-56E8F7DABA38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矩形 808">
              <a:extLst>
                <a:ext uri="{FF2B5EF4-FFF2-40B4-BE49-F238E27FC236}">
                  <a16:creationId xmlns:a16="http://schemas.microsoft.com/office/drawing/2014/main" id="{F7954C42-DBAE-D075-B7AD-26C24F78FE25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任意多边形 138">
              <a:extLst>
                <a:ext uri="{FF2B5EF4-FFF2-40B4-BE49-F238E27FC236}">
                  <a16:creationId xmlns:a16="http://schemas.microsoft.com/office/drawing/2014/main" id="{E770BFD6-784F-968F-182D-8AB04F3405B3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矩形 810">
              <a:extLst>
                <a:ext uri="{FF2B5EF4-FFF2-40B4-BE49-F238E27FC236}">
                  <a16:creationId xmlns:a16="http://schemas.microsoft.com/office/drawing/2014/main" id="{90601E37-D8C4-2CD4-B079-656F8C117F94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任意多边形 140">
              <a:extLst>
                <a:ext uri="{FF2B5EF4-FFF2-40B4-BE49-F238E27FC236}">
                  <a16:creationId xmlns:a16="http://schemas.microsoft.com/office/drawing/2014/main" id="{DFEE5CDC-4884-DA89-CDF6-8FE5E14F766B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任意多边形 141">
              <a:extLst>
                <a:ext uri="{FF2B5EF4-FFF2-40B4-BE49-F238E27FC236}">
                  <a16:creationId xmlns:a16="http://schemas.microsoft.com/office/drawing/2014/main" id="{0BE6C462-50D4-5A74-2129-72142FA1758D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任意多边形 142">
              <a:extLst>
                <a:ext uri="{FF2B5EF4-FFF2-40B4-BE49-F238E27FC236}">
                  <a16:creationId xmlns:a16="http://schemas.microsoft.com/office/drawing/2014/main" id="{708D9D9A-9FA2-4612-C01E-527F124E930B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任意多边形 143">
              <a:extLst>
                <a:ext uri="{FF2B5EF4-FFF2-40B4-BE49-F238E27FC236}">
                  <a16:creationId xmlns:a16="http://schemas.microsoft.com/office/drawing/2014/main" id="{B006966A-956B-53C8-A65D-93249228803B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任意多边形 144">
              <a:extLst>
                <a:ext uri="{FF2B5EF4-FFF2-40B4-BE49-F238E27FC236}">
                  <a16:creationId xmlns:a16="http://schemas.microsoft.com/office/drawing/2014/main" id="{230D2D0B-F0BA-B783-F121-9B3FCF517CB3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任意多边形 145">
              <a:extLst>
                <a:ext uri="{FF2B5EF4-FFF2-40B4-BE49-F238E27FC236}">
                  <a16:creationId xmlns:a16="http://schemas.microsoft.com/office/drawing/2014/main" id="{A8DD21B9-61CB-9BAD-A0B9-4540AA6CC06E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任意多边形 146">
              <a:extLst>
                <a:ext uri="{FF2B5EF4-FFF2-40B4-BE49-F238E27FC236}">
                  <a16:creationId xmlns:a16="http://schemas.microsoft.com/office/drawing/2014/main" id="{32BBF8AC-757A-D2B3-EF07-FD9E7F8A89C8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任意多边形 147">
              <a:extLst>
                <a:ext uri="{FF2B5EF4-FFF2-40B4-BE49-F238E27FC236}">
                  <a16:creationId xmlns:a16="http://schemas.microsoft.com/office/drawing/2014/main" id="{439356A2-BD5C-B885-2A41-4698E89CE798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任意多边形 148">
              <a:extLst>
                <a:ext uri="{FF2B5EF4-FFF2-40B4-BE49-F238E27FC236}">
                  <a16:creationId xmlns:a16="http://schemas.microsoft.com/office/drawing/2014/main" id="{C65CC4BB-2E53-9C27-709D-0D845462E0E3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任意多边形 149">
              <a:extLst>
                <a:ext uri="{FF2B5EF4-FFF2-40B4-BE49-F238E27FC236}">
                  <a16:creationId xmlns:a16="http://schemas.microsoft.com/office/drawing/2014/main" id="{A827568F-9021-FC2A-9C46-D72D15F70968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任意多边形 150">
              <a:extLst>
                <a:ext uri="{FF2B5EF4-FFF2-40B4-BE49-F238E27FC236}">
                  <a16:creationId xmlns:a16="http://schemas.microsoft.com/office/drawing/2014/main" id="{30726214-EECE-11E1-0681-5BF23EA0C615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任意多边形 151">
              <a:extLst>
                <a:ext uri="{FF2B5EF4-FFF2-40B4-BE49-F238E27FC236}">
                  <a16:creationId xmlns:a16="http://schemas.microsoft.com/office/drawing/2014/main" id="{3C735242-5992-6381-C651-06AF6B6D751A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任意多边形 152">
              <a:extLst>
                <a:ext uri="{FF2B5EF4-FFF2-40B4-BE49-F238E27FC236}">
                  <a16:creationId xmlns:a16="http://schemas.microsoft.com/office/drawing/2014/main" id="{B0D143A7-38CE-7811-9213-1FCE9E39CD0F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任意多边形 153">
              <a:extLst>
                <a:ext uri="{FF2B5EF4-FFF2-40B4-BE49-F238E27FC236}">
                  <a16:creationId xmlns:a16="http://schemas.microsoft.com/office/drawing/2014/main" id="{93819F4C-97A5-4791-2D30-477A40E12BD4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任意多边形 154">
              <a:extLst>
                <a:ext uri="{FF2B5EF4-FFF2-40B4-BE49-F238E27FC236}">
                  <a16:creationId xmlns:a16="http://schemas.microsoft.com/office/drawing/2014/main" id="{0C703253-BFDC-58A4-D34C-A8DB590EC0DD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任意多边形 155">
              <a:extLst>
                <a:ext uri="{FF2B5EF4-FFF2-40B4-BE49-F238E27FC236}">
                  <a16:creationId xmlns:a16="http://schemas.microsoft.com/office/drawing/2014/main" id="{6B9EC972-DAEB-7E53-0DE0-14AA5CD5121D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任意多边形 156">
              <a:extLst>
                <a:ext uri="{FF2B5EF4-FFF2-40B4-BE49-F238E27FC236}">
                  <a16:creationId xmlns:a16="http://schemas.microsoft.com/office/drawing/2014/main" id="{7D7087DE-3CBF-1CA0-962D-6719745C38ED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任意多边形 157">
              <a:extLst>
                <a:ext uri="{FF2B5EF4-FFF2-40B4-BE49-F238E27FC236}">
                  <a16:creationId xmlns:a16="http://schemas.microsoft.com/office/drawing/2014/main" id="{C167025B-52E8-AF79-4836-669983309432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任意多边形 158">
              <a:extLst>
                <a:ext uri="{FF2B5EF4-FFF2-40B4-BE49-F238E27FC236}">
                  <a16:creationId xmlns:a16="http://schemas.microsoft.com/office/drawing/2014/main" id="{4FB37CD0-9EB2-2AB8-4845-3AFBFB1691BC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任意多边形 159">
              <a:extLst>
                <a:ext uri="{FF2B5EF4-FFF2-40B4-BE49-F238E27FC236}">
                  <a16:creationId xmlns:a16="http://schemas.microsoft.com/office/drawing/2014/main" id="{C8B7791D-B31B-5E78-81D3-891FD77138D7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直接连接符 831">
              <a:extLst>
                <a:ext uri="{FF2B5EF4-FFF2-40B4-BE49-F238E27FC236}">
                  <a16:creationId xmlns:a16="http://schemas.microsoft.com/office/drawing/2014/main" id="{84C9D12D-84AD-A18C-D5F3-DBDF5BA13300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直接连接符 832">
              <a:extLst>
                <a:ext uri="{FF2B5EF4-FFF2-40B4-BE49-F238E27FC236}">
                  <a16:creationId xmlns:a16="http://schemas.microsoft.com/office/drawing/2014/main" id="{472E48E9-D4E9-F057-1B67-86C214C8EA02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任意多边形 162">
              <a:extLst>
                <a:ext uri="{FF2B5EF4-FFF2-40B4-BE49-F238E27FC236}">
                  <a16:creationId xmlns:a16="http://schemas.microsoft.com/office/drawing/2014/main" id="{D5FA6E4C-CE6A-DC77-A264-66B55FB9198A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任意多边形 163">
              <a:extLst>
                <a:ext uri="{FF2B5EF4-FFF2-40B4-BE49-F238E27FC236}">
                  <a16:creationId xmlns:a16="http://schemas.microsoft.com/office/drawing/2014/main" id="{FE998369-A849-4DDD-9A05-B1177C6DED88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任意多边形 164">
              <a:extLst>
                <a:ext uri="{FF2B5EF4-FFF2-40B4-BE49-F238E27FC236}">
                  <a16:creationId xmlns:a16="http://schemas.microsoft.com/office/drawing/2014/main" id="{75C7D1F1-C905-FB8F-47F2-1D55BA8DF23A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任意多边形 165">
              <a:extLst>
                <a:ext uri="{FF2B5EF4-FFF2-40B4-BE49-F238E27FC236}">
                  <a16:creationId xmlns:a16="http://schemas.microsoft.com/office/drawing/2014/main" id="{0B98D82A-8895-4960-B929-62A324ED6752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任意多边形 166">
              <a:extLst>
                <a:ext uri="{FF2B5EF4-FFF2-40B4-BE49-F238E27FC236}">
                  <a16:creationId xmlns:a16="http://schemas.microsoft.com/office/drawing/2014/main" id="{64FBFBCA-BD76-E08A-2837-CBAEDE95E974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任意多边形 167">
              <a:extLst>
                <a:ext uri="{FF2B5EF4-FFF2-40B4-BE49-F238E27FC236}">
                  <a16:creationId xmlns:a16="http://schemas.microsoft.com/office/drawing/2014/main" id="{1C2DEA56-9F05-F252-1DAC-3E41B5DA9A72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任意多边形 168">
              <a:extLst>
                <a:ext uri="{FF2B5EF4-FFF2-40B4-BE49-F238E27FC236}">
                  <a16:creationId xmlns:a16="http://schemas.microsoft.com/office/drawing/2014/main" id="{B438B94D-5906-AB6B-BC18-D7134A48996E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任意多边形 169">
              <a:extLst>
                <a:ext uri="{FF2B5EF4-FFF2-40B4-BE49-F238E27FC236}">
                  <a16:creationId xmlns:a16="http://schemas.microsoft.com/office/drawing/2014/main" id="{300351B3-5CAD-95C7-23E7-5AAFE154E73C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任意多边形 170">
              <a:extLst>
                <a:ext uri="{FF2B5EF4-FFF2-40B4-BE49-F238E27FC236}">
                  <a16:creationId xmlns:a16="http://schemas.microsoft.com/office/drawing/2014/main" id="{4D322BA1-19D2-B854-B011-7A0AE0E96716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任意多边形 171">
              <a:extLst>
                <a:ext uri="{FF2B5EF4-FFF2-40B4-BE49-F238E27FC236}">
                  <a16:creationId xmlns:a16="http://schemas.microsoft.com/office/drawing/2014/main" id="{652CBFC7-D065-8AAA-5933-4EB145D4D1E6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任意多边形 172">
              <a:extLst>
                <a:ext uri="{FF2B5EF4-FFF2-40B4-BE49-F238E27FC236}">
                  <a16:creationId xmlns:a16="http://schemas.microsoft.com/office/drawing/2014/main" id="{3F2FD111-CFCC-84DF-C306-2042A2F3FC13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5" name="任意多边形 173">
              <a:extLst>
                <a:ext uri="{FF2B5EF4-FFF2-40B4-BE49-F238E27FC236}">
                  <a16:creationId xmlns:a16="http://schemas.microsoft.com/office/drawing/2014/main" id="{99BE683B-C341-952D-87FE-1FB3F3CEC797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6" name="任意多边形 174">
              <a:extLst>
                <a:ext uri="{FF2B5EF4-FFF2-40B4-BE49-F238E27FC236}">
                  <a16:creationId xmlns:a16="http://schemas.microsoft.com/office/drawing/2014/main" id="{73065FFD-21A8-E0B8-B9A2-CE7D213B18E4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7" name="任意多边形 175">
              <a:extLst>
                <a:ext uri="{FF2B5EF4-FFF2-40B4-BE49-F238E27FC236}">
                  <a16:creationId xmlns:a16="http://schemas.microsoft.com/office/drawing/2014/main" id="{52E04ABD-7EB1-BFC3-5E3F-C730CE97FEC0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8" name="任意多边形 176">
              <a:extLst>
                <a:ext uri="{FF2B5EF4-FFF2-40B4-BE49-F238E27FC236}">
                  <a16:creationId xmlns:a16="http://schemas.microsoft.com/office/drawing/2014/main" id="{6F24A71D-0BBB-1A4A-6E65-BD1D0BD509E8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9" name="任意多边形 177">
              <a:extLst>
                <a:ext uri="{FF2B5EF4-FFF2-40B4-BE49-F238E27FC236}">
                  <a16:creationId xmlns:a16="http://schemas.microsoft.com/office/drawing/2014/main" id="{6C50B027-734C-0879-EBDE-C37C3A6D1310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0" name="任意多边形 178">
              <a:extLst>
                <a:ext uri="{FF2B5EF4-FFF2-40B4-BE49-F238E27FC236}">
                  <a16:creationId xmlns:a16="http://schemas.microsoft.com/office/drawing/2014/main" id="{80DF0B6F-4D8D-2C58-A663-9E1323D76782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1" name="任意多边形 179">
              <a:extLst>
                <a:ext uri="{FF2B5EF4-FFF2-40B4-BE49-F238E27FC236}">
                  <a16:creationId xmlns:a16="http://schemas.microsoft.com/office/drawing/2014/main" id="{21D937E8-ADDC-A905-B989-3DE8897328AE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2" name="任意多边形 180">
              <a:extLst>
                <a:ext uri="{FF2B5EF4-FFF2-40B4-BE49-F238E27FC236}">
                  <a16:creationId xmlns:a16="http://schemas.microsoft.com/office/drawing/2014/main" id="{92C62B20-1F4F-0568-062C-438FD518299C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任意多边形 181">
              <a:extLst>
                <a:ext uri="{FF2B5EF4-FFF2-40B4-BE49-F238E27FC236}">
                  <a16:creationId xmlns:a16="http://schemas.microsoft.com/office/drawing/2014/main" id="{C0EE65B7-625E-4EDB-7D5C-4DF676A0578B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任意多边形 182">
              <a:extLst>
                <a:ext uri="{FF2B5EF4-FFF2-40B4-BE49-F238E27FC236}">
                  <a16:creationId xmlns:a16="http://schemas.microsoft.com/office/drawing/2014/main" id="{C6AAD1E3-FB1A-C563-2823-D5B9817AE3BA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任意多边形 183">
              <a:extLst>
                <a:ext uri="{FF2B5EF4-FFF2-40B4-BE49-F238E27FC236}">
                  <a16:creationId xmlns:a16="http://schemas.microsoft.com/office/drawing/2014/main" id="{3D927483-B9A2-9B1E-568E-DEC702B945B5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任意多边形 184">
              <a:extLst>
                <a:ext uri="{FF2B5EF4-FFF2-40B4-BE49-F238E27FC236}">
                  <a16:creationId xmlns:a16="http://schemas.microsoft.com/office/drawing/2014/main" id="{5646B28D-0591-7109-F69D-83915BA76C97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任意多边形 185">
              <a:extLst>
                <a:ext uri="{FF2B5EF4-FFF2-40B4-BE49-F238E27FC236}">
                  <a16:creationId xmlns:a16="http://schemas.microsoft.com/office/drawing/2014/main" id="{883DBFFF-1F4F-7903-F4EB-948B1A5643CF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任意多边形 186">
              <a:extLst>
                <a:ext uri="{FF2B5EF4-FFF2-40B4-BE49-F238E27FC236}">
                  <a16:creationId xmlns:a16="http://schemas.microsoft.com/office/drawing/2014/main" id="{1FF2241E-A6C2-0528-3A04-B60B2FAF9D03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任意多边形 187">
              <a:extLst>
                <a:ext uri="{FF2B5EF4-FFF2-40B4-BE49-F238E27FC236}">
                  <a16:creationId xmlns:a16="http://schemas.microsoft.com/office/drawing/2014/main" id="{A8BF3738-F79C-9A59-95E2-A2062C0E1BB6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任意多边形 188">
              <a:extLst>
                <a:ext uri="{FF2B5EF4-FFF2-40B4-BE49-F238E27FC236}">
                  <a16:creationId xmlns:a16="http://schemas.microsoft.com/office/drawing/2014/main" id="{38C6DF97-38F9-8FE8-7B2E-D7E37725880F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任意多边形 189">
              <a:extLst>
                <a:ext uri="{FF2B5EF4-FFF2-40B4-BE49-F238E27FC236}">
                  <a16:creationId xmlns:a16="http://schemas.microsoft.com/office/drawing/2014/main" id="{B1DE9D25-46DA-ADD3-5E63-2FD9C11C48BB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任意多边形 190">
              <a:extLst>
                <a:ext uri="{FF2B5EF4-FFF2-40B4-BE49-F238E27FC236}">
                  <a16:creationId xmlns:a16="http://schemas.microsoft.com/office/drawing/2014/main" id="{E92A0781-CAC0-1DFD-A025-06FF4F78DA6B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任意多边形 191">
              <a:extLst>
                <a:ext uri="{FF2B5EF4-FFF2-40B4-BE49-F238E27FC236}">
                  <a16:creationId xmlns:a16="http://schemas.microsoft.com/office/drawing/2014/main" id="{560A6D2E-7D54-ADB6-DB01-BEDA67EE8B27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任意多边形 192">
              <a:extLst>
                <a:ext uri="{FF2B5EF4-FFF2-40B4-BE49-F238E27FC236}">
                  <a16:creationId xmlns:a16="http://schemas.microsoft.com/office/drawing/2014/main" id="{05E75DEF-A578-1EFB-B6FE-4C599EB96C86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任意多边形 193">
              <a:extLst>
                <a:ext uri="{FF2B5EF4-FFF2-40B4-BE49-F238E27FC236}">
                  <a16:creationId xmlns:a16="http://schemas.microsoft.com/office/drawing/2014/main" id="{572AD661-7546-6E03-6B21-82461E765727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任意多边形 194">
              <a:extLst>
                <a:ext uri="{FF2B5EF4-FFF2-40B4-BE49-F238E27FC236}">
                  <a16:creationId xmlns:a16="http://schemas.microsoft.com/office/drawing/2014/main" id="{32ECE2A2-2151-1AD5-87B8-5A25C1E1690E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任意多边形 195">
              <a:extLst>
                <a:ext uri="{FF2B5EF4-FFF2-40B4-BE49-F238E27FC236}">
                  <a16:creationId xmlns:a16="http://schemas.microsoft.com/office/drawing/2014/main" id="{6D09C0C7-75EF-8C52-09E4-DD60F16EA150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任意多边形 196">
              <a:extLst>
                <a:ext uri="{FF2B5EF4-FFF2-40B4-BE49-F238E27FC236}">
                  <a16:creationId xmlns:a16="http://schemas.microsoft.com/office/drawing/2014/main" id="{F4D37F33-05F6-FD12-F3B4-2CF1ED2CB3D6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任意多边形 197">
              <a:extLst>
                <a:ext uri="{FF2B5EF4-FFF2-40B4-BE49-F238E27FC236}">
                  <a16:creationId xmlns:a16="http://schemas.microsoft.com/office/drawing/2014/main" id="{8DFC961A-057F-1502-9653-23194EF17B22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任意多边形 198">
              <a:extLst>
                <a:ext uri="{FF2B5EF4-FFF2-40B4-BE49-F238E27FC236}">
                  <a16:creationId xmlns:a16="http://schemas.microsoft.com/office/drawing/2014/main" id="{F6E6D662-4976-14B0-3E9F-CD3E29008323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任意多边形 199">
              <a:extLst>
                <a:ext uri="{FF2B5EF4-FFF2-40B4-BE49-F238E27FC236}">
                  <a16:creationId xmlns:a16="http://schemas.microsoft.com/office/drawing/2014/main" id="{257AB4F0-7418-E755-A0DB-EFF88CD6B022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任意多边形 200">
              <a:extLst>
                <a:ext uri="{FF2B5EF4-FFF2-40B4-BE49-F238E27FC236}">
                  <a16:creationId xmlns:a16="http://schemas.microsoft.com/office/drawing/2014/main" id="{25D00798-8A60-6F87-1E31-361EE31885E5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任意多边形 201">
              <a:extLst>
                <a:ext uri="{FF2B5EF4-FFF2-40B4-BE49-F238E27FC236}">
                  <a16:creationId xmlns:a16="http://schemas.microsoft.com/office/drawing/2014/main" id="{CC1CF8B2-359A-C17F-B1CD-C7DE301FFBDE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任意多边形 202">
              <a:extLst>
                <a:ext uri="{FF2B5EF4-FFF2-40B4-BE49-F238E27FC236}">
                  <a16:creationId xmlns:a16="http://schemas.microsoft.com/office/drawing/2014/main" id="{B5201994-3BD4-4880-75D6-7E813774D055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任意多边形 203">
              <a:extLst>
                <a:ext uri="{FF2B5EF4-FFF2-40B4-BE49-F238E27FC236}">
                  <a16:creationId xmlns:a16="http://schemas.microsoft.com/office/drawing/2014/main" id="{A8E0AD32-0C5A-E0FD-F2F8-F306A1AF1FE7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任意多边形 204">
              <a:extLst>
                <a:ext uri="{FF2B5EF4-FFF2-40B4-BE49-F238E27FC236}">
                  <a16:creationId xmlns:a16="http://schemas.microsoft.com/office/drawing/2014/main" id="{18F50914-618E-2002-F923-36EA3CE64DEA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椭圆 876">
              <a:extLst>
                <a:ext uri="{FF2B5EF4-FFF2-40B4-BE49-F238E27FC236}">
                  <a16:creationId xmlns:a16="http://schemas.microsoft.com/office/drawing/2014/main" id="{ADF963DD-6AC2-436F-4D58-08784E348E12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任意多边形 206">
              <a:extLst>
                <a:ext uri="{FF2B5EF4-FFF2-40B4-BE49-F238E27FC236}">
                  <a16:creationId xmlns:a16="http://schemas.microsoft.com/office/drawing/2014/main" id="{2FF4D971-D18C-BE45-E13A-216A4EBFC36D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任意多边形 207">
              <a:extLst>
                <a:ext uri="{FF2B5EF4-FFF2-40B4-BE49-F238E27FC236}">
                  <a16:creationId xmlns:a16="http://schemas.microsoft.com/office/drawing/2014/main" id="{A349D5C7-F942-14C3-4CE9-9BFACD3F52D6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任意多边形 208">
              <a:extLst>
                <a:ext uri="{FF2B5EF4-FFF2-40B4-BE49-F238E27FC236}">
                  <a16:creationId xmlns:a16="http://schemas.microsoft.com/office/drawing/2014/main" id="{91B8C0BA-1DA1-8128-F9E6-A74A0ACFCD16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任意多边形 209">
              <a:extLst>
                <a:ext uri="{FF2B5EF4-FFF2-40B4-BE49-F238E27FC236}">
                  <a16:creationId xmlns:a16="http://schemas.microsoft.com/office/drawing/2014/main" id="{90E5F46F-D7FF-4B89-CF68-067A543DE0D4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任意多边形 210">
              <a:extLst>
                <a:ext uri="{FF2B5EF4-FFF2-40B4-BE49-F238E27FC236}">
                  <a16:creationId xmlns:a16="http://schemas.microsoft.com/office/drawing/2014/main" id="{B095F499-6044-DF5A-5D99-F16079E156C5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任意多边形 211">
              <a:extLst>
                <a:ext uri="{FF2B5EF4-FFF2-40B4-BE49-F238E27FC236}">
                  <a16:creationId xmlns:a16="http://schemas.microsoft.com/office/drawing/2014/main" id="{AFAAAD61-A028-D74A-9957-A706F300ED02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任意多边形 212">
              <a:extLst>
                <a:ext uri="{FF2B5EF4-FFF2-40B4-BE49-F238E27FC236}">
                  <a16:creationId xmlns:a16="http://schemas.microsoft.com/office/drawing/2014/main" id="{ADE4773A-AEC0-E43E-E9F3-EEFE3743E46C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任意多边形 213">
              <a:extLst>
                <a:ext uri="{FF2B5EF4-FFF2-40B4-BE49-F238E27FC236}">
                  <a16:creationId xmlns:a16="http://schemas.microsoft.com/office/drawing/2014/main" id="{3DBA7F8F-3D49-FF38-8E9B-6056D597E4A3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任意多边形 214">
              <a:extLst>
                <a:ext uri="{FF2B5EF4-FFF2-40B4-BE49-F238E27FC236}">
                  <a16:creationId xmlns:a16="http://schemas.microsoft.com/office/drawing/2014/main" id="{D68BB382-BF93-E100-3609-068AEBA8121C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任意多边形 215">
              <a:extLst>
                <a:ext uri="{FF2B5EF4-FFF2-40B4-BE49-F238E27FC236}">
                  <a16:creationId xmlns:a16="http://schemas.microsoft.com/office/drawing/2014/main" id="{63ADE76E-96F2-A8A5-FED8-51D1CCACAC71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任意多边形 216">
              <a:extLst>
                <a:ext uri="{FF2B5EF4-FFF2-40B4-BE49-F238E27FC236}">
                  <a16:creationId xmlns:a16="http://schemas.microsoft.com/office/drawing/2014/main" id="{2CCAA001-3516-FCB1-6660-E3FD9F91DB60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任意多边形 217">
              <a:extLst>
                <a:ext uri="{FF2B5EF4-FFF2-40B4-BE49-F238E27FC236}">
                  <a16:creationId xmlns:a16="http://schemas.microsoft.com/office/drawing/2014/main" id="{88C714B2-B5EF-F949-08EC-4F5042F7AD29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任意多边形 218">
              <a:extLst>
                <a:ext uri="{FF2B5EF4-FFF2-40B4-BE49-F238E27FC236}">
                  <a16:creationId xmlns:a16="http://schemas.microsoft.com/office/drawing/2014/main" id="{7023AB0F-7BC0-84BB-3A57-55A745B21DE3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任意多边形 219">
              <a:extLst>
                <a:ext uri="{FF2B5EF4-FFF2-40B4-BE49-F238E27FC236}">
                  <a16:creationId xmlns:a16="http://schemas.microsoft.com/office/drawing/2014/main" id="{1ADF894F-9D85-2C75-10AD-D7030C08AE57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任意多边形 220">
              <a:extLst>
                <a:ext uri="{FF2B5EF4-FFF2-40B4-BE49-F238E27FC236}">
                  <a16:creationId xmlns:a16="http://schemas.microsoft.com/office/drawing/2014/main" id="{D072F2FF-2185-EAB9-72A9-FD1A70F3DFD9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任意多边形 221">
              <a:extLst>
                <a:ext uri="{FF2B5EF4-FFF2-40B4-BE49-F238E27FC236}">
                  <a16:creationId xmlns:a16="http://schemas.microsoft.com/office/drawing/2014/main" id="{3FC3285B-170E-50D8-10F6-9EC3DF4483B8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矩形 893">
              <a:extLst>
                <a:ext uri="{FF2B5EF4-FFF2-40B4-BE49-F238E27FC236}">
                  <a16:creationId xmlns:a16="http://schemas.microsoft.com/office/drawing/2014/main" id="{456EA430-876D-7053-59E9-DF69462757B6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任意多边形 223">
              <a:extLst>
                <a:ext uri="{FF2B5EF4-FFF2-40B4-BE49-F238E27FC236}">
                  <a16:creationId xmlns:a16="http://schemas.microsoft.com/office/drawing/2014/main" id="{7B7B28FB-5B44-8E84-29D3-C0A415AF6963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任意多边形 224">
              <a:extLst>
                <a:ext uri="{FF2B5EF4-FFF2-40B4-BE49-F238E27FC236}">
                  <a16:creationId xmlns:a16="http://schemas.microsoft.com/office/drawing/2014/main" id="{F87ECD67-8EA3-3438-9791-68E94FC274AD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任意多边形 225">
              <a:extLst>
                <a:ext uri="{FF2B5EF4-FFF2-40B4-BE49-F238E27FC236}">
                  <a16:creationId xmlns:a16="http://schemas.microsoft.com/office/drawing/2014/main" id="{D3440526-96AA-EB69-3CA6-7EFF2F380D71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任意多边形 226">
              <a:extLst>
                <a:ext uri="{FF2B5EF4-FFF2-40B4-BE49-F238E27FC236}">
                  <a16:creationId xmlns:a16="http://schemas.microsoft.com/office/drawing/2014/main" id="{C0CB9820-98D6-29A5-0C34-AD7192D532E2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任意多边形 227">
              <a:extLst>
                <a:ext uri="{FF2B5EF4-FFF2-40B4-BE49-F238E27FC236}">
                  <a16:creationId xmlns:a16="http://schemas.microsoft.com/office/drawing/2014/main" id="{66220970-63F1-F2EF-5B24-AEE76B7FCBA1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任意多边形 228">
              <a:extLst>
                <a:ext uri="{FF2B5EF4-FFF2-40B4-BE49-F238E27FC236}">
                  <a16:creationId xmlns:a16="http://schemas.microsoft.com/office/drawing/2014/main" id="{2878D0F9-953C-37DE-31C1-CF335D1E2EB8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任意多边形 229">
              <a:extLst>
                <a:ext uri="{FF2B5EF4-FFF2-40B4-BE49-F238E27FC236}">
                  <a16:creationId xmlns:a16="http://schemas.microsoft.com/office/drawing/2014/main" id="{7B57A690-5B7F-A9BF-7102-A1493099DFCE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任意多边形 230">
              <a:extLst>
                <a:ext uri="{FF2B5EF4-FFF2-40B4-BE49-F238E27FC236}">
                  <a16:creationId xmlns:a16="http://schemas.microsoft.com/office/drawing/2014/main" id="{56B2673D-7CB0-17A0-9AF2-97C6980C21C6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任意多边形 231">
              <a:extLst>
                <a:ext uri="{FF2B5EF4-FFF2-40B4-BE49-F238E27FC236}">
                  <a16:creationId xmlns:a16="http://schemas.microsoft.com/office/drawing/2014/main" id="{9DC54D97-AC94-BDAD-650D-B2863430532C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任意多边形 232">
              <a:extLst>
                <a:ext uri="{FF2B5EF4-FFF2-40B4-BE49-F238E27FC236}">
                  <a16:creationId xmlns:a16="http://schemas.microsoft.com/office/drawing/2014/main" id="{577281C2-8C92-590F-6EE1-D82AD844BB25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任意多边形 233">
              <a:extLst>
                <a:ext uri="{FF2B5EF4-FFF2-40B4-BE49-F238E27FC236}">
                  <a16:creationId xmlns:a16="http://schemas.microsoft.com/office/drawing/2014/main" id="{B1D58D8A-FF73-B81E-3120-336FBB5D0544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任意多边形 234">
              <a:extLst>
                <a:ext uri="{FF2B5EF4-FFF2-40B4-BE49-F238E27FC236}">
                  <a16:creationId xmlns:a16="http://schemas.microsoft.com/office/drawing/2014/main" id="{29BB426C-05D1-26E8-8176-BAB19A6D4ABF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任意多边形 235">
              <a:extLst>
                <a:ext uri="{FF2B5EF4-FFF2-40B4-BE49-F238E27FC236}">
                  <a16:creationId xmlns:a16="http://schemas.microsoft.com/office/drawing/2014/main" id="{DEC12782-C8C7-4020-2E67-4F55179A966F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任意多边形 236">
              <a:extLst>
                <a:ext uri="{FF2B5EF4-FFF2-40B4-BE49-F238E27FC236}">
                  <a16:creationId xmlns:a16="http://schemas.microsoft.com/office/drawing/2014/main" id="{20F9A438-04C9-E452-F482-C6F0D080BFCA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任意多边形 237">
              <a:extLst>
                <a:ext uri="{FF2B5EF4-FFF2-40B4-BE49-F238E27FC236}">
                  <a16:creationId xmlns:a16="http://schemas.microsoft.com/office/drawing/2014/main" id="{A582DC90-A608-E1E1-CFC9-3BA046FBD9AC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任意多边形 238">
              <a:extLst>
                <a:ext uri="{FF2B5EF4-FFF2-40B4-BE49-F238E27FC236}">
                  <a16:creationId xmlns:a16="http://schemas.microsoft.com/office/drawing/2014/main" id="{D550AA0F-52C8-16EF-E696-BA010171E74B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任意多边形 239">
              <a:extLst>
                <a:ext uri="{FF2B5EF4-FFF2-40B4-BE49-F238E27FC236}">
                  <a16:creationId xmlns:a16="http://schemas.microsoft.com/office/drawing/2014/main" id="{37D319BC-D741-0C6F-667D-A5BEB66BB313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任意多边形 240">
              <a:extLst>
                <a:ext uri="{FF2B5EF4-FFF2-40B4-BE49-F238E27FC236}">
                  <a16:creationId xmlns:a16="http://schemas.microsoft.com/office/drawing/2014/main" id="{F6FFE8B8-4D13-D0D3-3C7D-F9CA9FCFC527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任意多边形 241">
              <a:extLst>
                <a:ext uri="{FF2B5EF4-FFF2-40B4-BE49-F238E27FC236}">
                  <a16:creationId xmlns:a16="http://schemas.microsoft.com/office/drawing/2014/main" id="{2DD2BEFE-CBF0-6FC7-DC65-3EC88EAEB1D8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任意多边形 242">
              <a:extLst>
                <a:ext uri="{FF2B5EF4-FFF2-40B4-BE49-F238E27FC236}">
                  <a16:creationId xmlns:a16="http://schemas.microsoft.com/office/drawing/2014/main" id="{A8851D30-DB97-124F-6698-A73703E92C64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任意多边形 243">
              <a:extLst>
                <a:ext uri="{FF2B5EF4-FFF2-40B4-BE49-F238E27FC236}">
                  <a16:creationId xmlns:a16="http://schemas.microsoft.com/office/drawing/2014/main" id="{2769EC60-E7FF-14CD-476E-7684024407A4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任意多边形 244">
              <a:extLst>
                <a:ext uri="{FF2B5EF4-FFF2-40B4-BE49-F238E27FC236}">
                  <a16:creationId xmlns:a16="http://schemas.microsoft.com/office/drawing/2014/main" id="{C092D2CD-39AA-C218-F17F-FFBD40362317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任意多边形 245">
              <a:extLst>
                <a:ext uri="{FF2B5EF4-FFF2-40B4-BE49-F238E27FC236}">
                  <a16:creationId xmlns:a16="http://schemas.microsoft.com/office/drawing/2014/main" id="{353F578D-76B8-6C45-6642-1D649B70489F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任意多边形 246">
              <a:extLst>
                <a:ext uri="{FF2B5EF4-FFF2-40B4-BE49-F238E27FC236}">
                  <a16:creationId xmlns:a16="http://schemas.microsoft.com/office/drawing/2014/main" id="{BD8BAECA-EDF2-9D5F-532E-50F96C869B1B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任意多边形 247">
              <a:extLst>
                <a:ext uri="{FF2B5EF4-FFF2-40B4-BE49-F238E27FC236}">
                  <a16:creationId xmlns:a16="http://schemas.microsoft.com/office/drawing/2014/main" id="{18B4206E-425A-F846-7158-90E8F4891EF7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0" name="任意多边形 248">
              <a:extLst>
                <a:ext uri="{FF2B5EF4-FFF2-40B4-BE49-F238E27FC236}">
                  <a16:creationId xmlns:a16="http://schemas.microsoft.com/office/drawing/2014/main" id="{036978B9-CBD7-EA20-AA98-4608C8C38C90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1" name="任意多边形 249">
              <a:extLst>
                <a:ext uri="{FF2B5EF4-FFF2-40B4-BE49-F238E27FC236}">
                  <a16:creationId xmlns:a16="http://schemas.microsoft.com/office/drawing/2014/main" id="{F7B4086E-A8CD-EF51-11E1-7FD9829B91BF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2" name="任意多边形 250">
              <a:extLst>
                <a:ext uri="{FF2B5EF4-FFF2-40B4-BE49-F238E27FC236}">
                  <a16:creationId xmlns:a16="http://schemas.microsoft.com/office/drawing/2014/main" id="{C549BFCC-B88D-CF01-B00C-2D56117A111A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3" name="任意多边形 251">
              <a:extLst>
                <a:ext uri="{FF2B5EF4-FFF2-40B4-BE49-F238E27FC236}">
                  <a16:creationId xmlns:a16="http://schemas.microsoft.com/office/drawing/2014/main" id="{6FB20DF5-C0AA-9957-2963-FA18CF808C75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4" name="任意多边形 252">
              <a:extLst>
                <a:ext uri="{FF2B5EF4-FFF2-40B4-BE49-F238E27FC236}">
                  <a16:creationId xmlns:a16="http://schemas.microsoft.com/office/drawing/2014/main" id="{76DD69D2-0B3A-ED57-CEFA-00F400A2247C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5" name="任意多边形 253">
              <a:extLst>
                <a:ext uri="{FF2B5EF4-FFF2-40B4-BE49-F238E27FC236}">
                  <a16:creationId xmlns:a16="http://schemas.microsoft.com/office/drawing/2014/main" id="{9E815936-A322-43A9-AE0A-DC6008145E96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6" name="任意多边形 254">
              <a:extLst>
                <a:ext uri="{FF2B5EF4-FFF2-40B4-BE49-F238E27FC236}">
                  <a16:creationId xmlns:a16="http://schemas.microsoft.com/office/drawing/2014/main" id="{2FE1F63A-01A4-FBC3-1624-303AF7EB6449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7" name="任意多边形 255">
              <a:extLst>
                <a:ext uri="{FF2B5EF4-FFF2-40B4-BE49-F238E27FC236}">
                  <a16:creationId xmlns:a16="http://schemas.microsoft.com/office/drawing/2014/main" id="{E608FF4F-A0CC-A6B6-1B43-E48D4E277583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8" name="任意多边形 256">
              <a:extLst>
                <a:ext uri="{FF2B5EF4-FFF2-40B4-BE49-F238E27FC236}">
                  <a16:creationId xmlns:a16="http://schemas.microsoft.com/office/drawing/2014/main" id="{658AC37E-F0D1-5953-C79B-35E724583051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9" name="任意多边形 257">
              <a:extLst>
                <a:ext uri="{FF2B5EF4-FFF2-40B4-BE49-F238E27FC236}">
                  <a16:creationId xmlns:a16="http://schemas.microsoft.com/office/drawing/2014/main" id="{FB5C3ABF-BE62-290F-B363-7BDD05B05FF5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0" name="任意多边形 258">
              <a:extLst>
                <a:ext uri="{FF2B5EF4-FFF2-40B4-BE49-F238E27FC236}">
                  <a16:creationId xmlns:a16="http://schemas.microsoft.com/office/drawing/2014/main" id="{74D256CD-DE5F-6151-1B21-4EE5DF64CCCA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1" name="任意多边形 259">
              <a:extLst>
                <a:ext uri="{FF2B5EF4-FFF2-40B4-BE49-F238E27FC236}">
                  <a16:creationId xmlns:a16="http://schemas.microsoft.com/office/drawing/2014/main" id="{0B490D20-240F-0EDF-9DC4-4123AD5D2F70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2" name="任意多边形 260">
              <a:extLst>
                <a:ext uri="{FF2B5EF4-FFF2-40B4-BE49-F238E27FC236}">
                  <a16:creationId xmlns:a16="http://schemas.microsoft.com/office/drawing/2014/main" id="{19EF8ABC-E683-484E-0930-69B7CB3538AE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3" name="任意多边形 261">
              <a:extLst>
                <a:ext uri="{FF2B5EF4-FFF2-40B4-BE49-F238E27FC236}">
                  <a16:creationId xmlns:a16="http://schemas.microsoft.com/office/drawing/2014/main" id="{2214D4DC-B93A-C51D-5A2B-EBAC5BA9EB39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4" name="任意多边形 262">
              <a:extLst>
                <a:ext uri="{FF2B5EF4-FFF2-40B4-BE49-F238E27FC236}">
                  <a16:creationId xmlns:a16="http://schemas.microsoft.com/office/drawing/2014/main" id="{32FF69A8-F1A8-7188-8574-53AC5FB3AE08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5" name="任意多边形 263">
              <a:extLst>
                <a:ext uri="{FF2B5EF4-FFF2-40B4-BE49-F238E27FC236}">
                  <a16:creationId xmlns:a16="http://schemas.microsoft.com/office/drawing/2014/main" id="{DA30F924-78F1-9AE5-BE54-9B3DA058018D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6" name="任意多边形 7">
              <a:extLst>
                <a:ext uri="{FF2B5EF4-FFF2-40B4-BE49-F238E27FC236}">
                  <a16:creationId xmlns:a16="http://schemas.microsoft.com/office/drawing/2014/main" id="{30667F2F-036A-9954-8BC6-42047CD96C82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7" name="任意多边形 8">
              <a:extLst>
                <a:ext uri="{FF2B5EF4-FFF2-40B4-BE49-F238E27FC236}">
                  <a16:creationId xmlns:a16="http://schemas.microsoft.com/office/drawing/2014/main" id="{B03B6EFA-AD33-FC23-F4E7-28B1921D7DF5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8" name="任意多边形 9">
              <a:extLst>
                <a:ext uri="{FF2B5EF4-FFF2-40B4-BE49-F238E27FC236}">
                  <a16:creationId xmlns:a16="http://schemas.microsoft.com/office/drawing/2014/main" id="{9B74E14F-A9DD-2660-1583-71DC208D15E4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9" name="任意多边形 10">
              <a:extLst>
                <a:ext uri="{FF2B5EF4-FFF2-40B4-BE49-F238E27FC236}">
                  <a16:creationId xmlns:a16="http://schemas.microsoft.com/office/drawing/2014/main" id="{91C97F5E-2AF9-F93D-AF0C-45436719A436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0" name="任意多边形 11">
              <a:extLst>
                <a:ext uri="{FF2B5EF4-FFF2-40B4-BE49-F238E27FC236}">
                  <a16:creationId xmlns:a16="http://schemas.microsoft.com/office/drawing/2014/main" id="{2C7FF852-945D-F1AE-A837-091CAF865D7B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1" name="任意多边形 12">
              <a:extLst>
                <a:ext uri="{FF2B5EF4-FFF2-40B4-BE49-F238E27FC236}">
                  <a16:creationId xmlns:a16="http://schemas.microsoft.com/office/drawing/2014/main" id="{8B4ECD33-BC49-30B2-3967-97CDCD997623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2" name="任意多边形 13">
              <a:extLst>
                <a:ext uri="{FF2B5EF4-FFF2-40B4-BE49-F238E27FC236}">
                  <a16:creationId xmlns:a16="http://schemas.microsoft.com/office/drawing/2014/main" id="{39450C3A-4101-687C-E540-5CA82D2E460F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3" name="任意多边形 14">
              <a:extLst>
                <a:ext uri="{FF2B5EF4-FFF2-40B4-BE49-F238E27FC236}">
                  <a16:creationId xmlns:a16="http://schemas.microsoft.com/office/drawing/2014/main" id="{DE147C96-424D-8C43-6164-0F916BD7052B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4" name="任意多边形 15">
              <a:extLst>
                <a:ext uri="{FF2B5EF4-FFF2-40B4-BE49-F238E27FC236}">
                  <a16:creationId xmlns:a16="http://schemas.microsoft.com/office/drawing/2014/main" id="{E82680F6-5A5A-CB45-B432-42FB95ECA2CC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5" name="任意多边形 16">
              <a:extLst>
                <a:ext uri="{FF2B5EF4-FFF2-40B4-BE49-F238E27FC236}">
                  <a16:creationId xmlns:a16="http://schemas.microsoft.com/office/drawing/2014/main" id="{3BFF7A97-3D73-CB2D-7E10-D9E3119CA3F1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6" name="任意多边形 17">
              <a:extLst>
                <a:ext uri="{FF2B5EF4-FFF2-40B4-BE49-F238E27FC236}">
                  <a16:creationId xmlns:a16="http://schemas.microsoft.com/office/drawing/2014/main" id="{DB93473F-5DCC-FEE6-CCCE-768F1DD71D93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7" name="任意多边形 18">
              <a:extLst>
                <a:ext uri="{FF2B5EF4-FFF2-40B4-BE49-F238E27FC236}">
                  <a16:creationId xmlns:a16="http://schemas.microsoft.com/office/drawing/2014/main" id="{9FC4F936-2752-210E-63F6-7F4BEE09516F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8" name="任意多边形 19">
              <a:extLst>
                <a:ext uri="{FF2B5EF4-FFF2-40B4-BE49-F238E27FC236}">
                  <a16:creationId xmlns:a16="http://schemas.microsoft.com/office/drawing/2014/main" id="{72D5FC87-8374-95FA-34C0-5998669CDB08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9" name="任意多边形 20">
              <a:extLst>
                <a:ext uri="{FF2B5EF4-FFF2-40B4-BE49-F238E27FC236}">
                  <a16:creationId xmlns:a16="http://schemas.microsoft.com/office/drawing/2014/main" id="{F4439423-6EE1-A592-A12E-40D5BD9A62FF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0" name="任意多边形 21">
              <a:extLst>
                <a:ext uri="{FF2B5EF4-FFF2-40B4-BE49-F238E27FC236}">
                  <a16:creationId xmlns:a16="http://schemas.microsoft.com/office/drawing/2014/main" id="{19E85E10-B2EF-CC9D-B844-FAA2FAFA9E56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1" name="任意多边形 22">
              <a:extLst>
                <a:ext uri="{FF2B5EF4-FFF2-40B4-BE49-F238E27FC236}">
                  <a16:creationId xmlns:a16="http://schemas.microsoft.com/office/drawing/2014/main" id="{5FBEC849-0FEE-DA78-A3F0-34E193CF57A8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2" name="任意多边形 23">
              <a:extLst>
                <a:ext uri="{FF2B5EF4-FFF2-40B4-BE49-F238E27FC236}">
                  <a16:creationId xmlns:a16="http://schemas.microsoft.com/office/drawing/2014/main" id="{3C46DF55-6384-818C-C311-32EF6139124B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3" name="任意多边形 24">
              <a:extLst>
                <a:ext uri="{FF2B5EF4-FFF2-40B4-BE49-F238E27FC236}">
                  <a16:creationId xmlns:a16="http://schemas.microsoft.com/office/drawing/2014/main" id="{0A6812E8-F0A3-296C-7014-69431FE88911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4" name="任意多边形 25">
              <a:extLst>
                <a:ext uri="{FF2B5EF4-FFF2-40B4-BE49-F238E27FC236}">
                  <a16:creationId xmlns:a16="http://schemas.microsoft.com/office/drawing/2014/main" id="{B8A49EC0-10DD-7738-29A6-2933CF909B56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5" name="任意多边形 26">
              <a:extLst>
                <a:ext uri="{FF2B5EF4-FFF2-40B4-BE49-F238E27FC236}">
                  <a16:creationId xmlns:a16="http://schemas.microsoft.com/office/drawing/2014/main" id="{46B21353-9EC9-902E-C7B3-8CF5B82E2CC2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6" name="任意多边形 27">
              <a:extLst>
                <a:ext uri="{FF2B5EF4-FFF2-40B4-BE49-F238E27FC236}">
                  <a16:creationId xmlns:a16="http://schemas.microsoft.com/office/drawing/2014/main" id="{9AE69412-D6A9-BED2-74AB-4F6F3B16638E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7" name="任意多边形 28">
              <a:extLst>
                <a:ext uri="{FF2B5EF4-FFF2-40B4-BE49-F238E27FC236}">
                  <a16:creationId xmlns:a16="http://schemas.microsoft.com/office/drawing/2014/main" id="{71C7A590-0A04-1287-33D0-C425879967A4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8" name="矩形 957">
              <a:extLst>
                <a:ext uri="{FF2B5EF4-FFF2-40B4-BE49-F238E27FC236}">
                  <a16:creationId xmlns:a16="http://schemas.microsoft.com/office/drawing/2014/main" id="{E4D44EBB-77DD-6C8B-1B38-561052FEC57A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9" name="任意多边形 30">
              <a:extLst>
                <a:ext uri="{FF2B5EF4-FFF2-40B4-BE49-F238E27FC236}">
                  <a16:creationId xmlns:a16="http://schemas.microsoft.com/office/drawing/2014/main" id="{DA888E0B-8DEC-CFDA-42B5-A90F7BD4EBF8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0" name="任意多边形 31">
              <a:extLst>
                <a:ext uri="{FF2B5EF4-FFF2-40B4-BE49-F238E27FC236}">
                  <a16:creationId xmlns:a16="http://schemas.microsoft.com/office/drawing/2014/main" id="{11949732-B0D0-E9DA-E73C-59F08824B39B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1" name="任意多边形 32">
              <a:extLst>
                <a:ext uri="{FF2B5EF4-FFF2-40B4-BE49-F238E27FC236}">
                  <a16:creationId xmlns:a16="http://schemas.microsoft.com/office/drawing/2014/main" id="{CA90A2F1-F9FD-FAFC-1196-ADF897B16F21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2" name="任意多边形 33">
              <a:extLst>
                <a:ext uri="{FF2B5EF4-FFF2-40B4-BE49-F238E27FC236}">
                  <a16:creationId xmlns:a16="http://schemas.microsoft.com/office/drawing/2014/main" id="{694CF7D6-3EA3-C5AD-CE48-AD6E9AE0E091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3" name="任意多边形 34">
              <a:extLst>
                <a:ext uri="{FF2B5EF4-FFF2-40B4-BE49-F238E27FC236}">
                  <a16:creationId xmlns:a16="http://schemas.microsoft.com/office/drawing/2014/main" id="{8027BBD2-77CC-5DA7-3F44-9F118434D10A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4" name="任意多边形 35">
              <a:extLst>
                <a:ext uri="{FF2B5EF4-FFF2-40B4-BE49-F238E27FC236}">
                  <a16:creationId xmlns:a16="http://schemas.microsoft.com/office/drawing/2014/main" id="{465DF16E-8813-E921-F677-7DBF20EAB7C9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5" name="任意多边形 36">
              <a:extLst>
                <a:ext uri="{FF2B5EF4-FFF2-40B4-BE49-F238E27FC236}">
                  <a16:creationId xmlns:a16="http://schemas.microsoft.com/office/drawing/2014/main" id="{AD8717C6-B081-6B8A-93B5-EFCBD9115C56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6" name="任意多边形 37">
              <a:extLst>
                <a:ext uri="{FF2B5EF4-FFF2-40B4-BE49-F238E27FC236}">
                  <a16:creationId xmlns:a16="http://schemas.microsoft.com/office/drawing/2014/main" id="{31CB0DD9-AACB-9123-D518-42CE11FB1BA4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7" name="任意多边形 38">
              <a:extLst>
                <a:ext uri="{FF2B5EF4-FFF2-40B4-BE49-F238E27FC236}">
                  <a16:creationId xmlns:a16="http://schemas.microsoft.com/office/drawing/2014/main" id="{D93C385B-981F-2126-B6B2-886D7B394BA3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8" name="椭圆 967">
              <a:extLst>
                <a:ext uri="{FF2B5EF4-FFF2-40B4-BE49-F238E27FC236}">
                  <a16:creationId xmlns:a16="http://schemas.microsoft.com/office/drawing/2014/main" id="{F094A86C-91E3-FB0C-8631-C8F2452FE0CF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9" name="任意多边形 40">
              <a:extLst>
                <a:ext uri="{FF2B5EF4-FFF2-40B4-BE49-F238E27FC236}">
                  <a16:creationId xmlns:a16="http://schemas.microsoft.com/office/drawing/2014/main" id="{48742128-62AF-36E1-E1A6-19C9BC58B9B8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0" name="任意多边形 41">
              <a:extLst>
                <a:ext uri="{FF2B5EF4-FFF2-40B4-BE49-F238E27FC236}">
                  <a16:creationId xmlns:a16="http://schemas.microsoft.com/office/drawing/2014/main" id="{17887EEF-AAB8-F14F-99E4-1BDFE1A430D7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1" name="任意多边形 42">
              <a:extLst>
                <a:ext uri="{FF2B5EF4-FFF2-40B4-BE49-F238E27FC236}">
                  <a16:creationId xmlns:a16="http://schemas.microsoft.com/office/drawing/2014/main" id="{9EC532D9-0BFE-0125-4CB8-A6A041C9D671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2" name="任意多边形 43">
              <a:extLst>
                <a:ext uri="{FF2B5EF4-FFF2-40B4-BE49-F238E27FC236}">
                  <a16:creationId xmlns:a16="http://schemas.microsoft.com/office/drawing/2014/main" id="{2855C456-27AD-592A-427D-32FC90761385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3" name="任意多边形 44">
              <a:extLst>
                <a:ext uri="{FF2B5EF4-FFF2-40B4-BE49-F238E27FC236}">
                  <a16:creationId xmlns:a16="http://schemas.microsoft.com/office/drawing/2014/main" id="{268D103F-6585-2565-5DDA-F86523997551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4" name="任意多边形 45">
              <a:extLst>
                <a:ext uri="{FF2B5EF4-FFF2-40B4-BE49-F238E27FC236}">
                  <a16:creationId xmlns:a16="http://schemas.microsoft.com/office/drawing/2014/main" id="{28824F92-FBE4-9771-DDAC-4C0DE1D3A196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5" name="任意多边形 46">
              <a:extLst>
                <a:ext uri="{FF2B5EF4-FFF2-40B4-BE49-F238E27FC236}">
                  <a16:creationId xmlns:a16="http://schemas.microsoft.com/office/drawing/2014/main" id="{216BDC8A-A3D7-3B1B-A7F6-AA2475ECA891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6" name="矩形 975">
              <a:extLst>
                <a:ext uri="{FF2B5EF4-FFF2-40B4-BE49-F238E27FC236}">
                  <a16:creationId xmlns:a16="http://schemas.microsoft.com/office/drawing/2014/main" id="{B55AB9A8-270E-370F-D679-9B3692B2A05F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7" name="任意多边形 48">
              <a:extLst>
                <a:ext uri="{FF2B5EF4-FFF2-40B4-BE49-F238E27FC236}">
                  <a16:creationId xmlns:a16="http://schemas.microsoft.com/office/drawing/2014/main" id="{F92B1341-AEC3-F1BD-6A2C-7E2EE067BF5F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8" name="任意多边形 49">
              <a:extLst>
                <a:ext uri="{FF2B5EF4-FFF2-40B4-BE49-F238E27FC236}">
                  <a16:creationId xmlns:a16="http://schemas.microsoft.com/office/drawing/2014/main" id="{DE292F52-4381-9D92-07F5-2F20F7FB11E0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" name="任意多边形 50">
              <a:extLst>
                <a:ext uri="{FF2B5EF4-FFF2-40B4-BE49-F238E27FC236}">
                  <a16:creationId xmlns:a16="http://schemas.microsoft.com/office/drawing/2014/main" id="{9D5330CB-9C0F-3D99-EF15-F4B0C1A9A84B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" name="任意多边形 51">
              <a:extLst>
                <a:ext uri="{FF2B5EF4-FFF2-40B4-BE49-F238E27FC236}">
                  <a16:creationId xmlns:a16="http://schemas.microsoft.com/office/drawing/2014/main" id="{3D052B67-6159-20B9-DF8F-0D108BC64C3D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" name="任意多边形 52">
              <a:extLst>
                <a:ext uri="{FF2B5EF4-FFF2-40B4-BE49-F238E27FC236}">
                  <a16:creationId xmlns:a16="http://schemas.microsoft.com/office/drawing/2014/main" id="{FC7E06B9-818A-D5E1-672C-F874EED8CF14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" name="任意多边形 53">
              <a:extLst>
                <a:ext uri="{FF2B5EF4-FFF2-40B4-BE49-F238E27FC236}">
                  <a16:creationId xmlns:a16="http://schemas.microsoft.com/office/drawing/2014/main" id="{AE46A9E5-A93D-ED21-30EA-55AEF12CA620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" name="任意多边形 54">
              <a:extLst>
                <a:ext uri="{FF2B5EF4-FFF2-40B4-BE49-F238E27FC236}">
                  <a16:creationId xmlns:a16="http://schemas.microsoft.com/office/drawing/2014/main" id="{07593EB3-238A-D5C3-47D8-57B7389FEDB2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" name="任意多边形 55">
              <a:extLst>
                <a:ext uri="{FF2B5EF4-FFF2-40B4-BE49-F238E27FC236}">
                  <a16:creationId xmlns:a16="http://schemas.microsoft.com/office/drawing/2014/main" id="{BF6DE33D-0308-167A-A112-4F8ACC4B9A17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" name="任意多边形 56">
              <a:extLst>
                <a:ext uri="{FF2B5EF4-FFF2-40B4-BE49-F238E27FC236}">
                  <a16:creationId xmlns:a16="http://schemas.microsoft.com/office/drawing/2014/main" id="{AD6D25B3-6837-518D-2DFE-8CB049D6A978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" name="任意多边形 57">
              <a:extLst>
                <a:ext uri="{FF2B5EF4-FFF2-40B4-BE49-F238E27FC236}">
                  <a16:creationId xmlns:a16="http://schemas.microsoft.com/office/drawing/2014/main" id="{8F187F9A-5385-FB62-8610-C64467E7A23A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" name="任意多边形 58">
              <a:extLst>
                <a:ext uri="{FF2B5EF4-FFF2-40B4-BE49-F238E27FC236}">
                  <a16:creationId xmlns:a16="http://schemas.microsoft.com/office/drawing/2014/main" id="{12E1047B-25FB-DDB1-E395-B3AC3FD08BB5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" name="任意多边形 59">
              <a:extLst>
                <a:ext uri="{FF2B5EF4-FFF2-40B4-BE49-F238E27FC236}">
                  <a16:creationId xmlns:a16="http://schemas.microsoft.com/office/drawing/2014/main" id="{17F0BCD7-913C-AA4D-0DCB-C65330C11A88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" name="任意多边形 60">
              <a:extLst>
                <a:ext uri="{FF2B5EF4-FFF2-40B4-BE49-F238E27FC236}">
                  <a16:creationId xmlns:a16="http://schemas.microsoft.com/office/drawing/2014/main" id="{670CD6C6-D8CD-4CC5-BDAD-A3E3D5FFAB4B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" name="任意多边形 61">
              <a:extLst>
                <a:ext uri="{FF2B5EF4-FFF2-40B4-BE49-F238E27FC236}">
                  <a16:creationId xmlns:a16="http://schemas.microsoft.com/office/drawing/2014/main" id="{B18BC999-9B7F-8A3A-6622-29CB11C70785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" name="任意多边形 62">
              <a:extLst>
                <a:ext uri="{FF2B5EF4-FFF2-40B4-BE49-F238E27FC236}">
                  <a16:creationId xmlns:a16="http://schemas.microsoft.com/office/drawing/2014/main" id="{335E02B6-A4A7-CFF3-F4A3-6FC24B7204B7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" name="椭圆 991">
              <a:extLst>
                <a:ext uri="{FF2B5EF4-FFF2-40B4-BE49-F238E27FC236}">
                  <a16:creationId xmlns:a16="http://schemas.microsoft.com/office/drawing/2014/main" id="{3D4F960D-DA31-2A75-9498-B04B32BD9DE0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93" name="组合 992">
            <a:extLst>
              <a:ext uri="{FF2B5EF4-FFF2-40B4-BE49-F238E27FC236}">
                <a16:creationId xmlns:a16="http://schemas.microsoft.com/office/drawing/2014/main" id="{A18316F3-AEC2-37D8-D3F4-562CF8938CE1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994" name="任意多边形 287">
              <a:extLst>
                <a:ext uri="{FF2B5EF4-FFF2-40B4-BE49-F238E27FC236}">
                  <a16:creationId xmlns:a16="http://schemas.microsoft.com/office/drawing/2014/main" id="{4CD5585D-B97D-7F29-5326-E9F77578918E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组合 994">
              <a:extLst>
                <a:ext uri="{FF2B5EF4-FFF2-40B4-BE49-F238E27FC236}">
                  <a16:creationId xmlns:a16="http://schemas.microsoft.com/office/drawing/2014/main" id="{8AC5A4EB-CA97-B1B0-A8E7-25371FBE8237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1045" name="组合 1044">
                <a:extLst>
                  <a:ext uri="{FF2B5EF4-FFF2-40B4-BE49-F238E27FC236}">
                    <a16:creationId xmlns:a16="http://schemas.microsoft.com/office/drawing/2014/main" id="{E8D0A2A0-CD1E-971C-A535-2192646D314E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1049" name="任意多边形 290">
                  <a:extLst>
                    <a:ext uri="{FF2B5EF4-FFF2-40B4-BE49-F238E27FC236}">
                      <a16:creationId xmlns:a16="http://schemas.microsoft.com/office/drawing/2014/main" id="{5E285068-7AE0-AC64-F4E7-11F45CA0DD4D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 291">
                  <a:extLst>
                    <a:ext uri="{FF2B5EF4-FFF2-40B4-BE49-F238E27FC236}">
                      <a16:creationId xmlns:a16="http://schemas.microsoft.com/office/drawing/2014/main" id="{B8F3A478-37A9-078E-D317-0BEB30251E79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46" name="组合 1045">
                <a:extLst>
                  <a:ext uri="{FF2B5EF4-FFF2-40B4-BE49-F238E27FC236}">
                    <a16:creationId xmlns:a16="http://schemas.microsoft.com/office/drawing/2014/main" id="{820F6E3E-3633-5D54-2A81-937D43ADA113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1047" name="任意多边形 293">
                  <a:extLst>
                    <a:ext uri="{FF2B5EF4-FFF2-40B4-BE49-F238E27FC236}">
                      <a16:creationId xmlns:a16="http://schemas.microsoft.com/office/drawing/2014/main" id="{695E9C41-B72A-E5A4-CF6E-0C0EBDBEF1C2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 294">
                  <a:extLst>
                    <a:ext uri="{FF2B5EF4-FFF2-40B4-BE49-F238E27FC236}">
                      <a16:creationId xmlns:a16="http://schemas.microsoft.com/office/drawing/2014/main" id="{6BAD6405-79E8-E531-3231-6800ACA4A3ED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96" name="组合 995">
              <a:extLst>
                <a:ext uri="{FF2B5EF4-FFF2-40B4-BE49-F238E27FC236}">
                  <a16:creationId xmlns:a16="http://schemas.microsoft.com/office/drawing/2014/main" id="{CA5D4AF5-37CB-79B7-8349-F91D8C937835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1018" name="任意多边形 296">
                <a:extLst>
                  <a:ext uri="{FF2B5EF4-FFF2-40B4-BE49-F238E27FC236}">
                    <a16:creationId xmlns:a16="http://schemas.microsoft.com/office/drawing/2014/main" id="{5229552E-DA71-8EB8-E968-64273FDCEB35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 297">
                <a:extLst>
                  <a:ext uri="{FF2B5EF4-FFF2-40B4-BE49-F238E27FC236}">
                    <a16:creationId xmlns:a16="http://schemas.microsoft.com/office/drawing/2014/main" id="{476737F4-DAF5-81E6-4FCA-C5F0BF37CBA0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 298">
                <a:extLst>
                  <a:ext uri="{FF2B5EF4-FFF2-40B4-BE49-F238E27FC236}">
                    <a16:creationId xmlns:a16="http://schemas.microsoft.com/office/drawing/2014/main" id="{0AAC5697-713D-45B7-599B-2505BFB1C7A7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1" name="组合 1020">
                <a:extLst>
                  <a:ext uri="{FF2B5EF4-FFF2-40B4-BE49-F238E27FC236}">
                    <a16:creationId xmlns:a16="http://schemas.microsoft.com/office/drawing/2014/main" id="{034E005E-901B-FE60-FD03-BC3B9F5BA484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1028" name="任意多边形 300">
                  <a:extLst>
                    <a:ext uri="{FF2B5EF4-FFF2-40B4-BE49-F238E27FC236}">
                      <a16:creationId xmlns:a16="http://schemas.microsoft.com/office/drawing/2014/main" id="{2721564B-BD6B-DC03-724F-79035FBDC158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9" name="任意多边形 301">
                  <a:extLst>
                    <a:ext uri="{FF2B5EF4-FFF2-40B4-BE49-F238E27FC236}">
                      <a16:creationId xmlns:a16="http://schemas.microsoft.com/office/drawing/2014/main" id="{5738E508-0135-7788-2632-F46AB6929FCD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0" name="任意多边形 302">
                  <a:extLst>
                    <a:ext uri="{FF2B5EF4-FFF2-40B4-BE49-F238E27FC236}">
                      <a16:creationId xmlns:a16="http://schemas.microsoft.com/office/drawing/2014/main" id="{F5A4FC33-C382-E43D-A350-26BD04BF0230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1" name="任意多边形 303">
                  <a:extLst>
                    <a:ext uri="{FF2B5EF4-FFF2-40B4-BE49-F238E27FC236}">
                      <a16:creationId xmlns:a16="http://schemas.microsoft.com/office/drawing/2014/main" id="{CD947D37-7D9F-261D-9DA4-BB84CBD2286B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2" name="任意多边形 304">
                  <a:extLst>
                    <a:ext uri="{FF2B5EF4-FFF2-40B4-BE49-F238E27FC236}">
                      <a16:creationId xmlns:a16="http://schemas.microsoft.com/office/drawing/2014/main" id="{7A154EEC-B38B-A79D-0802-34DDB9DC5FAC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3" name="任意多边形 305">
                  <a:extLst>
                    <a:ext uri="{FF2B5EF4-FFF2-40B4-BE49-F238E27FC236}">
                      <a16:creationId xmlns:a16="http://schemas.microsoft.com/office/drawing/2014/main" id="{95447CC7-5654-527C-FD3A-F58D752F69D3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4" name="任意多边形 306">
                  <a:extLst>
                    <a:ext uri="{FF2B5EF4-FFF2-40B4-BE49-F238E27FC236}">
                      <a16:creationId xmlns:a16="http://schemas.microsoft.com/office/drawing/2014/main" id="{605B8EDC-BF73-F027-80C6-36C691E3F38D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5" name="任意多边形 307">
                  <a:extLst>
                    <a:ext uri="{FF2B5EF4-FFF2-40B4-BE49-F238E27FC236}">
                      <a16:creationId xmlns:a16="http://schemas.microsoft.com/office/drawing/2014/main" id="{864D3B3B-C88F-0848-BFA5-027AB28F5FA7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6" name="任意多边形 308">
                  <a:extLst>
                    <a:ext uri="{FF2B5EF4-FFF2-40B4-BE49-F238E27FC236}">
                      <a16:creationId xmlns:a16="http://schemas.microsoft.com/office/drawing/2014/main" id="{B52EB18C-B1FE-592F-23C4-187F191CB2C6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 309">
                  <a:extLst>
                    <a:ext uri="{FF2B5EF4-FFF2-40B4-BE49-F238E27FC236}">
                      <a16:creationId xmlns:a16="http://schemas.microsoft.com/office/drawing/2014/main" id="{050109BB-7D79-8758-1255-B8F3039EC08D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8" name="任意多边形 310">
                  <a:extLst>
                    <a:ext uri="{FF2B5EF4-FFF2-40B4-BE49-F238E27FC236}">
                      <a16:creationId xmlns:a16="http://schemas.microsoft.com/office/drawing/2014/main" id="{44400F30-3890-1760-9AFC-53DCD74AC110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9" name="任意多边形 311">
                  <a:extLst>
                    <a:ext uri="{FF2B5EF4-FFF2-40B4-BE49-F238E27FC236}">
                      <a16:creationId xmlns:a16="http://schemas.microsoft.com/office/drawing/2014/main" id="{FA3543B5-C81A-5B68-6397-0D8EADC5BB21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40" name="组合 1039">
                  <a:extLst>
                    <a:ext uri="{FF2B5EF4-FFF2-40B4-BE49-F238E27FC236}">
                      <a16:creationId xmlns:a16="http://schemas.microsoft.com/office/drawing/2014/main" id="{3A9D9A95-5C4F-42CF-E78E-3A2789EDB8AD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1041" name="任意多边形 313">
                    <a:extLst>
                      <a:ext uri="{FF2B5EF4-FFF2-40B4-BE49-F238E27FC236}">
                        <a16:creationId xmlns:a16="http://schemas.microsoft.com/office/drawing/2014/main" id="{E32E09F5-F7C2-106D-3F10-CC4276D80A5B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2" name="任意多边形 314">
                    <a:extLst>
                      <a:ext uri="{FF2B5EF4-FFF2-40B4-BE49-F238E27FC236}">
                        <a16:creationId xmlns:a16="http://schemas.microsoft.com/office/drawing/2014/main" id="{4CF96CC1-7993-7543-0419-259768FCF3A5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3" name="任意多边形 315">
                    <a:extLst>
                      <a:ext uri="{FF2B5EF4-FFF2-40B4-BE49-F238E27FC236}">
                        <a16:creationId xmlns:a16="http://schemas.microsoft.com/office/drawing/2014/main" id="{D6C18EA9-BBC1-A9DE-DC43-DB28FE5EFBAF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4" name="任意多边形 316">
                    <a:extLst>
                      <a:ext uri="{FF2B5EF4-FFF2-40B4-BE49-F238E27FC236}">
                        <a16:creationId xmlns:a16="http://schemas.microsoft.com/office/drawing/2014/main" id="{A88C06B7-7F97-A51C-3411-02AD6764F593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22" name="任意多边形 317">
                <a:extLst>
                  <a:ext uri="{FF2B5EF4-FFF2-40B4-BE49-F238E27FC236}">
                    <a16:creationId xmlns:a16="http://schemas.microsoft.com/office/drawing/2014/main" id="{0A7EFC54-8655-0865-2DCC-2F8258B8F440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 318">
                <a:extLst>
                  <a:ext uri="{FF2B5EF4-FFF2-40B4-BE49-F238E27FC236}">
                    <a16:creationId xmlns:a16="http://schemas.microsoft.com/office/drawing/2014/main" id="{3F11E15F-D7D1-B59A-CE60-232A6AEDDA04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 319">
                <a:extLst>
                  <a:ext uri="{FF2B5EF4-FFF2-40B4-BE49-F238E27FC236}">
                    <a16:creationId xmlns:a16="http://schemas.microsoft.com/office/drawing/2014/main" id="{390B81FB-0350-CC55-1090-7F0D90B99294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5" name="任意多边形 320">
                <a:extLst>
                  <a:ext uri="{FF2B5EF4-FFF2-40B4-BE49-F238E27FC236}">
                    <a16:creationId xmlns:a16="http://schemas.microsoft.com/office/drawing/2014/main" id="{469BDFB7-EC8C-FA17-343F-DC3E62150B15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6" name="任意多边形 321">
                <a:extLst>
                  <a:ext uri="{FF2B5EF4-FFF2-40B4-BE49-F238E27FC236}">
                    <a16:creationId xmlns:a16="http://schemas.microsoft.com/office/drawing/2014/main" id="{F8AA38A1-BD50-B847-AFDF-B46531972E82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7" name="任意多边形 322">
                <a:extLst>
                  <a:ext uri="{FF2B5EF4-FFF2-40B4-BE49-F238E27FC236}">
                    <a16:creationId xmlns:a16="http://schemas.microsoft.com/office/drawing/2014/main" id="{45D0997E-4B66-88F6-A2FE-A2E5D5E07E20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97" name="组合 996">
              <a:extLst>
                <a:ext uri="{FF2B5EF4-FFF2-40B4-BE49-F238E27FC236}">
                  <a16:creationId xmlns:a16="http://schemas.microsoft.com/office/drawing/2014/main" id="{94720C0C-CADD-99E8-3976-FEE71ABDEA32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998" name="组合 997">
                <a:extLst>
                  <a:ext uri="{FF2B5EF4-FFF2-40B4-BE49-F238E27FC236}">
                    <a16:creationId xmlns:a16="http://schemas.microsoft.com/office/drawing/2014/main" id="{0AADBA52-3B4B-0149-F88E-F820599E591A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1014" name="任意多边形 325">
                  <a:extLst>
                    <a:ext uri="{FF2B5EF4-FFF2-40B4-BE49-F238E27FC236}">
                      <a16:creationId xmlns:a16="http://schemas.microsoft.com/office/drawing/2014/main" id="{2065F751-D5FF-0276-959A-7EB1DE1721F7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5" name="任意多边形 326">
                  <a:extLst>
                    <a:ext uri="{FF2B5EF4-FFF2-40B4-BE49-F238E27FC236}">
                      <a16:creationId xmlns:a16="http://schemas.microsoft.com/office/drawing/2014/main" id="{18850A5C-FC45-8D75-3E0C-6AF3AB1214B0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6" name="任意多边形 327">
                  <a:extLst>
                    <a:ext uri="{FF2B5EF4-FFF2-40B4-BE49-F238E27FC236}">
                      <a16:creationId xmlns:a16="http://schemas.microsoft.com/office/drawing/2014/main" id="{B4E86CA8-24AC-1AE9-6704-773B23139BB5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7" name="任意多边形 328">
                  <a:extLst>
                    <a:ext uri="{FF2B5EF4-FFF2-40B4-BE49-F238E27FC236}">
                      <a16:creationId xmlns:a16="http://schemas.microsoft.com/office/drawing/2014/main" id="{28FD570B-7AC0-D3B5-4102-BC57630DEEB8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99" name="组合 998">
                <a:extLst>
                  <a:ext uri="{FF2B5EF4-FFF2-40B4-BE49-F238E27FC236}">
                    <a16:creationId xmlns:a16="http://schemas.microsoft.com/office/drawing/2014/main" id="{8E882CBA-6FBE-89B1-9750-28D35B6F81C0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1000" name="任意多边形 330">
                  <a:extLst>
                    <a:ext uri="{FF2B5EF4-FFF2-40B4-BE49-F238E27FC236}">
                      <a16:creationId xmlns:a16="http://schemas.microsoft.com/office/drawing/2014/main" id="{CE34FBBF-8DB4-972B-3D42-798100CB296F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1" name="任意多边形 331">
                  <a:extLst>
                    <a:ext uri="{FF2B5EF4-FFF2-40B4-BE49-F238E27FC236}">
                      <a16:creationId xmlns:a16="http://schemas.microsoft.com/office/drawing/2014/main" id="{A0E819B4-3518-6165-0B37-DF5B46A14E7A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2" name="任意多边形 332">
                  <a:extLst>
                    <a:ext uri="{FF2B5EF4-FFF2-40B4-BE49-F238E27FC236}">
                      <a16:creationId xmlns:a16="http://schemas.microsoft.com/office/drawing/2014/main" id="{1FCD0633-076D-3B6F-0EDA-6A39B4A86B62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3" name="任意多边形 333">
                  <a:extLst>
                    <a:ext uri="{FF2B5EF4-FFF2-40B4-BE49-F238E27FC236}">
                      <a16:creationId xmlns:a16="http://schemas.microsoft.com/office/drawing/2014/main" id="{699B08BA-F8F6-6E4C-F35E-89DC518EB84C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4" name="任意多边形 334">
                  <a:extLst>
                    <a:ext uri="{FF2B5EF4-FFF2-40B4-BE49-F238E27FC236}">
                      <a16:creationId xmlns:a16="http://schemas.microsoft.com/office/drawing/2014/main" id="{167CFD77-E947-AE15-557D-34705ADA719F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5" name="任意多边形 335">
                  <a:extLst>
                    <a:ext uri="{FF2B5EF4-FFF2-40B4-BE49-F238E27FC236}">
                      <a16:creationId xmlns:a16="http://schemas.microsoft.com/office/drawing/2014/main" id="{EE0492A9-FD30-FE2A-6B55-B62CC378151C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6" name="任意多边形 336">
                  <a:extLst>
                    <a:ext uri="{FF2B5EF4-FFF2-40B4-BE49-F238E27FC236}">
                      <a16:creationId xmlns:a16="http://schemas.microsoft.com/office/drawing/2014/main" id="{28CFD38C-C1F9-CB36-F4A1-1600458C25DE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7" name="任意多边形 337">
                  <a:extLst>
                    <a:ext uri="{FF2B5EF4-FFF2-40B4-BE49-F238E27FC236}">
                      <a16:creationId xmlns:a16="http://schemas.microsoft.com/office/drawing/2014/main" id="{C121BCDF-578C-722E-160A-A64692F6E45B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8" name="任意多边形 338">
                  <a:extLst>
                    <a:ext uri="{FF2B5EF4-FFF2-40B4-BE49-F238E27FC236}">
                      <a16:creationId xmlns:a16="http://schemas.microsoft.com/office/drawing/2014/main" id="{36661115-C626-B47F-471C-73C0B8FCAD53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9" name="任意多边形 339">
                  <a:extLst>
                    <a:ext uri="{FF2B5EF4-FFF2-40B4-BE49-F238E27FC236}">
                      <a16:creationId xmlns:a16="http://schemas.microsoft.com/office/drawing/2014/main" id="{0D71AA18-5782-71B6-23E2-C1044249DF79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0" name="任意多边形 340">
                  <a:extLst>
                    <a:ext uri="{FF2B5EF4-FFF2-40B4-BE49-F238E27FC236}">
                      <a16:creationId xmlns:a16="http://schemas.microsoft.com/office/drawing/2014/main" id="{E24AA89C-55CE-2CE6-2ECE-3CCE1405E041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1" name="任意多边形 341">
                  <a:extLst>
                    <a:ext uri="{FF2B5EF4-FFF2-40B4-BE49-F238E27FC236}">
                      <a16:creationId xmlns:a16="http://schemas.microsoft.com/office/drawing/2014/main" id="{0EEAF72E-CF8F-DDAE-29AD-5E6D252BD327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2" name="任意多边形 342">
                  <a:extLst>
                    <a:ext uri="{FF2B5EF4-FFF2-40B4-BE49-F238E27FC236}">
                      <a16:creationId xmlns:a16="http://schemas.microsoft.com/office/drawing/2014/main" id="{9C9E2C3F-0D99-D0D4-2C93-92E7C990EBAC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3" name="任意多边形 343">
                  <a:extLst>
                    <a:ext uri="{FF2B5EF4-FFF2-40B4-BE49-F238E27FC236}">
                      <a16:creationId xmlns:a16="http://schemas.microsoft.com/office/drawing/2014/main" id="{2FD1E049-A9B0-F7C1-2F8C-DEEAA375690E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485609393"/>
      </p:ext>
    </p:extLst>
  </p:cSld>
  <p:clrMapOvr>
    <a:masterClrMapping/>
  </p:clrMapOvr>
  <p:transition spd="med"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501363" y="2730354"/>
            <a:ext cx="8232577" cy="179296"/>
          </a:xfrm>
          <a:prstGeom prst="roundRect">
            <a:avLst>
              <a:gd name="adj" fmla="val 4935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1438" tIns="25719" rIns="51438" bIns="25719" rtlCol="0" anchor="ctr"/>
          <a:lstStyle/>
          <a:p>
            <a:pPr algn="ctr"/>
            <a:endParaRPr lang="zh-CN" altLang="en-US" sz="900" dirty="0">
              <a:cs typeface="+mn-ea"/>
              <a:sym typeface="+mn-lt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816756" y="2239705"/>
            <a:ext cx="524709" cy="524590"/>
            <a:chOff x="2250831" y="2560320"/>
            <a:chExt cx="745587" cy="745587"/>
          </a:xfrm>
        </p:grpSpPr>
        <p:sp>
          <p:nvSpPr>
            <p:cNvPr id="19" name="泪滴形 18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20" name="同心圆 19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1514943" y="1884490"/>
            <a:ext cx="1698205" cy="882937"/>
          </a:xfrm>
          <a:prstGeom prst="rect">
            <a:avLst/>
          </a:prstGeom>
          <a:noFill/>
        </p:spPr>
        <p:txBody>
          <a:bodyPr wrap="square" lIns="51438" tIns="25719" rIns="51438" bIns="25719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3633026" y="1692677"/>
            <a:ext cx="977392" cy="977171"/>
            <a:chOff x="2250831" y="2560320"/>
            <a:chExt cx="745587" cy="745587"/>
          </a:xfrm>
        </p:grpSpPr>
        <p:sp>
          <p:nvSpPr>
            <p:cNvPr id="23" name="泪滴形 22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13"/>
          <p:cNvSpPr txBox="1"/>
          <p:nvPr/>
        </p:nvSpPr>
        <p:spPr>
          <a:xfrm>
            <a:off x="4723132" y="1884490"/>
            <a:ext cx="1698205" cy="882937"/>
          </a:xfrm>
          <a:prstGeom prst="rect">
            <a:avLst/>
          </a:prstGeom>
          <a:noFill/>
        </p:spPr>
        <p:txBody>
          <a:bodyPr wrap="square" lIns="51438" tIns="25719" rIns="51438" bIns="25719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25"/>
          <p:cNvGrpSpPr/>
          <p:nvPr/>
        </p:nvGrpSpPr>
        <p:grpSpPr>
          <a:xfrm rot="10800000">
            <a:off x="1970043" y="3017475"/>
            <a:ext cx="768206" cy="768032"/>
            <a:chOff x="2250831" y="2560320"/>
            <a:chExt cx="745587" cy="745587"/>
          </a:xfrm>
        </p:grpSpPr>
        <p:sp>
          <p:nvSpPr>
            <p:cNvPr id="27" name="泪滴形 26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28" name="同心圆 27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17"/>
          <p:cNvSpPr txBox="1"/>
          <p:nvPr/>
        </p:nvSpPr>
        <p:spPr>
          <a:xfrm>
            <a:off x="2870823" y="3017702"/>
            <a:ext cx="1698205" cy="882937"/>
          </a:xfrm>
          <a:prstGeom prst="rect">
            <a:avLst/>
          </a:prstGeom>
          <a:noFill/>
        </p:spPr>
        <p:txBody>
          <a:bodyPr wrap="square" lIns="51438" tIns="25719" rIns="51438" bIns="25719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29"/>
          <p:cNvGrpSpPr/>
          <p:nvPr/>
        </p:nvGrpSpPr>
        <p:grpSpPr>
          <a:xfrm rot="10800000">
            <a:off x="5409485" y="2933442"/>
            <a:ext cx="324599" cy="324526"/>
            <a:chOff x="2250831" y="2560320"/>
            <a:chExt cx="745587" cy="745587"/>
          </a:xfrm>
        </p:grpSpPr>
        <p:sp>
          <p:nvSpPr>
            <p:cNvPr id="31" name="泪滴形 30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32" name="同心圆 31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21"/>
          <p:cNvSpPr txBox="1"/>
          <p:nvPr/>
        </p:nvSpPr>
        <p:spPr>
          <a:xfrm>
            <a:off x="5968811" y="3017316"/>
            <a:ext cx="1698205" cy="882937"/>
          </a:xfrm>
          <a:prstGeom prst="rect">
            <a:avLst/>
          </a:prstGeom>
          <a:noFill/>
        </p:spPr>
        <p:txBody>
          <a:bodyPr wrap="square" lIns="51438" tIns="25719" rIns="51438" bIns="25719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33"/>
          <p:cNvGrpSpPr/>
          <p:nvPr/>
        </p:nvGrpSpPr>
        <p:grpSpPr>
          <a:xfrm>
            <a:off x="6801506" y="2239705"/>
            <a:ext cx="524709" cy="524590"/>
            <a:chOff x="2250831" y="2560320"/>
            <a:chExt cx="745587" cy="745587"/>
          </a:xfrm>
        </p:grpSpPr>
        <p:sp>
          <p:nvSpPr>
            <p:cNvPr id="35" name="泪滴形 34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36" name="同心圆 35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25"/>
          <p:cNvSpPr txBox="1"/>
          <p:nvPr/>
        </p:nvSpPr>
        <p:spPr>
          <a:xfrm>
            <a:off x="7388161" y="1884490"/>
            <a:ext cx="1698205" cy="882937"/>
          </a:xfrm>
          <a:prstGeom prst="rect">
            <a:avLst/>
          </a:prstGeom>
          <a:noFill/>
        </p:spPr>
        <p:txBody>
          <a:bodyPr wrap="square" lIns="51438" tIns="25719" rIns="51438" bIns="25719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GB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458609"/>
      </p:ext>
    </p:extLst>
  </p:cSld>
  <p:clrMapOvr>
    <a:masterClrMapping/>
  </p:clrMapOvr>
  <p:transition spd="med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5" grpId="0"/>
      <p:bldP spid="29" grpId="0"/>
      <p:bldP spid="33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5414478" y="1310983"/>
            <a:ext cx="1410364" cy="1709480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3485227" y="1605828"/>
            <a:ext cx="1410364" cy="1709480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29"/>
          <p:cNvGrpSpPr/>
          <p:nvPr/>
        </p:nvGrpSpPr>
        <p:grpSpPr>
          <a:xfrm>
            <a:off x="1499245" y="1936696"/>
            <a:ext cx="1410364" cy="1709480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039300" y="1887484"/>
            <a:ext cx="391029" cy="348826"/>
          </a:xfrm>
          <a:prstGeom prst="rect">
            <a:avLst/>
          </a:prstGeom>
          <a:noFill/>
          <a:effectLst/>
        </p:spPr>
        <p:txBody>
          <a:bodyPr wrap="none" lIns="65036" tIns="32518" rIns="65036" bIns="325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971989" y="1556899"/>
            <a:ext cx="391029" cy="348826"/>
          </a:xfrm>
          <a:prstGeom prst="rect">
            <a:avLst/>
          </a:prstGeom>
          <a:noFill/>
          <a:effectLst/>
        </p:spPr>
        <p:txBody>
          <a:bodyPr wrap="none" lIns="65036" tIns="32518" rIns="65036" bIns="325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01810" y="1282942"/>
            <a:ext cx="391029" cy="348826"/>
          </a:xfrm>
          <a:prstGeom prst="rect">
            <a:avLst/>
          </a:prstGeom>
          <a:noFill/>
          <a:effectLst/>
        </p:spPr>
        <p:txBody>
          <a:bodyPr wrap="none" lIns="65036" tIns="32518" rIns="65036" bIns="325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6004186" y="2155050"/>
            <a:ext cx="245376" cy="17272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4098727" y="2390394"/>
            <a:ext cx="232641" cy="232252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137"/>
          <p:cNvGrpSpPr/>
          <p:nvPr/>
        </p:nvGrpSpPr>
        <p:grpSpPr>
          <a:xfrm flipH="1">
            <a:off x="2039382" y="2721157"/>
            <a:ext cx="295058" cy="29930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Freeform 60"/>
            <p:cNvSpPr>
              <a:spLocks/>
            </p:cNvSpPr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2500756" y="4293258"/>
            <a:ext cx="126808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561846" y="3436711"/>
            <a:ext cx="1094252" cy="26585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sz="12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561847" y="3680898"/>
            <a:ext cx="1288303" cy="601523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2500754" y="3419112"/>
            <a:ext cx="0" cy="8725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571800" y="3913459"/>
            <a:ext cx="126808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598701" y="3056913"/>
            <a:ext cx="1094252" cy="26585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sz="12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98702" y="3301099"/>
            <a:ext cx="1288303" cy="601523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4571798" y="3039314"/>
            <a:ext cx="0" cy="8725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515479" y="3573106"/>
            <a:ext cx="126808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542380" y="2716560"/>
            <a:ext cx="1094252" cy="26585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sz="12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542381" y="2960747"/>
            <a:ext cx="1288303" cy="601523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6515477" y="2698961"/>
            <a:ext cx="0" cy="8725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6029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155808" y="1535242"/>
          <a:ext cx="3810453" cy="279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8554" y="1449875"/>
            <a:ext cx="2478574" cy="58472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554" y="2238180"/>
            <a:ext cx="2478575" cy="58472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8554" y="3020982"/>
            <a:ext cx="2478574" cy="58472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554" y="3803784"/>
            <a:ext cx="2478574" cy="584724"/>
          </a:xfrm>
          <a:prstGeom prst="rect">
            <a:avLst/>
          </a:prstGeom>
          <a:noFill/>
        </p:spPr>
        <p:txBody>
          <a:bodyPr wrap="square" lIns="65036" tIns="32518" rIns="65036" bIns="325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7343925" y="1713624"/>
            <a:ext cx="368691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7343925" y="4115671"/>
            <a:ext cx="368691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7343925" y="2514306"/>
            <a:ext cx="368691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7343925" y="3314988"/>
            <a:ext cx="368691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4322422" y="1502657"/>
            <a:ext cx="493429" cy="479393"/>
            <a:chOff x="860271" y="1518068"/>
            <a:chExt cx="493370" cy="479245"/>
          </a:xfrm>
        </p:grpSpPr>
        <p:sp>
          <p:nvSpPr>
            <p:cNvPr id="20" name="Rounded Rectangle 19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302307" y="2290963"/>
            <a:ext cx="493429" cy="479393"/>
            <a:chOff x="840159" y="2185414"/>
            <a:chExt cx="493370" cy="479245"/>
          </a:xfrm>
        </p:grpSpPr>
        <p:sp>
          <p:nvSpPr>
            <p:cNvPr id="23" name="Rounded Rectangle 22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4302307" y="3073764"/>
            <a:ext cx="493429" cy="479393"/>
            <a:chOff x="840159" y="2852760"/>
            <a:chExt cx="493370" cy="479245"/>
          </a:xfrm>
        </p:grpSpPr>
        <p:sp>
          <p:nvSpPr>
            <p:cNvPr id="26" name="Rounded Rectangle 25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4302307" y="3856566"/>
            <a:ext cx="493429" cy="479393"/>
            <a:chOff x="840159" y="3520106"/>
            <a:chExt cx="493370" cy="479245"/>
          </a:xfrm>
        </p:grpSpPr>
        <p:sp>
          <p:nvSpPr>
            <p:cNvPr id="29" name="Rounded Rectangle 28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>
                <a:lnSpc>
                  <a:spcPct val="150000"/>
                </a:lnSpc>
              </a:pPr>
              <a:endParaRPr lang="en-US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3" name="Elbow Connector 32"/>
          <p:cNvCxnSpPr/>
          <p:nvPr/>
        </p:nvCxnSpPr>
        <p:spPr>
          <a:xfrm rot="10800000" flipV="1">
            <a:off x="1527572" y="1742353"/>
            <a:ext cx="2794851" cy="1164912"/>
          </a:xfrm>
          <a:prstGeom prst="bentConnector3">
            <a:avLst>
              <a:gd name="adj1" fmla="val 10044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908618" y="3803785"/>
            <a:ext cx="2413808" cy="290349"/>
          </a:xfrm>
          <a:prstGeom prst="bentConnector3">
            <a:avLst>
              <a:gd name="adj1" fmla="val 99978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>
            <a:off x="1908618" y="2238180"/>
            <a:ext cx="2413808" cy="295191"/>
          </a:xfrm>
          <a:prstGeom prst="bentConnector3">
            <a:avLst>
              <a:gd name="adj1" fmla="val 34684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2670711" y="2907268"/>
            <a:ext cx="1631598" cy="40619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147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3099" y="1353989"/>
            <a:ext cx="7722985" cy="1597651"/>
            <a:chOff x="910639" y="2592158"/>
            <a:chExt cx="10295525" cy="2129542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127760" y="3998729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127760" y="3782642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127760" y="3566555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27760" y="3350468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127760" y="3134381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27760" y="2918294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27760" y="2702207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同侧圆角矩形 39"/>
            <p:cNvSpPr/>
            <p:nvPr/>
          </p:nvSpPr>
          <p:spPr>
            <a:xfrm>
              <a:off x="8617816" y="3993692"/>
              <a:ext cx="165456" cy="2211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127760" y="4214813"/>
              <a:ext cx="1007840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同侧圆角矩形 41"/>
            <p:cNvSpPr/>
            <p:nvPr/>
          </p:nvSpPr>
          <p:spPr>
            <a:xfrm>
              <a:off x="9178423" y="3808212"/>
              <a:ext cx="165456" cy="406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同侧圆角矩形 42"/>
            <p:cNvSpPr/>
            <p:nvPr/>
          </p:nvSpPr>
          <p:spPr>
            <a:xfrm>
              <a:off x="9739030" y="3429000"/>
              <a:ext cx="165456" cy="7858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同侧圆角矩形 43"/>
            <p:cNvSpPr/>
            <p:nvPr/>
          </p:nvSpPr>
          <p:spPr>
            <a:xfrm>
              <a:off x="10299637" y="3660216"/>
              <a:ext cx="165456" cy="5545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同侧圆角矩形 44"/>
            <p:cNvSpPr/>
            <p:nvPr/>
          </p:nvSpPr>
          <p:spPr>
            <a:xfrm>
              <a:off x="10860244" y="3225705"/>
              <a:ext cx="165456" cy="9891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同侧圆角矩形 45"/>
            <p:cNvSpPr/>
            <p:nvPr/>
          </p:nvSpPr>
          <p:spPr>
            <a:xfrm>
              <a:off x="5814781" y="3336266"/>
              <a:ext cx="165456" cy="8785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同侧圆角矩形 46"/>
            <p:cNvSpPr/>
            <p:nvPr/>
          </p:nvSpPr>
          <p:spPr>
            <a:xfrm>
              <a:off x="6375388" y="3666773"/>
              <a:ext cx="165456" cy="5480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同侧圆角矩形 51"/>
            <p:cNvSpPr/>
            <p:nvPr/>
          </p:nvSpPr>
          <p:spPr>
            <a:xfrm>
              <a:off x="6935995" y="2884498"/>
              <a:ext cx="165456" cy="13303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同侧圆角矩形 52"/>
            <p:cNvSpPr/>
            <p:nvPr/>
          </p:nvSpPr>
          <p:spPr>
            <a:xfrm>
              <a:off x="7496602" y="3671535"/>
              <a:ext cx="165456" cy="5432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侧圆角矩形 53"/>
            <p:cNvSpPr/>
            <p:nvPr/>
          </p:nvSpPr>
          <p:spPr>
            <a:xfrm>
              <a:off x="8057209" y="3660216"/>
              <a:ext cx="165456" cy="5545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同侧圆角矩形 54"/>
            <p:cNvSpPr/>
            <p:nvPr/>
          </p:nvSpPr>
          <p:spPr>
            <a:xfrm>
              <a:off x="3011746" y="3225705"/>
              <a:ext cx="165456" cy="9891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同侧圆角矩形 55"/>
            <p:cNvSpPr/>
            <p:nvPr/>
          </p:nvSpPr>
          <p:spPr>
            <a:xfrm>
              <a:off x="3572353" y="3446826"/>
              <a:ext cx="165456" cy="7679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同侧圆角矩形 56"/>
            <p:cNvSpPr/>
            <p:nvPr/>
          </p:nvSpPr>
          <p:spPr>
            <a:xfrm>
              <a:off x="4132960" y="3105619"/>
              <a:ext cx="165456" cy="11091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同侧圆角矩形 57"/>
            <p:cNvSpPr/>
            <p:nvPr/>
          </p:nvSpPr>
          <p:spPr>
            <a:xfrm>
              <a:off x="4693567" y="3782096"/>
              <a:ext cx="165456" cy="43271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同侧圆角矩形 58"/>
            <p:cNvSpPr/>
            <p:nvPr/>
          </p:nvSpPr>
          <p:spPr>
            <a:xfrm>
              <a:off x="5254174" y="3560975"/>
              <a:ext cx="165456" cy="6538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同侧圆角矩形 59"/>
            <p:cNvSpPr/>
            <p:nvPr/>
          </p:nvSpPr>
          <p:spPr>
            <a:xfrm>
              <a:off x="1329925" y="3276142"/>
              <a:ext cx="165456" cy="9386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同侧圆角矩形 60"/>
            <p:cNvSpPr/>
            <p:nvPr/>
          </p:nvSpPr>
          <p:spPr>
            <a:xfrm>
              <a:off x="1890532" y="3663492"/>
              <a:ext cx="165456" cy="5513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同侧圆角矩形 61"/>
            <p:cNvSpPr/>
            <p:nvPr/>
          </p:nvSpPr>
          <p:spPr>
            <a:xfrm>
              <a:off x="2451139" y="3446826"/>
              <a:ext cx="165456" cy="7679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0639" y="2592158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10639" y="2809801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10639" y="3027442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10639" y="3245085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10639" y="3462726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10639" y="3680368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10639" y="3898010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10639" y="4115652"/>
              <a:ext cx="103775" cy="22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lang="zh-CN" altLang="en-US" sz="5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05203" y="4270434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JH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65762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KL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26326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OP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86886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TG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47450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HG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008012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OP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568574" y="4270432"/>
              <a:ext cx="416431" cy="28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IT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29136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KJ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689698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UH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250260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PO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810821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MN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371383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KR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931945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OL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492507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HG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053069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13631" y="4270432"/>
              <a:ext cx="416431" cy="28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FT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74193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VB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734757" y="4270432"/>
              <a:ext cx="416432" cy="451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VM</a:t>
              </a:r>
              <a:endParaRPr lang="zh-CN" altLang="en-US" sz="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70"/>
          <p:cNvGrpSpPr>
            <a:grpSpLocks/>
          </p:cNvGrpSpPr>
          <p:nvPr/>
        </p:nvGrpSpPr>
        <p:grpSpPr bwMode="auto">
          <a:xfrm>
            <a:off x="1298699" y="3158368"/>
            <a:ext cx="6803100" cy="858419"/>
            <a:chOff x="5017479" y="1602281"/>
            <a:chExt cx="6365293" cy="857940"/>
          </a:xfrm>
        </p:grpSpPr>
        <p:sp>
          <p:nvSpPr>
            <p:cNvPr id="72" name="TextBox 45"/>
            <p:cNvSpPr txBox="1">
              <a:spLocks noChangeArrowheads="1"/>
            </p:cNvSpPr>
            <p:nvPr/>
          </p:nvSpPr>
          <p:spPr bwMode="auto">
            <a:xfrm>
              <a:off x="5017479" y="1931904"/>
              <a:ext cx="6365293" cy="52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780" tIns="48390" rIns="96780" bIns="48390">
              <a:spAutoFit/>
            </a:bodyPr>
            <a:lstStyle/>
            <a:p>
              <a:pPr defTabSz="915054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TextBox 53"/>
            <p:cNvSpPr txBox="1">
              <a:spLocks noChangeArrowheads="1"/>
            </p:cNvSpPr>
            <p:nvPr/>
          </p:nvSpPr>
          <p:spPr bwMode="auto">
            <a:xfrm>
              <a:off x="5041669" y="1602281"/>
              <a:ext cx="2679059" cy="335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780" tIns="48390" rIns="96780" bIns="48390">
              <a:spAutoFit/>
            </a:bodyPr>
            <a:lstStyle/>
            <a:p>
              <a:pPr defTabSz="915054"/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5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76673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/>
          <p:cNvSpPr txBox="1"/>
          <p:nvPr/>
        </p:nvSpPr>
        <p:spPr>
          <a:xfrm>
            <a:off x="3444620" y="2351961"/>
            <a:ext cx="2256352" cy="484762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pPr algn="ctr" defTabSz="685937">
              <a:defRPr/>
            </a:pPr>
            <a:r>
              <a:rPr lang="en-US" altLang="zh-CN" sz="27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700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2948401" y="2986048"/>
            <a:ext cx="3006007" cy="276999"/>
            <a:chOff x="4157009" y="3440531"/>
            <a:chExt cx="4007314" cy="369216"/>
          </a:xfrm>
        </p:grpSpPr>
        <p:sp>
          <p:nvSpPr>
            <p:cNvPr id="16" name="文本框 8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948401" y="3309998"/>
            <a:ext cx="3006007" cy="276999"/>
            <a:chOff x="4157009" y="3440531"/>
            <a:chExt cx="4007314" cy="369216"/>
          </a:xfrm>
        </p:grpSpPr>
        <p:sp>
          <p:nvSpPr>
            <p:cNvPr id="19" name="文本框 12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3715076" y="1132384"/>
            <a:ext cx="1843744" cy="1107996"/>
            <a:chOff x="5300574" y="995149"/>
            <a:chExt cx="2457899" cy="1476871"/>
          </a:xfrm>
        </p:grpSpPr>
        <p:sp>
          <p:nvSpPr>
            <p:cNvPr id="22" name="文本框 5"/>
            <p:cNvSpPr txBox="1"/>
            <p:nvPr/>
          </p:nvSpPr>
          <p:spPr>
            <a:xfrm>
              <a:off x="5300574" y="995149"/>
              <a:ext cx="1588194" cy="147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4"/>
            <p:cNvSpPr txBox="1"/>
            <p:nvPr/>
          </p:nvSpPr>
          <p:spPr>
            <a:xfrm>
              <a:off x="6682381" y="1623163"/>
              <a:ext cx="1076092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part</a:t>
              </a:r>
              <a:endPara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770125" y="2204232"/>
            <a:ext cx="1649091" cy="0"/>
          </a:xfrm>
          <a:prstGeom prst="line">
            <a:avLst/>
          </a:prstGeom>
          <a:ln w="25400" cap="rnd"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2F8F511F-8EAA-D191-4213-9DE80A866C6D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6" name="任意多边形 264">
              <a:extLst>
                <a:ext uri="{FF2B5EF4-FFF2-40B4-BE49-F238E27FC236}">
                  <a16:creationId xmlns:a16="http://schemas.microsoft.com/office/drawing/2014/main" id="{2B659229-1EC7-7D86-5600-663D46920A25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 265">
              <a:extLst>
                <a:ext uri="{FF2B5EF4-FFF2-40B4-BE49-F238E27FC236}">
                  <a16:creationId xmlns:a16="http://schemas.microsoft.com/office/drawing/2014/main" id="{D9F85B19-1F33-F6C5-7C09-FF171DB7CAAB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 266">
              <a:extLst>
                <a:ext uri="{FF2B5EF4-FFF2-40B4-BE49-F238E27FC236}">
                  <a16:creationId xmlns:a16="http://schemas.microsoft.com/office/drawing/2014/main" id="{7BB4D23D-B635-08EF-29AF-70484FB101CA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 267">
              <a:extLst>
                <a:ext uri="{FF2B5EF4-FFF2-40B4-BE49-F238E27FC236}">
                  <a16:creationId xmlns:a16="http://schemas.microsoft.com/office/drawing/2014/main" id="{F804EC4D-41D3-A34B-9E41-30AC6CDD29AA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268">
              <a:extLst>
                <a:ext uri="{FF2B5EF4-FFF2-40B4-BE49-F238E27FC236}">
                  <a16:creationId xmlns:a16="http://schemas.microsoft.com/office/drawing/2014/main" id="{3DC4EFD6-4D6E-B2A3-7AF7-5C63089232BF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 269">
              <a:extLst>
                <a:ext uri="{FF2B5EF4-FFF2-40B4-BE49-F238E27FC236}">
                  <a16:creationId xmlns:a16="http://schemas.microsoft.com/office/drawing/2014/main" id="{BC468C9F-CB73-1409-B7F2-6BE7E004A69E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 270">
              <a:extLst>
                <a:ext uri="{FF2B5EF4-FFF2-40B4-BE49-F238E27FC236}">
                  <a16:creationId xmlns:a16="http://schemas.microsoft.com/office/drawing/2014/main" id="{28DC736A-BBAE-5C31-EDF3-C3CC2344A2AC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271">
              <a:extLst>
                <a:ext uri="{FF2B5EF4-FFF2-40B4-BE49-F238E27FC236}">
                  <a16:creationId xmlns:a16="http://schemas.microsoft.com/office/drawing/2014/main" id="{2267BBDB-5FCB-577F-2E82-13A45E9F528F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 272">
              <a:extLst>
                <a:ext uri="{FF2B5EF4-FFF2-40B4-BE49-F238E27FC236}">
                  <a16:creationId xmlns:a16="http://schemas.microsoft.com/office/drawing/2014/main" id="{C66A3ACD-DB08-5B83-DB9B-3DEC35BF1B93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 273">
              <a:extLst>
                <a:ext uri="{FF2B5EF4-FFF2-40B4-BE49-F238E27FC236}">
                  <a16:creationId xmlns:a16="http://schemas.microsoft.com/office/drawing/2014/main" id="{FF6178A5-B9C7-D5D7-52E7-71C9B66602FB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 274">
              <a:extLst>
                <a:ext uri="{FF2B5EF4-FFF2-40B4-BE49-F238E27FC236}">
                  <a16:creationId xmlns:a16="http://schemas.microsoft.com/office/drawing/2014/main" id="{A073A8F2-8361-F26F-CAC5-DBEB1C1D4EA5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 275">
              <a:extLst>
                <a:ext uri="{FF2B5EF4-FFF2-40B4-BE49-F238E27FC236}">
                  <a16:creationId xmlns:a16="http://schemas.microsoft.com/office/drawing/2014/main" id="{7289801F-4D86-4F4A-D942-17ECB2210D9B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 276">
              <a:extLst>
                <a:ext uri="{FF2B5EF4-FFF2-40B4-BE49-F238E27FC236}">
                  <a16:creationId xmlns:a16="http://schemas.microsoft.com/office/drawing/2014/main" id="{55EC1D7C-2F7F-F208-3C1D-6140E5858ADB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77">
              <a:extLst>
                <a:ext uri="{FF2B5EF4-FFF2-40B4-BE49-F238E27FC236}">
                  <a16:creationId xmlns:a16="http://schemas.microsoft.com/office/drawing/2014/main" id="{29ECAA76-041C-2696-FF5F-D29853A465D6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 278">
              <a:extLst>
                <a:ext uri="{FF2B5EF4-FFF2-40B4-BE49-F238E27FC236}">
                  <a16:creationId xmlns:a16="http://schemas.microsoft.com/office/drawing/2014/main" id="{9C981475-4B93-02FA-648C-21C3A0134AFE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 279">
              <a:extLst>
                <a:ext uri="{FF2B5EF4-FFF2-40B4-BE49-F238E27FC236}">
                  <a16:creationId xmlns:a16="http://schemas.microsoft.com/office/drawing/2014/main" id="{39D256E3-9E44-9F2B-6227-0A994F6F971E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 280">
              <a:extLst>
                <a:ext uri="{FF2B5EF4-FFF2-40B4-BE49-F238E27FC236}">
                  <a16:creationId xmlns:a16="http://schemas.microsoft.com/office/drawing/2014/main" id="{31C28058-84DB-101D-BBC0-DFA798E6146E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任意多边形 281">
              <a:extLst>
                <a:ext uri="{FF2B5EF4-FFF2-40B4-BE49-F238E27FC236}">
                  <a16:creationId xmlns:a16="http://schemas.microsoft.com/office/drawing/2014/main" id="{291782D6-CEEE-9F64-1D9B-58A5A424429E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 282">
              <a:extLst>
                <a:ext uri="{FF2B5EF4-FFF2-40B4-BE49-F238E27FC236}">
                  <a16:creationId xmlns:a16="http://schemas.microsoft.com/office/drawing/2014/main" id="{4D5ABDCD-BF82-62EE-1968-79C5B90150EF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 283">
              <a:extLst>
                <a:ext uri="{FF2B5EF4-FFF2-40B4-BE49-F238E27FC236}">
                  <a16:creationId xmlns:a16="http://schemas.microsoft.com/office/drawing/2014/main" id="{705D8CD4-9C7F-4D5C-A8BE-76F60FA5B010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 284">
              <a:extLst>
                <a:ext uri="{FF2B5EF4-FFF2-40B4-BE49-F238E27FC236}">
                  <a16:creationId xmlns:a16="http://schemas.microsoft.com/office/drawing/2014/main" id="{2F6DEA77-9D61-9E2D-E3B7-1EE57D48392B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 285">
              <a:extLst>
                <a:ext uri="{FF2B5EF4-FFF2-40B4-BE49-F238E27FC236}">
                  <a16:creationId xmlns:a16="http://schemas.microsoft.com/office/drawing/2014/main" id="{782322BB-DF1C-D69F-F89B-E74415ED8F8D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 286">
              <a:extLst>
                <a:ext uri="{FF2B5EF4-FFF2-40B4-BE49-F238E27FC236}">
                  <a16:creationId xmlns:a16="http://schemas.microsoft.com/office/drawing/2014/main" id="{99FE1737-AB7A-183F-2042-E1E4D205DB8F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任意多边形 287">
              <a:extLst>
                <a:ext uri="{FF2B5EF4-FFF2-40B4-BE49-F238E27FC236}">
                  <a16:creationId xmlns:a16="http://schemas.microsoft.com/office/drawing/2014/main" id="{3C78D286-F46E-4E6E-32FE-457201A92943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 288">
              <a:extLst>
                <a:ext uri="{FF2B5EF4-FFF2-40B4-BE49-F238E27FC236}">
                  <a16:creationId xmlns:a16="http://schemas.microsoft.com/office/drawing/2014/main" id="{592AE9A6-35F4-BB11-E1C0-5E5435794273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任意多边形 289">
              <a:extLst>
                <a:ext uri="{FF2B5EF4-FFF2-40B4-BE49-F238E27FC236}">
                  <a16:creationId xmlns:a16="http://schemas.microsoft.com/office/drawing/2014/main" id="{7199F9DF-86FC-ABF6-EE94-EC9BE4676629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任意多边形 290">
              <a:extLst>
                <a:ext uri="{FF2B5EF4-FFF2-40B4-BE49-F238E27FC236}">
                  <a16:creationId xmlns:a16="http://schemas.microsoft.com/office/drawing/2014/main" id="{08F0FD25-E77F-6EBB-307A-E14CDC3D4F06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 291">
              <a:extLst>
                <a:ext uri="{FF2B5EF4-FFF2-40B4-BE49-F238E27FC236}">
                  <a16:creationId xmlns:a16="http://schemas.microsoft.com/office/drawing/2014/main" id="{BA95CC40-C4C2-3543-0AED-4641106A086B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 292">
              <a:extLst>
                <a:ext uri="{FF2B5EF4-FFF2-40B4-BE49-F238E27FC236}">
                  <a16:creationId xmlns:a16="http://schemas.microsoft.com/office/drawing/2014/main" id="{95A0A345-991D-FB4B-AD2F-D4B6FC4B14EB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293">
              <a:extLst>
                <a:ext uri="{FF2B5EF4-FFF2-40B4-BE49-F238E27FC236}">
                  <a16:creationId xmlns:a16="http://schemas.microsoft.com/office/drawing/2014/main" id="{51E03B98-A227-0B0C-4AA0-2D5F040FE93D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294">
              <a:extLst>
                <a:ext uri="{FF2B5EF4-FFF2-40B4-BE49-F238E27FC236}">
                  <a16:creationId xmlns:a16="http://schemas.microsoft.com/office/drawing/2014/main" id="{AFE8173F-1200-18EF-8897-650BABDA5585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832CE3C5-A823-7C73-6841-82B0F8AB3BE6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296">
              <a:extLst>
                <a:ext uri="{FF2B5EF4-FFF2-40B4-BE49-F238E27FC236}">
                  <a16:creationId xmlns:a16="http://schemas.microsoft.com/office/drawing/2014/main" id="{996B2A77-16C7-92F0-9CC8-8BB5C754D5B5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297">
              <a:extLst>
                <a:ext uri="{FF2B5EF4-FFF2-40B4-BE49-F238E27FC236}">
                  <a16:creationId xmlns:a16="http://schemas.microsoft.com/office/drawing/2014/main" id="{1A6E4A6D-DC2E-EC3C-2E96-4208427BC1C8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298">
              <a:extLst>
                <a:ext uri="{FF2B5EF4-FFF2-40B4-BE49-F238E27FC236}">
                  <a16:creationId xmlns:a16="http://schemas.microsoft.com/office/drawing/2014/main" id="{8531E54C-AB23-08D5-D05D-EAF77A9578E7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299">
              <a:extLst>
                <a:ext uri="{FF2B5EF4-FFF2-40B4-BE49-F238E27FC236}">
                  <a16:creationId xmlns:a16="http://schemas.microsoft.com/office/drawing/2014/main" id="{88A960F8-9188-3A3A-43A3-C5FA96D1490D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300">
              <a:extLst>
                <a:ext uri="{FF2B5EF4-FFF2-40B4-BE49-F238E27FC236}">
                  <a16:creationId xmlns:a16="http://schemas.microsoft.com/office/drawing/2014/main" id="{EDBA1F3C-0657-A4EB-1388-B52AFC21FCA7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301">
              <a:extLst>
                <a:ext uri="{FF2B5EF4-FFF2-40B4-BE49-F238E27FC236}">
                  <a16:creationId xmlns:a16="http://schemas.microsoft.com/office/drawing/2014/main" id="{40DC0C9A-F0F5-DECF-F53D-CE6B03E0A976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302">
              <a:extLst>
                <a:ext uri="{FF2B5EF4-FFF2-40B4-BE49-F238E27FC236}">
                  <a16:creationId xmlns:a16="http://schemas.microsoft.com/office/drawing/2014/main" id="{AF436CA3-9F88-6DF4-7FA1-BE80838FBAE9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303">
              <a:extLst>
                <a:ext uri="{FF2B5EF4-FFF2-40B4-BE49-F238E27FC236}">
                  <a16:creationId xmlns:a16="http://schemas.microsoft.com/office/drawing/2014/main" id="{0A165F88-CE6F-2FF5-EBB0-DE24CC54BE3C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304">
              <a:extLst>
                <a:ext uri="{FF2B5EF4-FFF2-40B4-BE49-F238E27FC236}">
                  <a16:creationId xmlns:a16="http://schemas.microsoft.com/office/drawing/2014/main" id="{5B134761-477F-04BA-4C75-F398C14A790C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305">
              <a:extLst>
                <a:ext uri="{FF2B5EF4-FFF2-40B4-BE49-F238E27FC236}">
                  <a16:creationId xmlns:a16="http://schemas.microsoft.com/office/drawing/2014/main" id="{3C2CEEEC-AA5A-B1B0-71BD-A59E69710C24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306">
              <a:extLst>
                <a:ext uri="{FF2B5EF4-FFF2-40B4-BE49-F238E27FC236}">
                  <a16:creationId xmlns:a16="http://schemas.microsoft.com/office/drawing/2014/main" id="{65512386-F727-ED44-3015-21A031CE129E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307">
              <a:extLst>
                <a:ext uri="{FF2B5EF4-FFF2-40B4-BE49-F238E27FC236}">
                  <a16:creationId xmlns:a16="http://schemas.microsoft.com/office/drawing/2014/main" id="{CDBAAA59-BF31-07E7-B4B1-49EE20514761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308">
              <a:extLst>
                <a:ext uri="{FF2B5EF4-FFF2-40B4-BE49-F238E27FC236}">
                  <a16:creationId xmlns:a16="http://schemas.microsoft.com/office/drawing/2014/main" id="{1CE0397A-4AB1-C3DD-4120-F34F619DA045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 309">
              <a:extLst>
                <a:ext uri="{FF2B5EF4-FFF2-40B4-BE49-F238E27FC236}">
                  <a16:creationId xmlns:a16="http://schemas.microsoft.com/office/drawing/2014/main" id="{E3654CC8-5180-2E63-5469-207EA4F47D0A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 310">
              <a:extLst>
                <a:ext uri="{FF2B5EF4-FFF2-40B4-BE49-F238E27FC236}">
                  <a16:creationId xmlns:a16="http://schemas.microsoft.com/office/drawing/2014/main" id="{2D6EBBC9-41E7-254E-FCC0-6D21682C5B76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311">
              <a:extLst>
                <a:ext uri="{FF2B5EF4-FFF2-40B4-BE49-F238E27FC236}">
                  <a16:creationId xmlns:a16="http://schemas.microsoft.com/office/drawing/2014/main" id="{97AE1B39-DA7E-B6E1-1A18-7DEA26037FCD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312">
              <a:extLst>
                <a:ext uri="{FF2B5EF4-FFF2-40B4-BE49-F238E27FC236}">
                  <a16:creationId xmlns:a16="http://schemas.microsoft.com/office/drawing/2014/main" id="{554C9E08-3C00-C564-DDDE-5053023EDF66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1DAB057-9848-5D25-9DDC-4B9AF299B8A5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F217116-D14A-A6B9-5AE9-B7CC9DE33802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6DA56AC-37FF-792A-43DD-E98C9899FB14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F1311B5-76B8-96FD-7012-0D6C6B34A333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7F22FCB-43FF-DF43-83F8-0D4D54D706B3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72829E64-8DFB-B1BD-0DF7-23388B5F3D7F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任意多边形 319">
              <a:extLst>
                <a:ext uri="{FF2B5EF4-FFF2-40B4-BE49-F238E27FC236}">
                  <a16:creationId xmlns:a16="http://schemas.microsoft.com/office/drawing/2014/main" id="{6C172FF8-494A-4A45-F119-B747BE8794CD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任意多边形 320">
              <a:extLst>
                <a:ext uri="{FF2B5EF4-FFF2-40B4-BE49-F238E27FC236}">
                  <a16:creationId xmlns:a16="http://schemas.microsoft.com/office/drawing/2014/main" id="{D5543D51-4518-9154-7E08-3B43C10C3FCA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任意多边形 321">
              <a:extLst>
                <a:ext uri="{FF2B5EF4-FFF2-40B4-BE49-F238E27FC236}">
                  <a16:creationId xmlns:a16="http://schemas.microsoft.com/office/drawing/2014/main" id="{C6995F92-7395-07BD-168F-37C8A8B79A9C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任意多边形 322">
              <a:extLst>
                <a:ext uri="{FF2B5EF4-FFF2-40B4-BE49-F238E27FC236}">
                  <a16:creationId xmlns:a16="http://schemas.microsoft.com/office/drawing/2014/main" id="{CCD8D709-5BCF-113A-6046-105C9725BC72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任意多边形 323">
              <a:extLst>
                <a:ext uri="{FF2B5EF4-FFF2-40B4-BE49-F238E27FC236}">
                  <a16:creationId xmlns:a16="http://schemas.microsoft.com/office/drawing/2014/main" id="{4CA68BBF-BF19-BCB6-9DAD-CAB9E0D49BBE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任意多边形 324">
              <a:extLst>
                <a:ext uri="{FF2B5EF4-FFF2-40B4-BE49-F238E27FC236}">
                  <a16:creationId xmlns:a16="http://schemas.microsoft.com/office/drawing/2014/main" id="{0BCE4FD6-574B-3DDC-BEC3-FACA0C2541B7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任意多边形 325">
              <a:extLst>
                <a:ext uri="{FF2B5EF4-FFF2-40B4-BE49-F238E27FC236}">
                  <a16:creationId xmlns:a16="http://schemas.microsoft.com/office/drawing/2014/main" id="{69C74009-DF58-460F-CAC9-6DABB03E6DF4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 326">
              <a:extLst>
                <a:ext uri="{FF2B5EF4-FFF2-40B4-BE49-F238E27FC236}">
                  <a16:creationId xmlns:a16="http://schemas.microsoft.com/office/drawing/2014/main" id="{22660E66-5D5E-EBB1-6DA4-FAC712AE1FB9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任意多边形 327">
              <a:extLst>
                <a:ext uri="{FF2B5EF4-FFF2-40B4-BE49-F238E27FC236}">
                  <a16:creationId xmlns:a16="http://schemas.microsoft.com/office/drawing/2014/main" id="{1179D71E-3B0D-93D9-2C5A-DEF551FFE8B1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任意多边形 328">
              <a:extLst>
                <a:ext uri="{FF2B5EF4-FFF2-40B4-BE49-F238E27FC236}">
                  <a16:creationId xmlns:a16="http://schemas.microsoft.com/office/drawing/2014/main" id="{FBEB5492-AFF1-5037-7FC1-F549D2B8C8A3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任意多边形 329">
              <a:extLst>
                <a:ext uri="{FF2B5EF4-FFF2-40B4-BE49-F238E27FC236}">
                  <a16:creationId xmlns:a16="http://schemas.microsoft.com/office/drawing/2014/main" id="{2D023619-1F94-23DD-D4B5-40A9DE46CE23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任意多边形 330">
              <a:extLst>
                <a:ext uri="{FF2B5EF4-FFF2-40B4-BE49-F238E27FC236}">
                  <a16:creationId xmlns:a16="http://schemas.microsoft.com/office/drawing/2014/main" id="{955C3514-CAE3-0E35-227E-6F80ED79C7E9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任意多边形 331">
              <a:extLst>
                <a:ext uri="{FF2B5EF4-FFF2-40B4-BE49-F238E27FC236}">
                  <a16:creationId xmlns:a16="http://schemas.microsoft.com/office/drawing/2014/main" id="{743DCD4E-49FC-F354-9DBD-46CAF3141245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任意多边形 332">
              <a:extLst>
                <a:ext uri="{FF2B5EF4-FFF2-40B4-BE49-F238E27FC236}">
                  <a16:creationId xmlns:a16="http://schemas.microsoft.com/office/drawing/2014/main" id="{652A34A3-1F4C-1CD7-902F-BD7B2AF98A0D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任意多边形 333">
              <a:extLst>
                <a:ext uri="{FF2B5EF4-FFF2-40B4-BE49-F238E27FC236}">
                  <a16:creationId xmlns:a16="http://schemas.microsoft.com/office/drawing/2014/main" id="{17B8D875-6FEA-4DAB-3911-7C5B8528ED38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334">
              <a:extLst>
                <a:ext uri="{FF2B5EF4-FFF2-40B4-BE49-F238E27FC236}">
                  <a16:creationId xmlns:a16="http://schemas.microsoft.com/office/drawing/2014/main" id="{72723BD6-ED29-AA57-674C-1FB30188F8F9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任意多边形 335">
              <a:extLst>
                <a:ext uri="{FF2B5EF4-FFF2-40B4-BE49-F238E27FC236}">
                  <a16:creationId xmlns:a16="http://schemas.microsoft.com/office/drawing/2014/main" id="{069604AE-E643-6E27-63D9-B552111B5803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336">
              <a:extLst>
                <a:ext uri="{FF2B5EF4-FFF2-40B4-BE49-F238E27FC236}">
                  <a16:creationId xmlns:a16="http://schemas.microsoft.com/office/drawing/2014/main" id="{B1B6A0AE-AFF7-315C-E6EB-EB484292B650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337">
              <a:extLst>
                <a:ext uri="{FF2B5EF4-FFF2-40B4-BE49-F238E27FC236}">
                  <a16:creationId xmlns:a16="http://schemas.microsoft.com/office/drawing/2014/main" id="{E492B6C1-6512-DF19-F7EA-D475634972E4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338">
              <a:extLst>
                <a:ext uri="{FF2B5EF4-FFF2-40B4-BE49-F238E27FC236}">
                  <a16:creationId xmlns:a16="http://schemas.microsoft.com/office/drawing/2014/main" id="{BA8DFC47-EDE1-E3CC-B139-888BA2720C6C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339">
              <a:extLst>
                <a:ext uri="{FF2B5EF4-FFF2-40B4-BE49-F238E27FC236}">
                  <a16:creationId xmlns:a16="http://schemas.microsoft.com/office/drawing/2014/main" id="{70931653-E2DC-9E68-CC00-FBEDF4164998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340">
              <a:extLst>
                <a:ext uri="{FF2B5EF4-FFF2-40B4-BE49-F238E27FC236}">
                  <a16:creationId xmlns:a16="http://schemas.microsoft.com/office/drawing/2014/main" id="{F7E34833-8EF1-9BF8-453C-0C27BAF69788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341">
              <a:extLst>
                <a:ext uri="{FF2B5EF4-FFF2-40B4-BE49-F238E27FC236}">
                  <a16:creationId xmlns:a16="http://schemas.microsoft.com/office/drawing/2014/main" id="{5268DCC5-31B6-3E9D-093E-818039B88B97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342">
              <a:extLst>
                <a:ext uri="{FF2B5EF4-FFF2-40B4-BE49-F238E27FC236}">
                  <a16:creationId xmlns:a16="http://schemas.microsoft.com/office/drawing/2014/main" id="{15D76287-F4CC-1752-598B-05BEF3C55CA0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343">
              <a:extLst>
                <a:ext uri="{FF2B5EF4-FFF2-40B4-BE49-F238E27FC236}">
                  <a16:creationId xmlns:a16="http://schemas.microsoft.com/office/drawing/2014/main" id="{755BD2FD-5170-A59E-1671-79ABFCC5B485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344">
              <a:extLst>
                <a:ext uri="{FF2B5EF4-FFF2-40B4-BE49-F238E27FC236}">
                  <a16:creationId xmlns:a16="http://schemas.microsoft.com/office/drawing/2014/main" id="{FBFB7CDA-C86C-9DEF-31CA-466B6378D7B2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345">
              <a:extLst>
                <a:ext uri="{FF2B5EF4-FFF2-40B4-BE49-F238E27FC236}">
                  <a16:creationId xmlns:a16="http://schemas.microsoft.com/office/drawing/2014/main" id="{D8CC120E-DEC6-08A2-D7FE-BB44002CC3C6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346">
              <a:extLst>
                <a:ext uri="{FF2B5EF4-FFF2-40B4-BE49-F238E27FC236}">
                  <a16:creationId xmlns:a16="http://schemas.microsoft.com/office/drawing/2014/main" id="{EEEA0D48-8F7A-980F-3F9A-16EBC992AF72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347">
              <a:extLst>
                <a:ext uri="{FF2B5EF4-FFF2-40B4-BE49-F238E27FC236}">
                  <a16:creationId xmlns:a16="http://schemas.microsoft.com/office/drawing/2014/main" id="{45B0B4DD-1EC9-0253-7148-C388627560EF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348">
              <a:extLst>
                <a:ext uri="{FF2B5EF4-FFF2-40B4-BE49-F238E27FC236}">
                  <a16:creationId xmlns:a16="http://schemas.microsoft.com/office/drawing/2014/main" id="{F93057EB-FF06-4608-595E-F273E98807E1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349">
              <a:extLst>
                <a:ext uri="{FF2B5EF4-FFF2-40B4-BE49-F238E27FC236}">
                  <a16:creationId xmlns:a16="http://schemas.microsoft.com/office/drawing/2014/main" id="{6FB730A2-E52B-9EB7-4D8A-DD96A3C52594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任意多边形 350">
              <a:extLst>
                <a:ext uri="{FF2B5EF4-FFF2-40B4-BE49-F238E27FC236}">
                  <a16:creationId xmlns:a16="http://schemas.microsoft.com/office/drawing/2014/main" id="{0CFE7931-0769-1773-BBDC-AB6F6923D4A2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任意多边形 351">
              <a:extLst>
                <a:ext uri="{FF2B5EF4-FFF2-40B4-BE49-F238E27FC236}">
                  <a16:creationId xmlns:a16="http://schemas.microsoft.com/office/drawing/2014/main" id="{F00B8E95-3F9D-F556-AE22-33CA909F2B31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任意多边形 352">
              <a:extLst>
                <a:ext uri="{FF2B5EF4-FFF2-40B4-BE49-F238E27FC236}">
                  <a16:creationId xmlns:a16="http://schemas.microsoft.com/office/drawing/2014/main" id="{5C6FD3AE-9284-6B26-BE65-09D0A4BF1F1F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任意多边形 353">
              <a:extLst>
                <a:ext uri="{FF2B5EF4-FFF2-40B4-BE49-F238E27FC236}">
                  <a16:creationId xmlns:a16="http://schemas.microsoft.com/office/drawing/2014/main" id="{B284535A-E0A6-E3A7-19E9-D7B89E4DA490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任意多边形 354">
              <a:extLst>
                <a:ext uri="{FF2B5EF4-FFF2-40B4-BE49-F238E27FC236}">
                  <a16:creationId xmlns:a16="http://schemas.microsoft.com/office/drawing/2014/main" id="{2E997DAE-9FD7-A256-AC0F-25054C5F477C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任意多边形 355">
              <a:extLst>
                <a:ext uri="{FF2B5EF4-FFF2-40B4-BE49-F238E27FC236}">
                  <a16:creationId xmlns:a16="http://schemas.microsoft.com/office/drawing/2014/main" id="{5FFE71F3-CAE9-FBE0-9353-68E690F39900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任意多边形 356">
              <a:extLst>
                <a:ext uri="{FF2B5EF4-FFF2-40B4-BE49-F238E27FC236}">
                  <a16:creationId xmlns:a16="http://schemas.microsoft.com/office/drawing/2014/main" id="{7BB8A858-AAF5-5178-0CEE-C5C9F0D5B9AA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任意多边形 357">
              <a:extLst>
                <a:ext uri="{FF2B5EF4-FFF2-40B4-BE49-F238E27FC236}">
                  <a16:creationId xmlns:a16="http://schemas.microsoft.com/office/drawing/2014/main" id="{E3E90BC8-5E1A-4692-C4B5-7621385A9751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任意多边形 358">
              <a:extLst>
                <a:ext uri="{FF2B5EF4-FFF2-40B4-BE49-F238E27FC236}">
                  <a16:creationId xmlns:a16="http://schemas.microsoft.com/office/drawing/2014/main" id="{CD0A3CF3-9AC6-A093-DB40-E85339980E17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任意多边形 359">
              <a:extLst>
                <a:ext uri="{FF2B5EF4-FFF2-40B4-BE49-F238E27FC236}">
                  <a16:creationId xmlns:a16="http://schemas.microsoft.com/office/drawing/2014/main" id="{EE9DF228-AB1D-2B1E-15E9-87C9D1A21B27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任意多边形 360">
              <a:extLst>
                <a:ext uri="{FF2B5EF4-FFF2-40B4-BE49-F238E27FC236}">
                  <a16:creationId xmlns:a16="http://schemas.microsoft.com/office/drawing/2014/main" id="{D68D9ADE-8D76-E25C-6277-F3BCA7CEAF6A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任意多边形 361">
              <a:extLst>
                <a:ext uri="{FF2B5EF4-FFF2-40B4-BE49-F238E27FC236}">
                  <a16:creationId xmlns:a16="http://schemas.microsoft.com/office/drawing/2014/main" id="{0FE32E1D-3C96-DF0E-9774-A485C92D113E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任意多边形 362">
              <a:extLst>
                <a:ext uri="{FF2B5EF4-FFF2-40B4-BE49-F238E27FC236}">
                  <a16:creationId xmlns:a16="http://schemas.microsoft.com/office/drawing/2014/main" id="{0B956C44-74CB-859D-C6ED-4E59B99AE19E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任意多边形 363">
              <a:extLst>
                <a:ext uri="{FF2B5EF4-FFF2-40B4-BE49-F238E27FC236}">
                  <a16:creationId xmlns:a16="http://schemas.microsoft.com/office/drawing/2014/main" id="{9950A92A-154E-78B6-6BF4-3BAC20A27491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任意多边形 364">
              <a:extLst>
                <a:ext uri="{FF2B5EF4-FFF2-40B4-BE49-F238E27FC236}">
                  <a16:creationId xmlns:a16="http://schemas.microsoft.com/office/drawing/2014/main" id="{F419C798-C435-3750-6ED3-A51724DFC6FC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任意多边形 365">
              <a:extLst>
                <a:ext uri="{FF2B5EF4-FFF2-40B4-BE49-F238E27FC236}">
                  <a16:creationId xmlns:a16="http://schemas.microsoft.com/office/drawing/2014/main" id="{348CCA0E-F985-B9F0-8F35-D6114B0DBB7E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任意多边形 366">
              <a:extLst>
                <a:ext uri="{FF2B5EF4-FFF2-40B4-BE49-F238E27FC236}">
                  <a16:creationId xmlns:a16="http://schemas.microsoft.com/office/drawing/2014/main" id="{343CC4E6-6D4F-28C7-CBA7-F81137EB296E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任意多边形 367">
              <a:extLst>
                <a:ext uri="{FF2B5EF4-FFF2-40B4-BE49-F238E27FC236}">
                  <a16:creationId xmlns:a16="http://schemas.microsoft.com/office/drawing/2014/main" id="{D1DFC1B6-2562-5015-F59C-1AB9E031983D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任意多边形 368">
              <a:extLst>
                <a:ext uri="{FF2B5EF4-FFF2-40B4-BE49-F238E27FC236}">
                  <a16:creationId xmlns:a16="http://schemas.microsoft.com/office/drawing/2014/main" id="{885B95BB-D3F4-33A4-2678-A5C9FB754993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任意多边形 369">
              <a:extLst>
                <a:ext uri="{FF2B5EF4-FFF2-40B4-BE49-F238E27FC236}">
                  <a16:creationId xmlns:a16="http://schemas.microsoft.com/office/drawing/2014/main" id="{AF600895-05B2-490A-6CB2-7C779EB0F79F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任意多边形 370">
              <a:extLst>
                <a:ext uri="{FF2B5EF4-FFF2-40B4-BE49-F238E27FC236}">
                  <a16:creationId xmlns:a16="http://schemas.microsoft.com/office/drawing/2014/main" id="{208E09CB-ED36-5BEC-6EE0-E7914D0C6E4F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任意多边形 371">
              <a:extLst>
                <a:ext uri="{FF2B5EF4-FFF2-40B4-BE49-F238E27FC236}">
                  <a16:creationId xmlns:a16="http://schemas.microsoft.com/office/drawing/2014/main" id="{527E8107-1CCB-6C63-71BC-08170417D201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7D31E98-FE08-6962-E108-CC0C52D6259E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 373">
              <a:extLst>
                <a:ext uri="{FF2B5EF4-FFF2-40B4-BE49-F238E27FC236}">
                  <a16:creationId xmlns:a16="http://schemas.microsoft.com/office/drawing/2014/main" id="{C26EBAD5-D930-ABD3-A882-72E6307C374A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00B47354-F212-1481-9FE8-AC931D603D1B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375">
              <a:extLst>
                <a:ext uri="{FF2B5EF4-FFF2-40B4-BE49-F238E27FC236}">
                  <a16:creationId xmlns:a16="http://schemas.microsoft.com/office/drawing/2014/main" id="{90C5498C-665E-B4D3-B617-EA406AC66138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任意多边形 376">
              <a:extLst>
                <a:ext uri="{FF2B5EF4-FFF2-40B4-BE49-F238E27FC236}">
                  <a16:creationId xmlns:a16="http://schemas.microsoft.com/office/drawing/2014/main" id="{B8C0F784-EE1B-3139-315C-9A57DD68253B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377">
              <a:extLst>
                <a:ext uri="{FF2B5EF4-FFF2-40B4-BE49-F238E27FC236}">
                  <a16:creationId xmlns:a16="http://schemas.microsoft.com/office/drawing/2014/main" id="{BEFE1C5D-19D9-724B-96B0-836A075F7CA6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任意多边形 378">
              <a:extLst>
                <a:ext uri="{FF2B5EF4-FFF2-40B4-BE49-F238E27FC236}">
                  <a16:creationId xmlns:a16="http://schemas.microsoft.com/office/drawing/2014/main" id="{07FB0396-F61A-6094-4575-89B9CB298C76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任意多边形 379">
              <a:extLst>
                <a:ext uri="{FF2B5EF4-FFF2-40B4-BE49-F238E27FC236}">
                  <a16:creationId xmlns:a16="http://schemas.microsoft.com/office/drawing/2014/main" id="{AA196641-28AC-C395-6A30-0316C00739EF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380">
              <a:extLst>
                <a:ext uri="{FF2B5EF4-FFF2-40B4-BE49-F238E27FC236}">
                  <a16:creationId xmlns:a16="http://schemas.microsoft.com/office/drawing/2014/main" id="{100A4730-F4FD-A3DB-BBD7-01990A505466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任意多边形 381">
              <a:extLst>
                <a:ext uri="{FF2B5EF4-FFF2-40B4-BE49-F238E27FC236}">
                  <a16:creationId xmlns:a16="http://schemas.microsoft.com/office/drawing/2014/main" id="{F9A0203C-C3F9-3695-A08E-A581669E6462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任意多边形 382">
              <a:extLst>
                <a:ext uri="{FF2B5EF4-FFF2-40B4-BE49-F238E27FC236}">
                  <a16:creationId xmlns:a16="http://schemas.microsoft.com/office/drawing/2014/main" id="{201D20DE-7BE4-07D8-FE7E-9C936249557E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任意多边形 383">
              <a:extLst>
                <a:ext uri="{FF2B5EF4-FFF2-40B4-BE49-F238E27FC236}">
                  <a16:creationId xmlns:a16="http://schemas.microsoft.com/office/drawing/2014/main" id="{D2B8E37D-1E6D-7136-34B6-379C49B84044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任意多边形 384">
              <a:extLst>
                <a:ext uri="{FF2B5EF4-FFF2-40B4-BE49-F238E27FC236}">
                  <a16:creationId xmlns:a16="http://schemas.microsoft.com/office/drawing/2014/main" id="{A9A60D54-F219-00A8-833D-150146A442A2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任意多边形 385">
              <a:extLst>
                <a:ext uri="{FF2B5EF4-FFF2-40B4-BE49-F238E27FC236}">
                  <a16:creationId xmlns:a16="http://schemas.microsoft.com/office/drawing/2014/main" id="{13F08252-C48A-2B79-4212-2FDEA5AC7628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任意多边形 386">
              <a:extLst>
                <a:ext uri="{FF2B5EF4-FFF2-40B4-BE49-F238E27FC236}">
                  <a16:creationId xmlns:a16="http://schemas.microsoft.com/office/drawing/2014/main" id="{3D864DDB-032E-1445-9BD8-649BDC56D5E1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任意多边形 387">
              <a:extLst>
                <a:ext uri="{FF2B5EF4-FFF2-40B4-BE49-F238E27FC236}">
                  <a16:creationId xmlns:a16="http://schemas.microsoft.com/office/drawing/2014/main" id="{B1A38080-D2E9-9B14-4BC4-FF4CF418EE36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任意多边形 388">
              <a:extLst>
                <a:ext uri="{FF2B5EF4-FFF2-40B4-BE49-F238E27FC236}">
                  <a16:creationId xmlns:a16="http://schemas.microsoft.com/office/drawing/2014/main" id="{9012D4B2-20F4-D6D0-323B-03376B2ABC9D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任意多边形 389">
              <a:extLst>
                <a:ext uri="{FF2B5EF4-FFF2-40B4-BE49-F238E27FC236}">
                  <a16:creationId xmlns:a16="http://schemas.microsoft.com/office/drawing/2014/main" id="{23129369-6CED-AAC3-5179-16B907C90DBB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任意多边形 390">
              <a:extLst>
                <a:ext uri="{FF2B5EF4-FFF2-40B4-BE49-F238E27FC236}">
                  <a16:creationId xmlns:a16="http://schemas.microsoft.com/office/drawing/2014/main" id="{367E58C3-40FD-98EF-1424-D2FFB3610A0A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任意多边形 391">
              <a:extLst>
                <a:ext uri="{FF2B5EF4-FFF2-40B4-BE49-F238E27FC236}">
                  <a16:creationId xmlns:a16="http://schemas.microsoft.com/office/drawing/2014/main" id="{395C7377-684D-AA5C-254D-C346278396C5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任意多边形 392">
              <a:extLst>
                <a:ext uri="{FF2B5EF4-FFF2-40B4-BE49-F238E27FC236}">
                  <a16:creationId xmlns:a16="http://schemas.microsoft.com/office/drawing/2014/main" id="{49B04FBF-7161-F546-6B37-AF5989D5FCD5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任意多边形 393">
              <a:extLst>
                <a:ext uri="{FF2B5EF4-FFF2-40B4-BE49-F238E27FC236}">
                  <a16:creationId xmlns:a16="http://schemas.microsoft.com/office/drawing/2014/main" id="{6F489AF3-D05B-B120-E201-0DDADA2053DC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任意多边形 394">
              <a:extLst>
                <a:ext uri="{FF2B5EF4-FFF2-40B4-BE49-F238E27FC236}">
                  <a16:creationId xmlns:a16="http://schemas.microsoft.com/office/drawing/2014/main" id="{1464E6C7-8D5D-DFC7-FB77-E52BE4B97A30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任意多边形 395">
              <a:extLst>
                <a:ext uri="{FF2B5EF4-FFF2-40B4-BE49-F238E27FC236}">
                  <a16:creationId xmlns:a16="http://schemas.microsoft.com/office/drawing/2014/main" id="{E1DCC60B-ECB0-7385-07D2-310F19FEC4EA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任意多边形 396">
              <a:extLst>
                <a:ext uri="{FF2B5EF4-FFF2-40B4-BE49-F238E27FC236}">
                  <a16:creationId xmlns:a16="http://schemas.microsoft.com/office/drawing/2014/main" id="{E677A0EB-AEB0-159C-0190-ED730B1EDD84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任意多边形 397">
              <a:extLst>
                <a:ext uri="{FF2B5EF4-FFF2-40B4-BE49-F238E27FC236}">
                  <a16:creationId xmlns:a16="http://schemas.microsoft.com/office/drawing/2014/main" id="{D1B269E9-793C-8C6F-0A1A-1B2AD67ABA3B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任意多边形 398">
              <a:extLst>
                <a:ext uri="{FF2B5EF4-FFF2-40B4-BE49-F238E27FC236}">
                  <a16:creationId xmlns:a16="http://schemas.microsoft.com/office/drawing/2014/main" id="{867CF3F1-EC91-E2B9-5EAE-5DA77FBC9E03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任意多边形 399">
              <a:extLst>
                <a:ext uri="{FF2B5EF4-FFF2-40B4-BE49-F238E27FC236}">
                  <a16:creationId xmlns:a16="http://schemas.microsoft.com/office/drawing/2014/main" id="{44452B8D-6161-3A52-E5BB-8FB6774808FB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任意多边形 400">
              <a:extLst>
                <a:ext uri="{FF2B5EF4-FFF2-40B4-BE49-F238E27FC236}">
                  <a16:creationId xmlns:a16="http://schemas.microsoft.com/office/drawing/2014/main" id="{25CDEB86-DDD7-EB52-A83A-1B041E2095C0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任意多边形 401">
              <a:extLst>
                <a:ext uri="{FF2B5EF4-FFF2-40B4-BE49-F238E27FC236}">
                  <a16:creationId xmlns:a16="http://schemas.microsoft.com/office/drawing/2014/main" id="{D7456C1A-C98A-FF23-39CD-4B22D2CC7678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 402">
              <a:extLst>
                <a:ext uri="{FF2B5EF4-FFF2-40B4-BE49-F238E27FC236}">
                  <a16:creationId xmlns:a16="http://schemas.microsoft.com/office/drawing/2014/main" id="{41F8F9AD-311E-4F6E-3A67-6E109BDB861E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任意多边形 403">
              <a:extLst>
                <a:ext uri="{FF2B5EF4-FFF2-40B4-BE49-F238E27FC236}">
                  <a16:creationId xmlns:a16="http://schemas.microsoft.com/office/drawing/2014/main" id="{C23749D4-5AEC-1C86-D2F9-7213EBAE05B7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任意多边形 404">
              <a:extLst>
                <a:ext uri="{FF2B5EF4-FFF2-40B4-BE49-F238E27FC236}">
                  <a16:creationId xmlns:a16="http://schemas.microsoft.com/office/drawing/2014/main" id="{5944F1A9-1295-2F37-2FF7-94229D186D10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任意多边形 405">
              <a:extLst>
                <a:ext uri="{FF2B5EF4-FFF2-40B4-BE49-F238E27FC236}">
                  <a16:creationId xmlns:a16="http://schemas.microsoft.com/office/drawing/2014/main" id="{9F72B359-2127-D358-6BA1-96441DE2250D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任意多边形 406">
              <a:extLst>
                <a:ext uri="{FF2B5EF4-FFF2-40B4-BE49-F238E27FC236}">
                  <a16:creationId xmlns:a16="http://schemas.microsoft.com/office/drawing/2014/main" id="{8ABDC3BD-A508-3950-50EB-2EBD49F76849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任意多边形 407">
              <a:extLst>
                <a:ext uri="{FF2B5EF4-FFF2-40B4-BE49-F238E27FC236}">
                  <a16:creationId xmlns:a16="http://schemas.microsoft.com/office/drawing/2014/main" id="{B70B1B46-993B-51FE-2973-0C8A4BC6A417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任意多边形 408">
              <a:extLst>
                <a:ext uri="{FF2B5EF4-FFF2-40B4-BE49-F238E27FC236}">
                  <a16:creationId xmlns:a16="http://schemas.microsoft.com/office/drawing/2014/main" id="{E07ABE13-BF73-B8D9-FDFF-91A069C14585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任意多边形 409">
              <a:extLst>
                <a:ext uri="{FF2B5EF4-FFF2-40B4-BE49-F238E27FC236}">
                  <a16:creationId xmlns:a16="http://schemas.microsoft.com/office/drawing/2014/main" id="{8AAA1D45-0701-B74D-7F3E-E40DCA2E906A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多边形 410">
              <a:extLst>
                <a:ext uri="{FF2B5EF4-FFF2-40B4-BE49-F238E27FC236}">
                  <a16:creationId xmlns:a16="http://schemas.microsoft.com/office/drawing/2014/main" id="{19F38278-1CB0-0A8A-226E-DCC4ABA8F70D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任意多边形 411">
              <a:extLst>
                <a:ext uri="{FF2B5EF4-FFF2-40B4-BE49-F238E27FC236}">
                  <a16:creationId xmlns:a16="http://schemas.microsoft.com/office/drawing/2014/main" id="{852982DD-4D51-9E54-9694-A5827F00B520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412">
              <a:extLst>
                <a:ext uri="{FF2B5EF4-FFF2-40B4-BE49-F238E27FC236}">
                  <a16:creationId xmlns:a16="http://schemas.microsoft.com/office/drawing/2014/main" id="{593DD289-8D02-A5BF-C93F-2D93A7FF3172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413">
              <a:extLst>
                <a:ext uri="{FF2B5EF4-FFF2-40B4-BE49-F238E27FC236}">
                  <a16:creationId xmlns:a16="http://schemas.microsoft.com/office/drawing/2014/main" id="{E663D0C7-F86C-7BA1-CC23-7F91482ACCB3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任意多边形 414">
              <a:extLst>
                <a:ext uri="{FF2B5EF4-FFF2-40B4-BE49-F238E27FC236}">
                  <a16:creationId xmlns:a16="http://schemas.microsoft.com/office/drawing/2014/main" id="{5C6BDDC6-B127-E472-0D5A-B14980DCF784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415">
              <a:extLst>
                <a:ext uri="{FF2B5EF4-FFF2-40B4-BE49-F238E27FC236}">
                  <a16:creationId xmlns:a16="http://schemas.microsoft.com/office/drawing/2014/main" id="{C24BFE55-A5FC-584E-FE90-519E0DE2B912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任意多边形 416">
              <a:extLst>
                <a:ext uri="{FF2B5EF4-FFF2-40B4-BE49-F238E27FC236}">
                  <a16:creationId xmlns:a16="http://schemas.microsoft.com/office/drawing/2014/main" id="{06E03585-BD8B-6A28-51CE-52DB49E1B8EB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任意多边形 417">
              <a:extLst>
                <a:ext uri="{FF2B5EF4-FFF2-40B4-BE49-F238E27FC236}">
                  <a16:creationId xmlns:a16="http://schemas.microsoft.com/office/drawing/2014/main" id="{A27F2922-FB58-8C9F-A179-A62A524BA953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任意多边形 418">
              <a:extLst>
                <a:ext uri="{FF2B5EF4-FFF2-40B4-BE49-F238E27FC236}">
                  <a16:creationId xmlns:a16="http://schemas.microsoft.com/office/drawing/2014/main" id="{B3B3DE2F-7B2B-FA6E-A1C2-33FA1484B915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任意多边形 419">
              <a:extLst>
                <a:ext uri="{FF2B5EF4-FFF2-40B4-BE49-F238E27FC236}">
                  <a16:creationId xmlns:a16="http://schemas.microsoft.com/office/drawing/2014/main" id="{33524C70-173A-177B-E2FC-13343E068363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任意多边形 420">
              <a:extLst>
                <a:ext uri="{FF2B5EF4-FFF2-40B4-BE49-F238E27FC236}">
                  <a16:creationId xmlns:a16="http://schemas.microsoft.com/office/drawing/2014/main" id="{AC4811EB-4157-35C8-66A1-EBA09216223B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任意多边形 421">
              <a:extLst>
                <a:ext uri="{FF2B5EF4-FFF2-40B4-BE49-F238E27FC236}">
                  <a16:creationId xmlns:a16="http://schemas.microsoft.com/office/drawing/2014/main" id="{D74ABADA-7EFA-FAF1-75E6-7B93CFBEDA37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任意多边形 422">
              <a:extLst>
                <a:ext uri="{FF2B5EF4-FFF2-40B4-BE49-F238E27FC236}">
                  <a16:creationId xmlns:a16="http://schemas.microsoft.com/office/drawing/2014/main" id="{39EE2597-A309-EBC7-5B54-1D7C050C97CD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任意多边形 423">
              <a:extLst>
                <a:ext uri="{FF2B5EF4-FFF2-40B4-BE49-F238E27FC236}">
                  <a16:creationId xmlns:a16="http://schemas.microsoft.com/office/drawing/2014/main" id="{0CCD7365-3218-0AB1-2FDC-B5C04063AF45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任意多边形 424">
              <a:extLst>
                <a:ext uri="{FF2B5EF4-FFF2-40B4-BE49-F238E27FC236}">
                  <a16:creationId xmlns:a16="http://schemas.microsoft.com/office/drawing/2014/main" id="{B4673E95-337F-CC79-D99E-9CDDB2D80FDE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多边形 425">
              <a:extLst>
                <a:ext uri="{FF2B5EF4-FFF2-40B4-BE49-F238E27FC236}">
                  <a16:creationId xmlns:a16="http://schemas.microsoft.com/office/drawing/2014/main" id="{84B12A70-641C-CD33-C73A-93EC9AA40EA6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任意多边形 426">
              <a:extLst>
                <a:ext uri="{FF2B5EF4-FFF2-40B4-BE49-F238E27FC236}">
                  <a16:creationId xmlns:a16="http://schemas.microsoft.com/office/drawing/2014/main" id="{52A1B491-287F-8E4E-F0C7-DFF5E0B48960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任意多边形 427">
              <a:extLst>
                <a:ext uri="{FF2B5EF4-FFF2-40B4-BE49-F238E27FC236}">
                  <a16:creationId xmlns:a16="http://schemas.microsoft.com/office/drawing/2014/main" id="{D39135B9-4957-17A0-1CDE-7852626D9612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任意多边形 428">
              <a:extLst>
                <a:ext uri="{FF2B5EF4-FFF2-40B4-BE49-F238E27FC236}">
                  <a16:creationId xmlns:a16="http://schemas.microsoft.com/office/drawing/2014/main" id="{285224AF-E63C-5739-8461-DA5483269EB6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任意多边形 429">
              <a:extLst>
                <a:ext uri="{FF2B5EF4-FFF2-40B4-BE49-F238E27FC236}">
                  <a16:creationId xmlns:a16="http://schemas.microsoft.com/office/drawing/2014/main" id="{828BF357-400A-4A4A-4CCE-463F5EBF33B0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任意多边形 430">
              <a:extLst>
                <a:ext uri="{FF2B5EF4-FFF2-40B4-BE49-F238E27FC236}">
                  <a16:creationId xmlns:a16="http://schemas.microsoft.com/office/drawing/2014/main" id="{B6C6A6D1-1B78-8BFA-4248-30CFC3A7A38D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任意多边形 431">
              <a:extLst>
                <a:ext uri="{FF2B5EF4-FFF2-40B4-BE49-F238E27FC236}">
                  <a16:creationId xmlns:a16="http://schemas.microsoft.com/office/drawing/2014/main" id="{92780E6E-77AA-7B6D-F4E7-91F96AAB65DF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任意多边形 432">
              <a:extLst>
                <a:ext uri="{FF2B5EF4-FFF2-40B4-BE49-F238E27FC236}">
                  <a16:creationId xmlns:a16="http://schemas.microsoft.com/office/drawing/2014/main" id="{DE91C1E4-FACA-76E6-252F-7E928DA3E508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任意多边形 433">
              <a:extLst>
                <a:ext uri="{FF2B5EF4-FFF2-40B4-BE49-F238E27FC236}">
                  <a16:creationId xmlns:a16="http://schemas.microsoft.com/office/drawing/2014/main" id="{C169720E-8A51-0BD8-B9E4-382575C9487E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任意多边形 434">
              <a:extLst>
                <a:ext uri="{FF2B5EF4-FFF2-40B4-BE49-F238E27FC236}">
                  <a16:creationId xmlns:a16="http://schemas.microsoft.com/office/drawing/2014/main" id="{B3DD1AEA-FF42-F04D-C069-55DB6445EA56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任意多边形 435">
              <a:extLst>
                <a:ext uri="{FF2B5EF4-FFF2-40B4-BE49-F238E27FC236}">
                  <a16:creationId xmlns:a16="http://schemas.microsoft.com/office/drawing/2014/main" id="{4C72B437-0AE6-DB26-B580-8873364BA783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D77DD116-970C-E444-B431-A64A55842D11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任意多边形 437">
              <a:extLst>
                <a:ext uri="{FF2B5EF4-FFF2-40B4-BE49-F238E27FC236}">
                  <a16:creationId xmlns:a16="http://schemas.microsoft.com/office/drawing/2014/main" id="{70F0DEE0-F6BC-C2B0-AB9B-A141155246CF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任意多边形 438">
              <a:extLst>
                <a:ext uri="{FF2B5EF4-FFF2-40B4-BE49-F238E27FC236}">
                  <a16:creationId xmlns:a16="http://schemas.microsoft.com/office/drawing/2014/main" id="{C25066E7-9BF9-80C5-8341-9F5A8D8408DC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任意多边形 439">
              <a:extLst>
                <a:ext uri="{FF2B5EF4-FFF2-40B4-BE49-F238E27FC236}">
                  <a16:creationId xmlns:a16="http://schemas.microsoft.com/office/drawing/2014/main" id="{E8D7469F-48CD-D723-BE2C-CE3AF3841D8C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任意多边形 440">
              <a:extLst>
                <a:ext uri="{FF2B5EF4-FFF2-40B4-BE49-F238E27FC236}">
                  <a16:creationId xmlns:a16="http://schemas.microsoft.com/office/drawing/2014/main" id="{B68D2E20-EA31-678D-1226-F940ABC94492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任意多边形 441">
              <a:extLst>
                <a:ext uri="{FF2B5EF4-FFF2-40B4-BE49-F238E27FC236}">
                  <a16:creationId xmlns:a16="http://schemas.microsoft.com/office/drawing/2014/main" id="{D0F1F1B2-A810-8AD5-32BC-9B56DB428B14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任意多边形 442">
              <a:extLst>
                <a:ext uri="{FF2B5EF4-FFF2-40B4-BE49-F238E27FC236}">
                  <a16:creationId xmlns:a16="http://schemas.microsoft.com/office/drawing/2014/main" id="{E0FFCB9F-4A2F-C0D8-E9DF-66B198873DBA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任意多边形 443">
              <a:extLst>
                <a:ext uri="{FF2B5EF4-FFF2-40B4-BE49-F238E27FC236}">
                  <a16:creationId xmlns:a16="http://schemas.microsoft.com/office/drawing/2014/main" id="{D77A9CD9-317F-27F2-E9EA-3DE34F36DE7C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任意多边形 444">
              <a:extLst>
                <a:ext uri="{FF2B5EF4-FFF2-40B4-BE49-F238E27FC236}">
                  <a16:creationId xmlns:a16="http://schemas.microsoft.com/office/drawing/2014/main" id="{B46EA441-1CBB-85AB-9DBB-F54AF0494C6E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任意多边形 445">
              <a:extLst>
                <a:ext uri="{FF2B5EF4-FFF2-40B4-BE49-F238E27FC236}">
                  <a16:creationId xmlns:a16="http://schemas.microsoft.com/office/drawing/2014/main" id="{2BB3E0F1-6278-F863-80C7-31378D3611EE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任意多边形 446">
              <a:extLst>
                <a:ext uri="{FF2B5EF4-FFF2-40B4-BE49-F238E27FC236}">
                  <a16:creationId xmlns:a16="http://schemas.microsoft.com/office/drawing/2014/main" id="{E8B77C16-566A-BE20-45E9-C05E3404E79B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任意多边形 447">
              <a:extLst>
                <a:ext uri="{FF2B5EF4-FFF2-40B4-BE49-F238E27FC236}">
                  <a16:creationId xmlns:a16="http://schemas.microsoft.com/office/drawing/2014/main" id="{4D4D2444-7B7A-3AEB-EAF0-9CE5E820231F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任意多边形 448">
              <a:extLst>
                <a:ext uri="{FF2B5EF4-FFF2-40B4-BE49-F238E27FC236}">
                  <a16:creationId xmlns:a16="http://schemas.microsoft.com/office/drawing/2014/main" id="{D63C76C0-65CF-DDF4-9C88-DE9E9A7F33E7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任意多边形 449">
              <a:extLst>
                <a:ext uri="{FF2B5EF4-FFF2-40B4-BE49-F238E27FC236}">
                  <a16:creationId xmlns:a16="http://schemas.microsoft.com/office/drawing/2014/main" id="{BC43B16D-39DC-C07D-5485-1F6922F445B5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任意多边形 450">
              <a:extLst>
                <a:ext uri="{FF2B5EF4-FFF2-40B4-BE49-F238E27FC236}">
                  <a16:creationId xmlns:a16="http://schemas.microsoft.com/office/drawing/2014/main" id="{23E5CB0F-5BC8-711A-1D51-AFBC799605D0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7CF82353-EEEC-DA3E-3E24-0CA57E9301DB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任意多边形 452">
              <a:extLst>
                <a:ext uri="{FF2B5EF4-FFF2-40B4-BE49-F238E27FC236}">
                  <a16:creationId xmlns:a16="http://schemas.microsoft.com/office/drawing/2014/main" id="{1C9845AD-5B66-D941-2091-ED762C75118E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任意多边形 453">
              <a:extLst>
                <a:ext uri="{FF2B5EF4-FFF2-40B4-BE49-F238E27FC236}">
                  <a16:creationId xmlns:a16="http://schemas.microsoft.com/office/drawing/2014/main" id="{E5EB9F60-1B5D-F80B-3E32-C11C6F513883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任意多边形 454">
              <a:extLst>
                <a:ext uri="{FF2B5EF4-FFF2-40B4-BE49-F238E27FC236}">
                  <a16:creationId xmlns:a16="http://schemas.microsoft.com/office/drawing/2014/main" id="{56A4DEE0-8BCC-6F1E-D14C-76451B807C89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任意多边形 455">
              <a:extLst>
                <a:ext uri="{FF2B5EF4-FFF2-40B4-BE49-F238E27FC236}">
                  <a16:creationId xmlns:a16="http://schemas.microsoft.com/office/drawing/2014/main" id="{B75FD800-D13F-995C-38ED-EF5BB92341D6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任意多边形 456">
              <a:extLst>
                <a:ext uri="{FF2B5EF4-FFF2-40B4-BE49-F238E27FC236}">
                  <a16:creationId xmlns:a16="http://schemas.microsoft.com/office/drawing/2014/main" id="{041BF6D0-0D82-EF0F-953F-7914ADE0F354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任意多边形 457">
              <a:extLst>
                <a:ext uri="{FF2B5EF4-FFF2-40B4-BE49-F238E27FC236}">
                  <a16:creationId xmlns:a16="http://schemas.microsoft.com/office/drawing/2014/main" id="{2DD7CAD4-8E2C-AC43-F691-80D2BE38F697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任意多边形 458">
              <a:extLst>
                <a:ext uri="{FF2B5EF4-FFF2-40B4-BE49-F238E27FC236}">
                  <a16:creationId xmlns:a16="http://schemas.microsoft.com/office/drawing/2014/main" id="{A918D2B2-6E97-F89F-BC12-445E602E695D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任意多边形 459">
              <a:extLst>
                <a:ext uri="{FF2B5EF4-FFF2-40B4-BE49-F238E27FC236}">
                  <a16:creationId xmlns:a16="http://schemas.microsoft.com/office/drawing/2014/main" id="{61EA73AD-CA84-5084-054E-A7B8F8DB161E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任意多边形 460">
              <a:extLst>
                <a:ext uri="{FF2B5EF4-FFF2-40B4-BE49-F238E27FC236}">
                  <a16:creationId xmlns:a16="http://schemas.microsoft.com/office/drawing/2014/main" id="{6B4589DF-82DF-8BDC-438B-FD1D11F0EE4E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任意多边形 461">
              <a:extLst>
                <a:ext uri="{FF2B5EF4-FFF2-40B4-BE49-F238E27FC236}">
                  <a16:creationId xmlns:a16="http://schemas.microsoft.com/office/drawing/2014/main" id="{074AB292-F9DF-4754-6329-D465CD988D39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任意多边形 462">
              <a:extLst>
                <a:ext uri="{FF2B5EF4-FFF2-40B4-BE49-F238E27FC236}">
                  <a16:creationId xmlns:a16="http://schemas.microsoft.com/office/drawing/2014/main" id="{0A7FABC4-474A-B236-280A-36D3F32C092F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任意多边形 463">
              <a:extLst>
                <a:ext uri="{FF2B5EF4-FFF2-40B4-BE49-F238E27FC236}">
                  <a16:creationId xmlns:a16="http://schemas.microsoft.com/office/drawing/2014/main" id="{BAB7AD4D-F471-DD91-C8D0-7E989C8F1B93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任意多边形 64">
              <a:extLst>
                <a:ext uri="{FF2B5EF4-FFF2-40B4-BE49-F238E27FC236}">
                  <a16:creationId xmlns:a16="http://schemas.microsoft.com/office/drawing/2014/main" id="{F4EECEAA-6CFC-5B7C-2D6E-5F97D8A8941E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任意多边形 65">
              <a:extLst>
                <a:ext uri="{FF2B5EF4-FFF2-40B4-BE49-F238E27FC236}">
                  <a16:creationId xmlns:a16="http://schemas.microsoft.com/office/drawing/2014/main" id="{2D151937-C1E9-95C4-68F4-6DCA2AE0EC27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任意多边形 66">
              <a:extLst>
                <a:ext uri="{FF2B5EF4-FFF2-40B4-BE49-F238E27FC236}">
                  <a16:creationId xmlns:a16="http://schemas.microsoft.com/office/drawing/2014/main" id="{4E7C0628-0562-BD16-F9E0-7EAD2084CC4F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任意多边形 67">
              <a:extLst>
                <a:ext uri="{FF2B5EF4-FFF2-40B4-BE49-F238E27FC236}">
                  <a16:creationId xmlns:a16="http://schemas.microsoft.com/office/drawing/2014/main" id="{80447B7A-322E-A3A4-453A-22A5042CCFAE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任意多边形 68">
              <a:extLst>
                <a:ext uri="{FF2B5EF4-FFF2-40B4-BE49-F238E27FC236}">
                  <a16:creationId xmlns:a16="http://schemas.microsoft.com/office/drawing/2014/main" id="{BC947B90-41A9-FC48-66D4-F1372F83107B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任意多边形 69">
              <a:extLst>
                <a:ext uri="{FF2B5EF4-FFF2-40B4-BE49-F238E27FC236}">
                  <a16:creationId xmlns:a16="http://schemas.microsoft.com/office/drawing/2014/main" id="{7938FEC9-2986-4419-2448-DD8943918DB3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任意多边形 70">
              <a:extLst>
                <a:ext uri="{FF2B5EF4-FFF2-40B4-BE49-F238E27FC236}">
                  <a16:creationId xmlns:a16="http://schemas.microsoft.com/office/drawing/2014/main" id="{814A49EE-94ED-C409-E6D6-F58079278A2E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任意多边形 71">
              <a:extLst>
                <a:ext uri="{FF2B5EF4-FFF2-40B4-BE49-F238E27FC236}">
                  <a16:creationId xmlns:a16="http://schemas.microsoft.com/office/drawing/2014/main" id="{A58E886A-EFBD-1539-F058-84C8D12FF7AE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任意多边形 72">
              <a:extLst>
                <a:ext uri="{FF2B5EF4-FFF2-40B4-BE49-F238E27FC236}">
                  <a16:creationId xmlns:a16="http://schemas.microsoft.com/office/drawing/2014/main" id="{634C0A81-A14A-2920-A08E-CF0F6A07EC82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任意多边形 73">
              <a:extLst>
                <a:ext uri="{FF2B5EF4-FFF2-40B4-BE49-F238E27FC236}">
                  <a16:creationId xmlns:a16="http://schemas.microsoft.com/office/drawing/2014/main" id="{8C764754-5324-F926-4C6B-15DEBE114412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任意多边形 74">
              <a:extLst>
                <a:ext uri="{FF2B5EF4-FFF2-40B4-BE49-F238E27FC236}">
                  <a16:creationId xmlns:a16="http://schemas.microsoft.com/office/drawing/2014/main" id="{5A61CC66-A36B-03B7-46D5-F82574EA2C16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任意多边形 75">
              <a:extLst>
                <a:ext uri="{FF2B5EF4-FFF2-40B4-BE49-F238E27FC236}">
                  <a16:creationId xmlns:a16="http://schemas.microsoft.com/office/drawing/2014/main" id="{A6D94D4D-DE9B-7D03-17EB-6E4B1F792E48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任意多边形 76">
              <a:extLst>
                <a:ext uri="{FF2B5EF4-FFF2-40B4-BE49-F238E27FC236}">
                  <a16:creationId xmlns:a16="http://schemas.microsoft.com/office/drawing/2014/main" id="{13064E2F-EFDB-5E7E-7739-B7D8A1B8E7AD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任意多边形 77">
              <a:extLst>
                <a:ext uri="{FF2B5EF4-FFF2-40B4-BE49-F238E27FC236}">
                  <a16:creationId xmlns:a16="http://schemas.microsoft.com/office/drawing/2014/main" id="{900ECDDF-10E9-48DD-63C1-F1B913FFA7F7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任意多边形 78">
              <a:extLst>
                <a:ext uri="{FF2B5EF4-FFF2-40B4-BE49-F238E27FC236}">
                  <a16:creationId xmlns:a16="http://schemas.microsoft.com/office/drawing/2014/main" id="{C79BDD7B-E104-3805-CDEF-479D0573E9CD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任意多边形 79">
              <a:extLst>
                <a:ext uri="{FF2B5EF4-FFF2-40B4-BE49-F238E27FC236}">
                  <a16:creationId xmlns:a16="http://schemas.microsoft.com/office/drawing/2014/main" id="{F979553A-853D-B793-291A-4FD6F372C435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任意多边形 80">
              <a:extLst>
                <a:ext uri="{FF2B5EF4-FFF2-40B4-BE49-F238E27FC236}">
                  <a16:creationId xmlns:a16="http://schemas.microsoft.com/office/drawing/2014/main" id="{B93A23F6-3E1C-D51F-C6C4-776FB4E11310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任意多边形 81">
              <a:extLst>
                <a:ext uri="{FF2B5EF4-FFF2-40B4-BE49-F238E27FC236}">
                  <a16:creationId xmlns:a16="http://schemas.microsoft.com/office/drawing/2014/main" id="{4BCEF9F7-F06D-D61F-BC71-57659367176B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任意多边形 82">
              <a:extLst>
                <a:ext uri="{FF2B5EF4-FFF2-40B4-BE49-F238E27FC236}">
                  <a16:creationId xmlns:a16="http://schemas.microsoft.com/office/drawing/2014/main" id="{92410EF1-784E-B414-7906-46DAB0D9CEFA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任意多边形 83">
              <a:extLst>
                <a:ext uri="{FF2B5EF4-FFF2-40B4-BE49-F238E27FC236}">
                  <a16:creationId xmlns:a16="http://schemas.microsoft.com/office/drawing/2014/main" id="{6EED57FD-557B-9F01-6DA1-C3B13AD71A36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任意多边形 84">
              <a:extLst>
                <a:ext uri="{FF2B5EF4-FFF2-40B4-BE49-F238E27FC236}">
                  <a16:creationId xmlns:a16="http://schemas.microsoft.com/office/drawing/2014/main" id="{DE3F3972-AB81-6BB9-CCD6-17CD66ECA121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任意多边形 85">
              <a:extLst>
                <a:ext uri="{FF2B5EF4-FFF2-40B4-BE49-F238E27FC236}">
                  <a16:creationId xmlns:a16="http://schemas.microsoft.com/office/drawing/2014/main" id="{22739FA7-9E43-E00B-0D5C-FE95B69DBC75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任意多边形 86">
              <a:extLst>
                <a:ext uri="{FF2B5EF4-FFF2-40B4-BE49-F238E27FC236}">
                  <a16:creationId xmlns:a16="http://schemas.microsoft.com/office/drawing/2014/main" id="{5423A0DC-6732-B180-33A1-37C53F6F248C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任意多边形 87">
              <a:extLst>
                <a:ext uri="{FF2B5EF4-FFF2-40B4-BE49-F238E27FC236}">
                  <a16:creationId xmlns:a16="http://schemas.microsoft.com/office/drawing/2014/main" id="{28CFDE4B-F8AB-B77E-5C99-73D71DF94086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任意多边形 88">
              <a:extLst>
                <a:ext uri="{FF2B5EF4-FFF2-40B4-BE49-F238E27FC236}">
                  <a16:creationId xmlns:a16="http://schemas.microsoft.com/office/drawing/2014/main" id="{B82C4903-90DE-02F6-B87B-CAD50211C703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任意多边形 89">
              <a:extLst>
                <a:ext uri="{FF2B5EF4-FFF2-40B4-BE49-F238E27FC236}">
                  <a16:creationId xmlns:a16="http://schemas.microsoft.com/office/drawing/2014/main" id="{52C2B0E2-8658-01CD-51AE-C53E732E2E27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任意多边形 90">
              <a:extLst>
                <a:ext uri="{FF2B5EF4-FFF2-40B4-BE49-F238E27FC236}">
                  <a16:creationId xmlns:a16="http://schemas.microsoft.com/office/drawing/2014/main" id="{8202A889-617D-0776-AD12-608C4A2B48BA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任意多边形 91">
              <a:extLst>
                <a:ext uri="{FF2B5EF4-FFF2-40B4-BE49-F238E27FC236}">
                  <a16:creationId xmlns:a16="http://schemas.microsoft.com/office/drawing/2014/main" id="{290F4EFF-D59A-BBEA-7ABC-9DCDD8887D8D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任意多边形 92">
              <a:extLst>
                <a:ext uri="{FF2B5EF4-FFF2-40B4-BE49-F238E27FC236}">
                  <a16:creationId xmlns:a16="http://schemas.microsoft.com/office/drawing/2014/main" id="{F909E850-B074-73CF-B39F-1F252F3EB800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任意多边形 93">
              <a:extLst>
                <a:ext uri="{FF2B5EF4-FFF2-40B4-BE49-F238E27FC236}">
                  <a16:creationId xmlns:a16="http://schemas.microsoft.com/office/drawing/2014/main" id="{268A46AF-DFED-8CA9-2DFD-FC013F0AEE16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任意多边形 94">
              <a:extLst>
                <a:ext uri="{FF2B5EF4-FFF2-40B4-BE49-F238E27FC236}">
                  <a16:creationId xmlns:a16="http://schemas.microsoft.com/office/drawing/2014/main" id="{7E932C06-A2E4-D1E9-2D15-46AC61AF5D21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任意多边形 95">
              <a:extLst>
                <a:ext uri="{FF2B5EF4-FFF2-40B4-BE49-F238E27FC236}">
                  <a16:creationId xmlns:a16="http://schemas.microsoft.com/office/drawing/2014/main" id="{A660E9C3-563F-E028-225F-D3FAC618914C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任意多边形 96">
              <a:extLst>
                <a:ext uri="{FF2B5EF4-FFF2-40B4-BE49-F238E27FC236}">
                  <a16:creationId xmlns:a16="http://schemas.microsoft.com/office/drawing/2014/main" id="{27843C23-5657-3E82-6012-6A1384F503BA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任意多边形 97">
              <a:extLst>
                <a:ext uri="{FF2B5EF4-FFF2-40B4-BE49-F238E27FC236}">
                  <a16:creationId xmlns:a16="http://schemas.microsoft.com/office/drawing/2014/main" id="{3E9BE4C1-76AA-DE3A-38A2-CAFCA810F31D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任意多边形 98">
              <a:extLst>
                <a:ext uri="{FF2B5EF4-FFF2-40B4-BE49-F238E27FC236}">
                  <a16:creationId xmlns:a16="http://schemas.microsoft.com/office/drawing/2014/main" id="{8B764BC5-043C-D593-8F01-ED1ACFFF7F0A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任意多边形 99">
              <a:extLst>
                <a:ext uri="{FF2B5EF4-FFF2-40B4-BE49-F238E27FC236}">
                  <a16:creationId xmlns:a16="http://schemas.microsoft.com/office/drawing/2014/main" id="{7E6D2DC6-6933-F9DA-A1A5-6849F2809587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任意多边形 100">
              <a:extLst>
                <a:ext uri="{FF2B5EF4-FFF2-40B4-BE49-F238E27FC236}">
                  <a16:creationId xmlns:a16="http://schemas.microsoft.com/office/drawing/2014/main" id="{9DFFDF55-D47A-4963-B6F5-7AB66EF0DD3D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任意多边形 101">
              <a:extLst>
                <a:ext uri="{FF2B5EF4-FFF2-40B4-BE49-F238E27FC236}">
                  <a16:creationId xmlns:a16="http://schemas.microsoft.com/office/drawing/2014/main" id="{65695272-3F73-D4E1-B26C-A937B9225042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任意多边形 102">
              <a:extLst>
                <a:ext uri="{FF2B5EF4-FFF2-40B4-BE49-F238E27FC236}">
                  <a16:creationId xmlns:a16="http://schemas.microsoft.com/office/drawing/2014/main" id="{7F30B416-C8EA-1C8E-ACCE-BFE365804C11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任意多边形 103">
              <a:extLst>
                <a:ext uri="{FF2B5EF4-FFF2-40B4-BE49-F238E27FC236}">
                  <a16:creationId xmlns:a16="http://schemas.microsoft.com/office/drawing/2014/main" id="{8888A345-F39C-9BE6-8933-80D76A2283C9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任意多边形 104">
              <a:extLst>
                <a:ext uri="{FF2B5EF4-FFF2-40B4-BE49-F238E27FC236}">
                  <a16:creationId xmlns:a16="http://schemas.microsoft.com/office/drawing/2014/main" id="{18C0BCAD-FB4C-F274-FE18-AC95775E24E8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任意多边形 105">
              <a:extLst>
                <a:ext uri="{FF2B5EF4-FFF2-40B4-BE49-F238E27FC236}">
                  <a16:creationId xmlns:a16="http://schemas.microsoft.com/office/drawing/2014/main" id="{D88743CF-5BE8-ABFF-092C-D6F683EBDB40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任意多边形 106">
              <a:extLst>
                <a:ext uri="{FF2B5EF4-FFF2-40B4-BE49-F238E27FC236}">
                  <a16:creationId xmlns:a16="http://schemas.microsoft.com/office/drawing/2014/main" id="{8D3A1CC5-587D-89E3-F439-E0CEFF351A5D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任意多边形 107">
              <a:extLst>
                <a:ext uri="{FF2B5EF4-FFF2-40B4-BE49-F238E27FC236}">
                  <a16:creationId xmlns:a16="http://schemas.microsoft.com/office/drawing/2014/main" id="{3A60A472-B8B1-0883-4AEA-4D916627275E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任意多边形 108">
              <a:extLst>
                <a:ext uri="{FF2B5EF4-FFF2-40B4-BE49-F238E27FC236}">
                  <a16:creationId xmlns:a16="http://schemas.microsoft.com/office/drawing/2014/main" id="{C5499770-2CBC-1A4F-B06D-7D1A08A6B751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任意多边形 109">
              <a:extLst>
                <a:ext uri="{FF2B5EF4-FFF2-40B4-BE49-F238E27FC236}">
                  <a16:creationId xmlns:a16="http://schemas.microsoft.com/office/drawing/2014/main" id="{08F922B6-44AA-84C4-3855-01081BDFC552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任意多边形 110">
              <a:extLst>
                <a:ext uri="{FF2B5EF4-FFF2-40B4-BE49-F238E27FC236}">
                  <a16:creationId xmlns:a16="http://schemas.microsoft.com/office/drawing/2014/main" id="{CD11550F-C989-D3F9-2074-C89F381BF7BC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任意多边形 111">
              <a:extLst>
                <a:ext uri="{FF2B5EF4-FFF2-40B4-BE49-F238E27FC236}">
                  <a16:creationId xmlns:a16="http://schemas.microsoft.com/office/drawing/2014/main" id="{CB772C2F-FB3B-C57F-927A-369980CEDA9B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任意多边形 112">
              <a:extLst>
                <a:ext uri="{FF2B5EF4-FFF2-40B4-BE49-F238E27FC236}">
                  <a16:creationId xmlns:a16="http://schemas.microsoft.com/office/drawing/2014/main" id="{BCE7E0C3-8220-F3C2-B0F6-AB04B1DFC8C5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任意多边形 113">
              <a:extLst>
                <a:ext uri="{FF2B5EF4-FFF2-40B4-BE49-F238E27FC236}">
                  <a16:creationId xmlns:a16="http://schemas.microsoft.com/office/drawing/2014/main" id="{981BB9AE-0CF1-1AFA-1E53-7A30F5C0BA8C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任意多边形 114">
              <a:extLst>
                <a:ext uri="{FF2B5EF4-FFF2-40B4-BE49-F238E27FC236}">
                  <a16:creationId xmlns:a16="http://schemas.microsoft.com/office/drawing/2014/main" id="{25515D60-8127-4AE1-287E-C5CF441857DA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任意多边形 115">
              <a:extLst>
                <a:ext uri="{FF2B5EF4-FFF2-40B4-BE49-F238E27FC236}">
                  <a16:creationId xmlns:a16="http://schemas.microsoft.com/office/drawing/2014/main" id="{09E42360-0EA4-6488-5893-C967BDA4436E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任意多边形 116">
              <a:extLst>
                <a:ext uri="{FF2B5EF4-FFF2-40B4-BE49-F238E27FC236}">
                  <a16:creationId xmlns:a16="http://schemas.microsoft.com/office/drawing/2014/main" id="{B685AC66-1C04-E1A8-0124-9AB18A628CB5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任意多边形 117">
              <a:extLst>
                <a:ext uri="{FF2B5EF4-FFF2-40B4-BE49-F238E27FC236}">
                  <a16:creationId xmlns:a16="http://schemas.microsoft.com/office/drawing/2014/main" id="{840A234D-3401-4D9F-A386-8C44A7C44C52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任意多边形 118">
              <a:extLst>
                <a:ext uri="{FF2B5EF4-FFF2-40B4-BE49-F238E27FC236}">
                  <a16:creationId xmlns:a16="http://schemas.microsoft.com/office/drawing/2014/main" id="{BC274763-35C7-9658-2480-60A364CD255D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F751CEF2-AD9F-4DD5-C28E-91B7D242BAA9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E974C4F4-5CA5-3147-7BC9-504016120479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06044AAE-07A3-A53B-0A59-9BA41AD17098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任意多边形 122">
              <a:extLst>
                <a:ext uri="{FF2B5EF4-FFF2-40B4-BE49-F238E27FC236}">
                  <a16:creationId xmlns:a16="http://schemas.microsoft.com/office/drawing/2014/main" id="{D5DDA840-65B4-E577-51B6-D8C3FFB4B4CA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任意多边形 123">
              <a:extLst>
                <a:ext uri="{FF2B5EF4-FFF2-40B4-BE49-F238E27FC236}">
                  <a16:creationId xmlns:a16="http://schemas.microsoft.com/office/drawing/2014/main" id="{0A3EA838-BD5F-A91E-AF3D-C62A6DECD1DE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任意多边形 124">
              <a:extLst>
                <a:ext uri="{FF2B5EF4-FFF2-40B4-BE49-F238E27FC236}">
                  <a16:creationId xmlns:a16="http://schemas.microsoft.com/office/drawing/2014/main" id="{7BB7408E-536C-BF29-FEC8-50C81DCD837A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任意多边形 125">
              <a:extLst>
                <a:ext uri="{FF2B5EF4-FFF2-40B4-BE49-F238E27FC236}">
                  <a16:creationId xmlns:a16="http://schemas.microsoft.com/office/drawing/2014/main" id="{B725E467-E3CE-ADD7-A97B-6B9EE5ED8546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任意多边形 126">
              <a:extLst>
                <a:ext uri="{FF2B5EF4-FFF2-40B4-BE49-F238E27FC236}">
                  <a16:creationId xmlns:a16="http://schemas.microsoft.com/office/drawing/2014/main" id="{63DA9330-55C4-0F66-9A92-EAF49030F5C9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任意多边形 127">
              <a:extLst>
                <a:ext uri="{FF2B5EF4-FFF2-40B4-BE49-F238E27FC236}">
                  <a16:creationId xmlns:a16="http://schemas.microsoft.com/office/drawing/2014/main" id="{2654AE5B-A94A-708D-4B97-A52F5726B4A6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任意多边形 128">
              <a:extLst>
                <a:ext uri="{FF2B5EF4-FFF2-40B4-BE49-F238E27FC236}">
                  <a16:creationId xmlns:a16="http://schemas.microsoft.com/office/drawing/2014/main" id="{D1CF04F5-7C7F-10D5-9AF3-6D0C6D57A08E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任意多边形 129">
              <a:extLst>
                <a:ext uri="{FF2B5EF4-FFF2-40B4-BE49-F238E27FC236}">
                  <a16:creationId xmlns:a16="http://schemas.microsoft.com/office/drawing/2014/main" id="{F9AF78BC-1131-A650-DCA1-511DB3927351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任意多边形 130">
              <a:extLst>
                <a:ext uri="{FF2B5EF4-FFF2-40B4-BE49-F238E27FC236}">
                  <a16:creationId xmlns:a16="http://schemas.microsoft.com/office/drawing/2014/main" id="{DD20F946-53CE-BE05-4EC5-B43BA1FDBDDA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任意多边形 131">
              <a:extLst>
                <a:ext uri="{FF2B5EF4-FFF2-40B4-BE49-F238E27FC236}">
                  <a16:creationId xmlns:a16="http://schemas.microsoft.com/office/drawing/2014/main" id="{7CFA4613-2E7D-7FE5-05CF-8FDECF18A06B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任意多边形 132">
              <a:extLst>
                <a:ext uri="{FF2B5EF4-FFF2-40B4-BE49-F238E27FC236}">
                  <a16:creationId xmlns:a16="http://schemas.microsoft.com/office/drawing/2014/main" id="{EA25900F-6034-4D05-2322-09A12A082BC2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任意多边形 133">
              <a:extLst>
                <a:ext uri="{FF2B5EF4-FFF2-40B4-BE49-F238E27FC236}">
                  <a16:creationId xmlns:a16="http://schemas.microsoft.com/office/drawing/2014/main" id="{23696C87-E4F2-7CCB-0566-9114369779D8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任意多边形 134">
              <a:extLst>
                <a:ext uri="{FF2B5EF4-FFF2-40B4-BE49-F238E27FC236}">
                  <a16:creationId xmlns:a16="http://schemas.microsoft.com/office/drawing/2014/main" id="{B83C4319-8D85-6D62-FF42-F63127D88865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任意多边形 135">
              <a:extLst>
                <a:ext uri="{FF2B5EF4-FFF2-40B4-BE49-F238E27FC236}">
                  <a16:creationId xmlns:a16="http://schemas.microsoft.com/office/drawing/2014/main" id="{248BF0BD-E539-FA80-B3DB-87BA4FC7C23E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任意多边形 136">
              <a:extLst>
                <a:ext uri="{FF2B5EF4-FFF2-40B4-BE49-F238E27FC236}">
                  <a16:creationId xmlns:a16="http://schemas.microsoft.com/office/drawing/2014/main" id="{C4FC53D4-ED06-40DD-0759-1DDEC2C0B6B3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358444E4-25DA-208E-ADC6-BEBFF564D1DC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任意多边形 138">
              <a:extLst>
                <a:ext uri="{FF2B5EF4-FFF2-40B4-BE49-F238E27FC236}">
                  <a16:creationId xmlns:a16="http://schemas.microsoft.com/office/drawing/2014/main" id="{B9D6F58E-7D5C-DD11-443D-03D7A2B20007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F725C5B9-ACE5-9F36-9AD2-C539EDE26DEC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任意多边形 140">
              <a:extLst>
                <a:ext uri="{FF2B5EF4-FFF2-40B4-BE49-F238E27FC236}">
                  <a16:creationId xmlns:a16="http://schemas.microsoft.com/office/drawing/2014/main" id="{777E0DCF-10CE-A35F-83DD-EECA67280635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任意多边形 141">
              <a:extLst>
                <a:ext uri="{FF2B5EF4-FFF2-40B4-BE49-F238E27FC236}">
                  <a16:creationId xmlns:a16="http://schemas.microsoft.com/office/drawing/2014/main" id="{DD6CA61A-3E1D-7013-FF67-D4AD5DA08306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任意多边形 142">
              <a:extLst>
                <a:ext uri="{FF2B5EF4-FFF2-40B4-BE49-F238E27FC236}">
                  <a16:creationId xmlns:a16="http://schemas.microsoft.com/office/drawing/2014/main" id="{F300CF70-09FD-9698-C184-79E1AAB8B04B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任意多边形 143">
              <a:extLst>
                <a:ext uri="{FF2B5EF4-FFF2-40B4-BE49-F238E27FC236}">
                  <a16:creationId xmlns:a16="http://schemas.microsoft.com/office/drawing/2014/main" id="{3C1DF8E5-E018-988C-AE56-773D48908FAF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任意多边形 144">
              <a:extLst>
                <a:ext uri="{FF2B5EF4-FFF2-40B4-BE49-F238E27FC236}">
                  <a16:creationId xmlns:a16="http://schemas.microsoft.com/office/drawing/2014/main" id="{2DCE0569-EB6A-22E8-34F6-9E9B97333AED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任意多边形 145">
              <a:extLst>
                <a:ext uri="{FF2B5EF4-FFF2-40B4-BE49-F238E27FC236}">
                  <a16:creationId xmlns:a16="http://schemas.microsoft.com/office/drawing/2014/main" id="{C230E530-8323-65FA-EE30-3F76E3FA631C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任意多边形 146">
              <a:extLst>
                <a:ext uri="{FF2B5EF4-FFF2-40B4-BE49-F238E27FC236}">
                  <a16:creationId xmlns:a16="http://schemas.microsoft.com/office/drawing/2014/main" id="{99DDB573-FA1D-01B4-43FC-BB975F5B4883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任意多边形 147">
              <a:extLst>
                <a:ext uri="{FF2B5EF4-FFF2-40B4-BE49-F238E27FC236}">
                  <a16:creationId xmlns:a16="http://schemas.microsoft.com/office/drawing/2014/main" id="{8989272E-9389-B829-2BE1-9F6AE635CC30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任意多边形 148">
              <a:extLst>
                <a:ext uri="{FF2B5EF4-FFF2-40B4-BE49-F238E27FC236}">
                  <a16:creationId xmlns:a16="http://schemas.microsoft.com/office/drawing/2014/main" id="{CD070AAD-D48B-AD0C-8F89-9808C3CA460E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任意多边形 149">
              <a:extLst>
                <a:ext uri="{FF2B5EF4-FFF2-40B4-BE49-F238E27FC236}">
                  <a16:creationId xmlns:a16="http://schemas.microsoft.com/office/drawing/2014/main" id="{5CAB9122-50E5-4A39-BCD3-8686A974747C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任意多边形 150">
              <a:extLst>
                <a:ext uri="{FF2B5EF4-FFF2-40B4-BE49-F238E27FC236}">
                  <a16:creationId xmlns:a16="http://schemas.microsoft.com/office/drawing/2014/main" id="{BB72457B-EE24-EBE7-B85B-4400C73260AC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任意多边形 151">
              <a:extLst>
                <a:ext uri="{FF2B5EF4-FFF2-40B4-BE49-F238E27FC236}">
                  <a16:creationId xmlns:a16="http://schemas.microsoft.com/office/drawing/2014/main" id="{4EE0C911-4AB6-F803-1243-8AA7422C140D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任意多边形 152">
              <a:extLst>
                <a:ext uri="{FF2B5EF4-FFF2-40B4-BE49-F238E27FC236}">
                  <a16:creationId xmlns:a16="http://schemas.microsoft.com/office/drawing/2014/main" id="{E00A3EC5-DDC3-8D22-E0CE-E7FFCF6F2033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任意多边形 153">
              <a:extLst>
                <a:ext uri="{FF2B5EF4-FFF2-40B4-BE49-F238E27FC236}">
                  <a16:creationId xmlns:a16="http://schemas.microsoft.com/office/drawing/2014/main" id="{A6BA8E86-8EDA-57EF-CF88-037BD2FBCE45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任意多边形 154">
              <a:extLst>
                <a:ext uri="{FF2B5EF4-FFF2-40B4-BE49-F238E27FC236}">
                  <a16:creationId xmlns:a16="http://schemas.microsoft.com/office/drawing/2014/main" id="{C0DC0DDE-8118-F673-DBEF-9691326A9441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任意多边形 155">
              <a:extLst>
                <a:ext uri="{FF2B5EF4-FFF2-40B4-BE49-F238E27FC236}">
                  <a16:creationId xmlns:a16="http://schemas.microsoft.com/office/drawing/2014/main" id="{D91850BD-C5BA-9F03-3C4E-F7E3AADEE3A3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任意多边形 156">
              <a:extLst>
                <a:ext uri="{FF2B5EF4-FFF2-40B4-BE49-F238E27FC236}">
                  <a16:creationId xmlns:a16="http://schemas.microsoft.com/office/drawing/2014/main" id="{0DFAC4F5-0632-6708-18C4-D0612C289C14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任意多边形 157">
              <a:extLst>
                <a:ext uri="{FF2B5EF4-FFF2-40B4-BE49-F238E27FC236}">
                  <a16:creationId xmlns:a16="http://schemas.microsoft.com/office/drawing/2014/main" id="{ED3C60DF-81A4-E0EC-C123-BA17E4D3A48E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任意多边形 158">
              <a:extLst>
                <a:ext uri="{FF2B5EF4-FFF2-40B4-BE49-F238E27FC236}">
                  <a16:creationId xmlns:a16="http://schemas.microsoft.com/office/drawing/2014/main" id="{E3690E66-0447-0F89-83D0-24EEFD73F8E8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任意多边形 159">
              <a:extLst>
                <a:ext uri="{FF2B5EF4-FFF2-40B4-BE49-F238E27FC236}">
                  <a16:creationId xmlns:a16="http://schemas.microsoft.com/office/drawing/2014/main" id="{714F7B43-570D-99BE-D241-6C91117A9ADE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直接连接符 310">
              <a:extLst>
                <a:ext uri="{FF2B5EF4-FFF2-40B4-BE49-F238E27FC236}">
                  <a16:creationId xmlns:a16="http://schemas.microsoft.com/office/drawing/2014/main" id="{94D847C8-07FE-D03D-1227-66EAACF392A9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直接连接符 311">
              <a:extLst>
                <a:ext uri="{FF2B5EF4-FFF2-40B4-BE49-F238E27FC236}">
                  <a16:creationId xmlns:a16="http://schemas.microsoft.com/office/drawing/2014/main" id="{F7F663FF-C039-640E-2DF9-E6224B68763A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任意多边形 162">
              <a:extLst>
                <a:ext uri="{FF2B5EF4-FFF2-40B4-BE49-F238E27FC236}">
                  <a16:creationId xmlns:a16="http://schemas.microsoft.com/office/drawing/2014/main" id="{432E029B-D932-A96E-E4E7-BB3E2E5AE67D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任意多边形 163">
              <a:extLst>
                <a:ext uri="{FF2B5EF4-FFF2-40B4-BE49-F238E27FC236}">
                  <a16:creationId xmlns:a16="http://schemas.microsoft.com/office/drawing/2014/main" id="{3F0927C3-3CCA-0EFF-070C-B6B6B84405AC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任意多边形 164">
              <a:extLst>
                <a:ext uri="{FF2B5EF4-FFF2-40B4-BE49-F238E27FC236}">
                  <a16:creationId xmlns:a16="http://schemas.microsoft.com/office/drawing/2014/main" id="{E5C8D73A-C222-345D-4432-8F29178361C8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任意多边形 165">
              <a:extLst>
                <a:ext uri="{FF2B5EF4-FFF2-40B4-BE49-F238E27FC236}">
                  <a16:creationId xmlns:a16="http://schemas.microsoft.com/office/drawing/2014/main" id="{D9E7EA7F-DA5C-484C-FB3D-9E17D44FF1A5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任意多边形 166">
              <a:extLst>
                <a:ext uri="{FF2B5EF4-FFF2-40B4-BE49-F238E27FC236}">
                  <a16:creationId xmlns:a16="http://schemas.microsoft.com/office/drawing/2014/main" id="{21B66ED6-374C-3F7A-81EA-3DFB1C02F614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任意多边形 167">
              <a:extLst>
                <a:ext uri="{FF2B5EF4-FFF2-40B4-BE49-F238E27FC236}">
                  <a16:creationId xmlns:a16="http://schemas.microsoft.com/office/drawing/2014/main" id="{EE4E0C06-CEC0-F080-7052-7C48362DEF5B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任意多边形 168">
              <a:extLst>
                <a:ext uri="{FF2B5EF4-FFF2-40B4-BE49-F238E27FC236}">
                  <a16:creationId xmlns:a16="http://schemas.microsoft.com/office/drawing/2014/main" id="{28DD3CC0-9C24-8D84-F3CF-D1EB4E88F680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任意多边形 169">
              <a:extLst>
                <a:ext uri="{FF2B5EF4-FFF2-40B4-BE49-F238E27FC236}">
                  <a16:creationId xmlns:a16="http://schemas.microsoft.com/office/drawing/2014/main" id="{1C6F38BE-2C68-53D5-0D77-2606795576A4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任意多边形 170">
              <a:extLst>
                <a:ext uri="{FF2B5EF4-FFF2-40B4-BE49-F238E27FC236}">
                  <a16:creationId xmlns:a16="http://schemas.microsoft.com/office/drawing/2014/main" id="{EFB518ED-B0B7-D92F-A396-20C9210F1571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任意多边形 171">
              <a:extLst>
                <a:ext uri="{FF2B5EF4-FFF2-40B4-BE49-F238E27FC236}">
                  <a16:creationId xmlns:a16="http://schemas.microsoft.com/office/drawing/2014/main" id="{DE478877-446D-C55C-70B6-47F8D63D42A7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任意多边形 172">
              <a:extLst>
                <a:ext uri="{FF2B5EF4-FFF2-40B4-BE49-F238E27FC236}">
                  <a16:creationId xmlns:a16="http://schemas.microsoft.com/office/drawing/2014/main" id="{F2A0ABE2-AB39-A9CE-D4E6-15340B74D9BD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任意多边形 173">
              <a:extLst>
                <a:ext uri="{FF2B5EF4-FFF2-40B4-BE49-F238E27FC236}">
                  <a16:creationId xmlns:a16="http://schemas.microsoft.com/office/drawing/2014/main" id="{C1493F95-C142-3BF3-15B0-AB0A40BC95F1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任意多边形 174">
              <a:extLst>
                <a:ext uri="{FF2B5EF4-FFF2-40B4-BE49-F238E27FC236}">
                  <a16:creationId xmlns:a16="http://schemas.microsoft.com/office/drawing/2014/main" id="{2DCE1FFF-61C7-C5F2-CC1C-8CD64E6A7CC6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任意多边形 175">
              <a:extLst>
                <a:ext uri="{FF2B5EF4-FFF2-40B4-BE49-F238E27FC236}">
                  <a16:creationId xmlns:a16="http://schemas.microsoft.com/office/drawing/2014/main" id="{14DEF0F8-AA20-96F0-DE0A-7AC8159C8A83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任意多边形 176">
              <a:extLst>
                <a:ext uri="{FF2B5EF4-FFF2-40B4-BE49-F238E27FC236}">
                  <a16:creationId xmlns:a16="http://schemas.microsoft.com/office/drawing/2014/main" id="{13A1C02D-FDC2-63F8-3F6D-9D9B0002E7BB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任意多边形 177">
              <a:extLst>
                <a:ext uri="{FF2B5EF4-FFF2-40B4-BE49-F238E27FC236}">
                  <a16:creationId xmlns:a16="http://schemas.microsoft.com/office/drawing/2014/main" id="{94B2ADA2-5E49-DAAB-BAFB-62FB534F11D5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任意多边形 178">
              <a:extLst>
                <a:ext uri="{FF2B5EF4-FFF2-40B4-BE49-F238E27FC236}">
                  <a16:creationId xmlns:a16="http://schemas.microsoft.com/office/drawing/2014/main" id="{398CF8D6-CC0F-A3A7-276B-037FFB9C090A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任意多边形 179">
              <a:extLst>
                <a:ext uri="{FF2B5EF4-FFF2-40B4-BE49-F238E27FC236}">
                  <a16:creationId xmlns:a16="http://schemas.microsoft.com/office/drawing/2014/main" id="{22B8814B-DCBF-C4EB-A561-A29950225213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任意多边形 180">
              <a:extLst>
                <a:ext uri="{FF2B5EF4-FFF2-40B4-BE49-F238E27FC236}">
                  <a16:creationId xmlns:a16="http://schemas.microsoft.com/office/drawing/2014/main" id="{32280974-BB3A-5B84-39A8-0F22B6164843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任意多边形 181">
              <a:extLst>
                <a:ext uri="{FF2B5EF4-FFF2-40B4-BE49-F238E27FC236}">
                  <a16:creationId xmlns:a16="http://schemas.microsoft.com/office/drawing/2014/main" id="{AA586BE0-C209-2014-1AD4-48F5E0F09739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任意多边形 182">
              <a:extLst>
                <a:ext uri="{FF2B5EF4-FFF2-40B4-BE49-F238E27FC236}">
                  <a16:creationId xmlns:a16="http://schemas.microsoft.com/office/drawing/2014/main" id="{9666FB7C-425E-8E01-2D7D-E766A9C18DFB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任意多边形 183">
              <a:extLst>
                <a:ext uri="{FF2B5EF4-FFF2-40B4-BE49-F238E27FC236}">
                  <a16:creationId xmlns:a16="http://schemas.microsoft.com/office/drawing/2014/main" id="{E5902DEB-0A2C-C85E-E444-9569CA1B897D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任意多边形 184">
              <a:extLst>
                <a:ext uri="{FF2B5EF4-FFF2-40B4-BE49-F238E27FC236}">
                  <a16:creationId xmlns:a16="http://schemas.microsoft.com/office/drawing/2014/main" id="{D4BC7274-24E5-E79B-937D-BB0502AFFDD9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任意多边形 185">
              <a:extLst>
                <a:ext uri="{FF2B5EF4-FFF2-40B4-BE49-F238E27FC236}">
                  <a16:creationId xmlns:a16="http://schemas.microsoft.com/office/drawing/2014/main" id="{B67FBAF0-878F-E054-6F03-A69287C8365C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任意多边形 186">
              <a:extLst>
                <a:ext uri="{FF2B5EF4-FFF2-40B4-BE49-F238E27FC236}">
                  <a16:creationId xmlns:a16="http://schemas.microsoft.com/office/drawing/2014/main" id="{038C76B4-FEBA-25EB-85E0-8C8D65A52973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任意多边形 187">
              <a:extLst>
                <a:ext uri="{FF2B5EF4-FFF2-40B4-BE49-F238E27FC236}">
                  <a16:creationId xmlns:a16="http://schemas.microsoft.com/office/drawing/2014/main" id="{97F96612-FAF8-762A-C3D7-BB64D03079C2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任意多边形 188">
              <a:extLst>
                <a:ext uri="{FF2B5EF4-FFF2-40B4-BE49-F238E27FC236}">
                  <a16:creationId xmlns:a16="http://schemas.microsoft.com/office/drawing/2014/main" id="{B13CAF43-09DB-EBC9-0FBC-A6B62C0EB1FE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任意多边形 189">
              <a:extLst>
                <a:ext uri="{FF2B5EF4-FFF2-40B4-BE49-F238E27FC236}">
                  <a16:creationId xmlns:a16="http://schemas.microsoft.com/office/drawing/2014/main" id="{A250D473-586E-773C-5428-B3443FCEDE4E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任意多边形 190">
              <a:extLst>
                <a:ext uri="{FF2B5EF4-FFF2-40B4-BE49-F238E27FC236}">
                  <a16:creationId xmlns:a16="http://schemas.microsoft.com/office/drawing/2014/main" id="{9B338F24-1D06-9500-5625-B72CBCDF0FA1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任意多边形 191">
              <a:extLst>
                <a:ext uri="{FF2B5EF4-FFF2-40B4-BE49-F238E27FC236}">
                  <a16:creationId xmlns:a16="http://schemas.microsoft.com/office/drawing/2014/main" id="{F7F94700-832A-EEB0-729B-9D6F9FC2CE73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任意多边形 192">
              <a:extLst>
                <a:ext uri="{FF2B5EF4-FFF2-40B4-BE49-F238E27FC236}">
                  <a16:creationId xmlns:a16="http://schemas.microsoft.com/office/drawing/2014/main" id="{38EE7386-2213-3B3C-AAA8-91E4DA6A6F76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任意多边形 193">
              <a:extLst>
                <a:ext uri="{FF2B5EF4-FFF2-40B4-BE49-F238E27FC236}">
                  <a16:creationId xmlns:a16="http://schemas.microsoft.com/office/drawing/2014/main" id="{7F651A57-7EEB-EEE6-CF8D-49D4E8586E4A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任意多边形 194">
              <a:extLst>
                <a:ext uri="{FF2B5EF4-FFF2-40B4-BE49-F238E27FC236}">
                  <a16:creationId xmlns:a16="http://schemas.microsoft.com/office/drawing/2014/main" id="{C55EC6D3-3097-A5B7-A784-E1ACE893638F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任意多边形 195">
              <a:extLst>
                <a:ext uri="{FF2B5EF4-FFF2-40B4-BE49-F238E27FC236}">
                  <a16:creationId xmlns:a16="http://schemas.microsoft.com/office/drawing/2014/main" id="{076A0490-8085-E3A7-20C9-819D6633E460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任意多边形 196">
              <a:extLst>
                <a:ext uri="{FF2B5EF4-FFF2-40B4-BE49-F238E27FC236}">
                  <a16:creationId xmlns:a16="http://schemas.microsoft.com/office/drawing/2014/main" id="{CDB473F0-AAA3-F44D-3292-0990734EE00E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任意多边形 197">
              <a:extLst>
                <a:ext uri="{FF2B5EF4-FFF2-40B4-BE49-F238E27FC236}">
                  <a16:creationId xmlns:a16="http://schemas.microsoft.com/office/drawing/2014/main" id="{C3F41FD5-112B-5EB7-4FB0-38EDEF6B22C0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任意多边形 198">
              <a:extLst>
                <a:ext uri="{FF2B5EF4-FFF2-40B4-BE49-F238E27FC236}">
                  <a16:creationId xmlns:a16="http://schemas.microsoft.com/office/drawing/2014/main" id="{CBC6BF4D-8624-8F91-19A2-3D1E54584A04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任意多边形 199">
              <a:extLst>
                <a:ext uri="{FF2B5EF4-FFF2-40B4-BE49-F238E27FC236}">
                  <a16:creationId xmlns:a16="http://schemas.microsoft.com/office/drawing/2014/main" id="{79B3D1CD-26E2-CB71-EAF7-4C0D022F5E83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任意多边形 200">
              <a:extLst>
                <a:ext uri="{FF2B5EF4-FFF2-40B4-BE49-F238E27FC236}">
                  <a16:creationId xmlns:a16="http://schemas.microsoft.com/office/drawing/2014/main" id="{819F6FF5-1988-DD88-7D67-0B19ED01BD5A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任意多边形 201">
              <a:extLst>
                <a:ext uri="{FF2B5EF4-FFF2-40B4-BE49-F238E27FC236}">
                  <a16:creationId xmlns:a16="http://schemas.microsoft.com/office/drawing/2014/main" id="{1565A111-DEC6-ACA2-1075-DDE4A870F7E3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任意多边形 202">
              <a:extLst>
                <a:ext uri="{FF2B5EF4-FFF2-40B4-BE49-F238E27FC236}">
                  <a16:creationId xmlns:a16="http://schemas.microsoft.com/office/drawing/2014/main" id="{9FBF865C-E7C2-97E0-EA50-5F81AD634BEE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任意多边形 203">
              <a:extLst>
                <a:ext uri="{FF2B5EF4-FFF2-40B4-BE49-F238E27FC236}">
                  <a16:creationId xmlns:a16="http://schemas.microsoft.com/office/drawing/2014/main" id="{53026431-BA8E-BA20-DC67-5517C12A46B0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任意多边形 204">
              <a:extLst>
                <a:ext uri="{FF2B5EF4-FFF2-40B4-BE49-F238E27FC236}">
                  <a16:creationId xmlns:a16="http://schemas.microsoft.com/office/drawing/2014/main" id="{A40DE149-E1D5-3777-F63E-1092B092F9AB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F8B852A5-E61F-E03B-0254-E7F2BF3A3019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任意多边形 206">
              <a:extLst>
                <a:ext uri="{FF2B5EF4-FFF2-40B4-BE49-F238E27FC236}">
                  <a16:creationId xmlns:a16="http://schemas.microsoft.com/office/drawing/2014/main" id="{DDD43F03-BB6D-E742-DC84-0D289005232A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任意多边形 207">
              <a:extLst>
                <a:ext uri="{FF2B5EF4-FFF2-40B4-BE49-F238E27FC236}">
                  <a16:creationId xmlns:a16="http://schemas.microsoft.com/office/drawing/2014/main" id="{EA13044B-99AC-A294-CDDA-1FA620BC2D33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任意多边形 208">
              <a:extLst>
                <a:ext uri="{FF2B5EF4-FFF2-40B4-BE49-F238E27FC236}">
                  <a16:creationId xmlns:a16="http://schemas.microsoft.com/office/drawing/2014/main" id="{C25580CA-97D3-1893-A4B5-723C1482602A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任意多边形 209">
              <a:extLst>
                <a:ext uri="{FF2B5EF4-FFF2-40B4-BE49-F238E27FC236}">
                  <a16:creationId xmlns:a16="http://schemas.microsoft.com/office/drawing/2014/main" id="{DA08C18D-7B0D-6F4F-4090-E31A44607FCD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任意多边形 210">
              <a:extLst>
                <a:ext uri="{FF2B5EF4-FFF2-40B4-BE49-F238E27FC236}">
                  <a16:creationId xmlns:a16="http://schemas.microsoft.com/office/drawing/2014/main" id="{DC314F6A-F714-6395-C834-0E26F5264870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任意多边形 211">
              <a:extLst>
                <a:ext uri="{FF2B5EF4-FFF2-40B4-BE49-F238E27FC236}">
                  <a16:creationId xmlns:a16="http://schemas.microsoft.com/office/drawing/2014/main" id="{4FC046FB-0038-3716-436E-4B39B03724A3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任意多边形 212">
              <a:extLst>
                <a:ext uri="{FF2B5EF4-FFF2-40B4-BE49-F238E27FC236}">
                  <a16:creationId xmlns:a16="http://schemas.microsoft.com/office/drawing/2014/main" id="{26CB3813-69CC-D86D-489F-295954381848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任意多边形 213">
              <a:extLst>
                <a:ext uri="{FF2B5EF4-FFF2-40B4-BE49-F238E27FC236}">
                  <a16:creationId xmlns:a16="http://schemas.microsoft.com/office/drawing/2014/main" id="{CB361204-7E0C-A67E-4A30-8EF2DD28AF86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任意多边形 214">
              <a:extLst>
                <a:ext uri="{FF2B5EF4-FFF2-40B4-BE49-F238E27FC236}">
                  <a16:creationId xmlns:a16="http://schemas.microsoft.com/office/drawing/2014/main" id="{926A660C-2AF4-C0C1-7CAA-E6CF0ED0923B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任意多边形 215">
              <a:extLst>
                <a:ext uri="{FF2B5EF4-FFF2-40B4-BE49-F238E27FC236}">
                  <a16:creationId xmlns:a16="http://schemas.microsoft.com/office/drawing/2014/main" id="{7EC2C70E-AAE7-455B-26E7-80B029D4F81F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任意多边形 216">
              <a:extLst>
                <a:ext uri="{FF2B5EF4-FFF2-40B4-BE49-F238E27FC236}">
                  <a16:creationId xmlns:a16="http://schemas.microsoft.com/office/drawing/2014/main" id="{358F185D-FBF8-5917-D8C9-C51B3BAD7814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任意多边形 217">
              <a:extLst>
                <a:ext uri="{FF2B5EF4-FFF2-40B4-BE49-F238E27FC236}">
                  <a16:creationId xmlns:a16="http://schemas.microsoft.com/office/drawing/2014/main" id="{5CD57474-33C8-E460-ECA1-2E88A199B571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任意多边形 218">
              <a:extLst>
                <a:ext uri="{FF2B5EF4-FFF2-40B4-BE49-F238E27FC236}">
                  <a16:creationId xmlns:a16="http://schemas.microsoft.com/office/drawing/2014/main" id="{4152704F-6A03-8E24-751F-4FD1F3D93738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任意多边形 219">
              <a:extLst>
                <a:ext uri="{FF2B5EF4-FFF2-40B4-BE49-F238E27FC236}">
                  <a16:creationId xmlns:a16="http://schemas.microsoft.com/office/drawing/2014/main" id="{5F6FD4F0-76FA-E5B8-E6A9-418E53E29069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任意多边形 220">
              <a:extLst>
                <a:ext uri="{FF2B5EF4-FFF2-40B4-BE49-F238E27FC236}">
                  <a16:creationId xmlns:a16="http://schemas.microsoft.com/office/drawing/2014/main" id="{1CCDC545-156C-0FF7-701F-F28BEB66ABEA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任意多边形 221">
              <a:extLst>
                <a:ext uri="{FF2B5EF4-FFF2-40B4-BE49-F238E27FC236}">
                  <a16:creationId xmlns:a16="http://schemas.microsoft.com/office/drawing/2014/main" id="{CBDB871D-14C3-7C12-B985-56EAB17B3349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A157118D-3519-6921-CE5F-6D9853F35E4C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任意多边形 223">
              <a:extLst>
                <a:ext uri="{FF2B5EF4-FFF2-40B4-BE49-F238E27FC236}">
                  <a16:creationId xmlns:a16="http://schemas.microsoft.com/office/drawing/2014/main" id="{D897E8F8-27D3-2973-B0F4-CCC1D71D4552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任意多边形 224">
              <a:extLst>
                <a:ext uri="{FF2B5EF4-FFF2-40B4-BE49-F238E27FC236}">
                  <a16:creationId xmlns:a16="http://schemas.microsoft.com/office/drawing/2014/main" id="{BE701669-D3EF-D0C3-17E4-BE98BDFDE145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任意多边形 225">
              <a:extLst>
                <a:ext uri="{FF2B5EF4-FFF2-40B4-BE49-F238E27FC236}">
                  <a16:creationId xmlns:a16="http://schemas.microsoft.com/office/drawing/2014/main" id="{2889A6CA-B85B-6DB9-25EF-9C298B0D8BCF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任意多边形 226">
              <a:extLst>
                <a:ext uri="{FF2B5EF4-FFF2-40B4-BE49-F238E27FC236}">
                  <a16:creationId xmlns:a16="http://schemas.microsoft.com/office/drawing/2014/main" id="{6BA89DAF-2BBB-C3B7-DC26-C7171FBF4EEE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任意多边形 227">
              <a:extLst>
                <a:ext uri="{FF2B5EF4-FFF2-40B4-BE49-F238E27FC236}">
                  <a16:creationId xmlns:a16="http://schemas.microsoft.com/office/drawing/2014/main" id="{B9F1CF0D-789A-337D-A67B-0D51804C8A30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任意多边形 228">
              <a:extLst>
                <a:ext uri="{FF2B5EF4-FFF2-40B4-BE49-F238E27FC236}">
                  <a16:creationId xmlns:a16="http://schemas.microsoft.com/office/drawing/2014/main" id="{C37EB6F5-FB77-6176-68E0-0CE8BDB4BA06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任意多边形 229">
              <a:extLst>
                <a:ext uri="{FF2B5EF4-FFF2-40B4-BE49-F238E27FC236}">
                  <a16:creationId xmlns:a16="http://schemas.microsoft.com/office/drawing/2014/main" id="{AC1CE5AD-F16B-C4F4-D690-D3626C7A08F5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任意多边形 230">
              <a:extLst>
                <a:ext uri="{FF2B5EF4-FFF2-40B4-BE49-F238E27FC236}">
                  <a16:creationId xmlns:a16="http://schemas.microsoft.com/office/drawing/2014/main" id="{2DE3AAA2-14F0-4D4C-0BCF-CFA6265750EF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任意多边形 231">
              <a:extLst>
                <a:ext uri="{FF2B5EF4-FFF2-40B4-BE49-F238E27FC236}">
                  <a16:creationId xmlns:a16="http://schemas.microsoft.com/office/drawing/2014/main" id="{3602EA21-D073-A673-DDB6-9B91C6DD6F88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任意多边形 232">
              <a:extLst>
                <a:ext uri="{FF2B5EF4-FFF2-40B4-BE49-F238E27FC236}">
                  <a16:creationId xmlns:a16="http://schemas.microsoft.com/office/drawing/2014/main" id="{AEB6A905-2286-1E26-47F4-FFA85BEC8304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任意多边形 233">
              <a:extLst>
                <a:ext uri="{FF2B5EF4-FFF2-40B4-BE49-F238E27FC236}">
                  <a16:creationId xmlns:a16="http://schemas.microsoft.com/office/drawing/2014/main" id="{45BFC434-3EAC-5335-8E4B-CC656D4F73DE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任意多边形 234">
              <a:extLst>
                <a:ext uri="{FF2B5EF4-FFF2-40B4-BE49-F238E27FC236}">
                  <a16:creationId xmlns:a16="http://schemas.microsoft.com/office/drawing/2014/main" id="{AF06D481-EBDA-A6C8-E33C-40F83FE10BD9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任意多边形 235">
              <a:extLst>
                <a:ext uri="{FF2B5EF4-FFF2-40B4-BE49-F238E27FC236}">
                  <a16:creationId xmlns:a16="http://schemas.microsoft.com/office/drawing/2014/main" id="{DB585B72-2E7B-D2D1-E380-29C57C1E98D0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任意多边形 236">
              <a:extLst>
                <a:ext uri="{FF2B5EF4-FFF2-40B4-BE49-F238E27FC236}">
                  <a16:creationId xmlns:a16="http://schemas.microsoft.com/office/drawing/2014/main" id="{A982C0FD-E1B8-6D85-D133-4F7B6E402EE3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任意多边形 237">
              <a:extLst>
                <a:ext uri="{FF2B5EF4-FFF2-40B4-BE49-F238E27FC236}">
                  <a16:creationId xmlns:a16="http://schemas.microsoft.com/office/drawing/2014/main" id="{693B915B-FC2F-3EF8-DB6B-E1BED28DFF97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任意多边形 238">
              <a:extLst>
                <a:ext uri="{FF2B5EF4-FFF2-40B4-BE49-F238E27FC236}">
                  <a16:creationId xmlns:a16="http://schemas.microsoft.com/office/drawing/2014/main" id="{2671A145-202C-89B3-283B-04929A714344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任意多边形 239">
              <a:extLst>
                <a:ext uri="{FF2B5EF4-FFF2-40B4-BE49-F238E27FC236}">
                  <a16:creationId xmlns:a16="http://schemas.microsoft.com/office/drawing/2014/main" id="{4BAB0E82-DC7C-76B7-2C8C-2F34FFBA5267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任意多边形 240">
              <a:extLst>
                <a:ext uri="{FF2B5EF4-FFF2-40B4-BE49-F238E27FC236}">
                  <a16:creationId xmlns:a16="http://schemas.microsoft.com/office/drawing/2014/main" id="{A8906032-3102-0760-856C-1999328C80E3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任意多边形 241">
              <a:extLst>
                <a:ext uri="{FF2B5EF4-FFF2-40B4-BE49-F238E27FC236}">
                  <a16:creationId xmlns:a16="http://schemas.microsoft.com/office/drawing/2014/main" id="{BAACD3E1-D2B1-6D2B-B0E1-96DA223F187A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任意多边形 242">
              <a:extLst>
                <a:ext uri="{FF2B5EF4-FFF2-40B4-BE49-F238E27FC236}">
                  <a16:creationId xmlns:a16="http://schemas.microsoft.com/office/drawing/2014/main" id="{701B8FD5-5641-D336-E966-E1AF2FA93455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任意多边形 243">
              <a:extLst>
                <a:ext uri="{FF2B5EF4-FFF2-40B4-BE49-F238E27FC236}">
                  <a16:creationId xmlns:a16="http://schemas.microsoft.com/office/drawing/2014/main" id="{5167CF8A-D796-7672-E4C0-8D65C27A8F46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任意多边形 244">
              <a:extLst>
                <a:ext uri="{FF2B5EF4-FFF2-40B4-BE49-F238E27FC236}">
                  <a16:creationId xmlns:a16="http://schemas.microsoft.com/office/drawing/2014/main" id="{1941C4D7-B763-6F1A-A89A-64CB319E4774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任意多边形 245">
              <a:extLst>
                <a:ext uri="{FF2B5EF4-FFF2-40B4-BE49-F238E27FC236}">
                  <a16:creationId xmlns:a16="http://schemas.microsoft.com/office/drawing/2014/main" id="{88703F51-8BA7-9FBE-6BA2-67D1B4BAC17A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任意多边形 246">
              <a:extLst>
                <a:ext uri="{FF2B5EF4-FFF2-40B4-BE49-F238E27FC236}">
                  <a16:creationId xmlns:a16="http://schemas.microsoft.com/office/drawing/2014/main" id="{3304B3A6-C17D-04D1-3792-3918A0A4BF90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 247">
              <a:extLst>
                <a:ext uri="{FF2B5EF4-FFF2-40B4-BE49-F238E27FC236}">
                  <a16:creationId xmlns:a16="http://schemas.microsoft.com/office/drawing/2014/main" id="{1CB8016A-1494-7C27-5066-AFAC71A55773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 248">
              <a:extLst>
                <a:ext uri="{FF2B5EF4-FFF2-40B4-BE49-F238E27FC236}">
                  <a16:creationId xmlns:a16="http://schemas.microsoft.com/office/drawing/2014/main" id="{FB99F9F4-3165-F436-962E-EDBF5C966861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任意多边形 249">
              <a:extLst>
                <a:ext uri="{FF2B5EF4-FFF2-40B4-BE49-F238E27FC236}">
                  <a16:creationId xmlns:a16="http://schemas.microsoft.com/office/drawing/2014/main" id="{CF90A612-E4A1-6175-D65D-D13654855659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 250">
              <a:extLst>
                <a:ext uri="{FF2B5EF4-FFF2-40B4-BE49-F238E27FC236}">
                  <a16:creationId xmlns:a16="http://schemas.microsoft.com/office/drawing/2014/main" id="{869504CD-DD1A-18A1-7C07-461E3A89DABC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 251">
              <a:extLst>
                <a:ext uri="{FF2B5EF4-FFF2-40B4-BE49-F238E27FC236}">
                  <a16:creationId xmlns:a16="http://schemas.microsoft.com/office/drawing/2014/main" id="{FF63208A-948F-C350-246F-B1E6C1430E5F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任意多边形 252">
              <a:extLst>
                <a:ext uri="{FF2B5EF4-FFF2-40B4-BE49-F238E27FC236}">
                  <a16:creationId xmlns:a16="http://schemas.microsoft.com/office/drawing/2014/main" id="{7DA74DAF-BD39-B247-499B-2F487AB46E66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 253">
              <a:extLst>
                <a:ext uri="{FF2B5EF4-FFF2-40B4-BE49-F238E27FC236}">
                  <a16:creationId xmlns:a16="http://schemas.microsoft.com/office/drawing/2014/main" id="{D5215A32-D417-97C0-A188-FC43B834F2AE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 254">
              <a:extLst>
                <a:ext uri="{FF2B5EF4-FFF2-40B4-BE49-F238E27FC236}">
                  <a16:creationId xmlns:a16="http://schemas.microsoft.com/office/drawing/2014/main" id="{17E3CB13-7989-5E8D-FC14-77E0D04CA44C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任意多边形 255">
              <a:extLst>
                <a:ext uri="{FF2B5EF4-FFF2-40B4-BE49-F238E27FC236}">
                  <a16:creationId xmlns:a16="http://schemas.microsoft.com/office/drawing/2014/main" id="{665A4DD4-5981-E61D-FCF5-6F3E8357A296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任意多边形 256">
              <a:extLst>
                <a:ext uri="{FF2B5EF4-FFF2-40B4-BE49-F238E27FC236}">
                  <a16:creationId xmlns:a16="http://schemas.microsoft.com/office/drawing/2014/main" id="{E4897A55-A3E5-D59E-A819-61D1B1585D26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任意多边形 257">
              <a:extLst>
                <a:ext uri="{FF2B5EF4-FFF2-40B4-BE49-F238E27FC236}">
                  <a16:creationId xmlns:a16="http://schemas.microsoft.com/office/drawing/2014/main" id="{E4196E30-4E5C-1562-9513-92304D61217B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任意多边形 258">
              <a:extLst>
                <a:ext uri="{FF2B5EF4-FFF2-40B4-BE49-F238E27FC236}">
                  <a16:creationId xmlns:a16="http://schemas.microsoft.com/office/drawing/2014/main" id="{010CFE8B-8047-2A1C-0B7F-809068DA3E55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任意多边形 259">
              <a:extLst>
                <a:ext uri="{FF2B5EF4-FFF2-40B4-BE49-F238E27FC236}">
                  <a16:creationId xmlns:a16="http://schemas.microsoft.com/office/drawing/2014/main" id="{4B93B03A-DF90-6345-08E4-F5BA3312D4C5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任意多边形 260">
              <a:extLst>
                <a:ext uri="{FF2B5EF4-FFF2-40B4-BE49-F238E27FC236}">
                  <a16:creationId xmlns:a16="http://schemas.microsoft.com/office/drawing/2014/main" id="{525C273F-CF39-C756-FC3A-0DF163D7B03D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任意多边形 261">
              <a:extLst>
                <a:ext uri="{FF2B5EF4-FFF2-40B4-BE49-F238E27FC236}">
                  <a16:creationId xmlns:a16="http://schemas.microsoft.com/office/drawing/2014/main" id="{924D5BBD-401E-88BF-A090-89DC8E8B86D1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任意多边形 262">
              <a:extLst>
                <a:ext uri="{FF2B5EF4-FFF2-40B4-BE49-F238E27FC236}">
                  <a16:creationId xmlns:a16="http://schemas.microsoft.com/office/drawing/2014/main" id="{F48CA7C8-3E28-D644-3BBF-337CB0F39A80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任意多边形 263">
              <a:extLst>
                <a:ext uri="{FF2B5EF4-FFF2-40B4-BE49-F238E27FC236}">
                  <a16:creationId xmlns:a16="http://schemas.microsoft.com/office/drawing/2014/main" id="{9C68A4CE-9070-B6ED-2B63-D3C33FB05D2A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 7">
              <a:extLst>
                <a:ext uri="{FF2B5EF4-FFF2-40B4-BE49-F238E27FC236}">
                  <a16:creationId xmlns:a16="http://schemas.microsoft.com/office/drawing/2014/main" id="{B378816F-4E3E-7B7E-837A-1F6AD9B09645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 8">
              <a:extLst>
                <a:ext uri="{FF2B5EF4-FFF2-40B4-BE49-F238E27FC236}">
                  <a16:creationId xmlns:a16="http://schemas.microsoft.com/office/drawing/2014/main" id="{742AB071-D844-9D84-01A6-2FC30E393618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 9">
              <a:extLst>
                <a:ext uri="{FF2B5EF4-FFF2-40B4-BE49-F238E27FC236}">
                  <a16:creationId xmlns:a16="http://schemas.microsoft.com/office/drawing/2014/main" id="{E5906D50-E503-1A10-6B3A-65CC8055E34E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 10">
              <a:extLst>
                <a:ext uri="{FF2B5EF4-FFF2-40B4-BE49-F238E27FC236}">
                  <a16:creationId xmlns:a16="http://schemas.microsoft.com/office/drawing/2014/main" id="{9173B947-2042-11D2-646C-74A27DB08C3F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任意多边形 11">
              <a:extLst>
                <a:ext uri="{FF2B5EF4-FFF2-40B4-BE49-F238E27FC236}">
                  <a16:creationId xmlns:a16="http://schemas.microsoft.com/office/drawing/2014/main" id="{1B1FFCB7-102B-8EBA-9BE9-7D3679E76426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 12">
              <a:extLst>
                <a:ext uri="{FF2B5EF4-FFF2-40B4-BE49-F238E27FC236}">
                  <a16:creationId xmlns:a16="http://schemas.microsoft.com/office/drawing/2014/main" id="{1869F839-BC4C-C7CF-117E-C711E306E7B4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 13">
              <a:extLst>
                <a:ext uri="{FF2B5EF4-FFF2-40B4-BE49-F238E27FC236}">
                  <a16:creationId xmlns:a16="http://schemas.microsoft.com/office/drawing/2014/main" id="{E6D58BE9-0A95-24F1-43D7-00D25D89B93F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 14">
              <a:extLst>
                <a:ext uri="{FF2B5EF4-FFF2-40B4-BE49-F238E27FC236}">
                  <a16:creationId xmlns:a16="http://schemas.microsoft.com/office/drawing/2014/main" id="{39467B8E-7DA1-01EF-F46B-7D42442EC4ED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 15">
              <a:extLst>
                <a:ext uri="{FF2B5EF4-FFF2-40B4-BE49-F238E27FC236}">
                  <a16:creationId xmlns:a16="http://schemas.microsoft.com/office/drawing/2014/main" id="{B26C6912-B845-E5FE-1C79-FE259716E34B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任意多边形 16">
              <a:extLst>
                <a:ext uri="{FF2B5EF4-FFF2-40B4-BE49-F238E27FC236}">
                  <a16:creationId xmlns:a16="http://schemas.microsoft.com/office/drawing/2014/main" id="{B810EFC7-019B-ED56-A9CA-30DB84AC0277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任意多边形 17">
              <a:extLst>
                <a:ext uri="{FF2B5EF4-FFF2-40B4-BE49-F238E27FC236}">
                  <a16:creationId xmlns:a16="http://schemas.microsoft.com/office/drawing/2014/main" id="{80F06007-A77A-D911-3199-7A4B71ED9925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任意多边形 18">
              <a:extLst>
                <a:ext uri="{FF2B5EF4-FFF2-40B4-BE49-F238E27FC236}">
                  <a16:creationId xmlns:a16="http://schemas.microsoft.com/office/drawing/2014/main" id="{B84D5377-51B1-0FCB-EF77-BB00FA5AB15F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任意多边形 19">
              <a:extLst>
                <a:ext uri="{FF2B5EF4-FFF2-40B4-BE49-F238E27FC236}">
                  <a16:creationId xmlns:a16="http://schemas.microsoft.com/office/drawing/2014/main" id="{84ADA76E-94D1-C013-B785-F60EDDCB6ED3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20">
              <a:extLst>
                <a:ext uri="{FF2B5EF4-FFF2-40B4-BE49-F238E27FC236}">
                  <a16:creationId xmlns:a16="http://schemas.microsoft.com/office/drawing/2014/main" id="{7A814BD9-29A3-79BC-72D7-727A546B57A5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任意多边形 21">
              <a:extLst>
                <a:ext uri="{FF2B5EF4-FFF2-40B4-BE49-F238E27FC236}">
                  <a16:creationId xmlns:a16="http://schemas.microsoft.com/office/drawing/2014/main" id="{B97A645C-F07C-503F-2D00-BCF5F74B018D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任意多边形 22">
              <a:extLst>
                <a:ext uri="{FF2B5EF4-FFF2-40B4-BE49-F238E27FC236}">
                  <a16:creationId xmlns:a16="http://schemas.microsoft.com/office/drawing/2014/main" id="{A586FE43-6E72-6CCD-038E-453D0A147866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任意多边形 23">
              <a:extLst>
                <a:ext uri="{FF2B5EF4-FFF2-40B4-BE49-F238E27FC236}">
                  <a16:creationId xmlns:a16="http://schemas.microsoft.com/office/drawing/2014/main" id="{8569E482-A25D-D7D5-503E-46A683703DA9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任意多边形 24">
              <a:extLst>
                <a:ext uri="{FF2B5EF4-FFF2-40B4-BE49-F238E27FC236}">
                  <a16:creationId xmlns:a16="http://schemas.microsoft.com/office/drawing/2014/main" id="{A09BC394-B134-5474-F56E-70A5DF1B83B0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任意多边形 25">
              <a:extLst>
                <a:ext uri="{FF2B5EF4-FFF2-40B4-BE49-F238E27FC236}">
                  <a16:creationId xmlns:a16="http://schemas.microsoft.com/office/drawing/2014/main" id="{C9B2A521-BC56-7C4F-70C4-9921B46431A8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任意多边形 26">
              <a:extLst>
                <a:ext uri="{FF2B5EF4-FFF2-40B4-BE49-F238E27FC236}">
                  <a16:creationId xmlns:a16="http://schemas.microsoft.com/office/drawing/2014/main" id="{AF241152-2B57-6EC7-E057-9A44AC76C703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任意多边形 27">
              <a:extLst>
                <a:ext uri="{FF2B5EF4-FFF2-40B4-BE49-F238E27FC236}">
                  <a16:creationId xmlns:a16="http://schemas.microsoft.com/office/drawing/2014/main" id="{9C55E896-457F-34E6-C273-DDC1A478073C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任意多边形 28">
              <a:extLst>
                <a:ext uri="{FF2B5EF4-FFF2-40B4-BE49-F238E27FC236}">
                  <a16:creationId xmlns:a16="http://schemas.microsoft.com/office/drawing/2014/main" id="{AC92AA1D-84C1-3696-1E31-EED2D10171B0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71111135-2D70-E6F2-0C7D-4F0C56F4D92B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任意多边形 30">
              <a:extLst>
                <a:ext uri="{FF2B5EF4-FFF2-40B4-BE49-F238E27FC236}">
                  <a16:creationId xmlns:a16="http://schemas.microsoft.com/office/drawing/2014/main" id="{7CD66EBD-DE94-4DB1-6766-05A1870BD9A6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任意多边形 31">
              <a:extLst>
                <a:ext uri="{FF2B5EF4-FFF2-40B4-BE49-F238E27FC236}">
                  <a16:creationId xmlns:a16="http://schemas.microsoft.com/office/drawing/2014/main" id="{D6489003-1BA3-06D6-42D7-741F71D83D9E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任意多边形 32">
              <a:extLst>
                <a:ext uri="{FF2B5EF4-FFF2-40B4-BE49-F238E27FC236}">
                  <a16:creationId xmlns:a16="http://schemas.microsoft.com/office/drawing/2014/main" id="{F6FD3C00-38BD-8D64-7242-0C6F959A5917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任意多边形 33">
              <a:extLst>
                <a:ext uri="{FF2B5EF4-FFF2-40B4-BE49-F238E27FC236}">
                  <a16:creationId xmlns:a16="http://schemas.microsoft.com/office/drawing/2014/main" id="{BC5B5A6C-3C80-51F4-4925-26270231785A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任意多边形 34">
              <a:extLst>
                <a:ext uri="{FF2B5EF4-FFF2-40B4-BE49-F238E27FC236}">
                  <a16:creationId xmlns:a16="http://schemas.microsoft.com/office/drawing/2014/main" id="{1A75E1AF-9551-37F2-C655-43E64D669485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任意多边形 35">
              <a:extLst>
                <a:ext uri="{FF2B5EF4-FFF2-40B4-BE49-F238E27FC236}">
                  <a16:creationId xmlns:a16="http://schemas.microsoft.com/office/drawing/2014/main" id="{567BE9E4-2394-BC6C-3C33-68A7E73CB86C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任意多边形 36">
              <a:extLst>
                <a:ext uri="{FF2B5EF4-FFF2-40B4-BE49-F238E27FC236}">
                  <a16:creationId xmlns:a16="http://schemas.microsoft.com/office/drawing/2014/main" id="{665F7933-354B-412E-F638-5D84174C8A6F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任意多边形 37">
              <a:extLst>
                <a:ext uri="{FF2B5EF4-FFF2-40B4-BE49-F238E27FC236}">
                  <a16:creationId xmlns:a16="http://schemas.microsoft.com/office/drawing/2014/main" id="{ED9F60A8-9F91-B744-8BF8-DCBC026E64D4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任意多边形 38">
              <a:extLst>
                <a:ext uri="{FF2B5EF4-FFF2-40B4-BE49-F238E27FC236}">
                  <a16:creationId xmlns:a16="http://schemas.microsoft.com/office/drawing/2014/main" id="{4ACB9E2D-1F32-95CC-E115-F38658309178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椭圆 446">
              <a:extLst>
                <a:ext uri="{FF2B5EF4-FFF2-40B4-BE49-F238E27FC236}">
                  <a16:creationId xmlns:a16="http://schemas.microsoft.com/office/drawing/2014/main" id="{BD9D83A3-0BBC-01C9-939A-8124763C8A29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任意多边形 40">
              <a:extLst>
                <a:ext uri="{FF2B5EF4-FFF2-40B4-BE49-F238E27FC236}">
                  <a16:creationId xmlns:a16="http://schemas.microsoft.com/office/drawing/2014/main" id="{B796BB0E-6F62-B264-C30A-F4B4813A34F1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任意多边形 41">
              <a:extLst>
                <a:ext uri="{FF2B5EF4-FFF2-40B4-BE49-F238E27FC236}">
                  <a16:creationId xmlns:a16="http://schemas.microsoft.com/office/drawing/2014/main" id="{57A2978F-0D60-CD02-32AC-A6F958B5F84B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任意多边形 42">
              <a:extLst>
                <a:ext uri="{FF2B5EF4-FFF2-40B4-BE49-F238E27FC236}">
                  <a16:creationId xmlns:a16="http://schemas.microsoft.com/office/drawing/2014/main" id="{8C3484C4-7D31-BD0D-D21E-F111110A41C4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任意多边形 43">
              <a:extLst>
                <a:ext uri="{FF2B5EF4-FFF2-40B4-BE49-F238E27FC236}">
                  <a16:creationId xmlns:a16="http://schemas.microsoft.com/office/drawing/2014/main" id="{D8650446-9499-2123-D75A-160DA5A73818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任意多边形 44">
              <a:extLst>
                <a:ext uri="{FF2B5EF4-FFF2-40B4-BE49-F238E27FC236}">
                  <a16:creationId xmlns:a16="http://schemas.microsoft.com/office/drawing/2014/main" id="{0B9C549A-AF41-52B7-BC24-1EAE36789BCA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任意多边形 45">
              <a:extLst>
                <a:ext uri="{FF2B5EF4-FFF2-40B4-BE49-F238E27FC236}">
                  <a16:creationId xmlns:a16="http://schemas.microsoft.com/office/drawing/2014/main" id="{1F7AE93C-9C5E-FE78-5913-51DF29A651DB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任意多边形 46">
              <a:extLst>
                <a:ext uri="{FF2B5EF4-FFF2-40B4-BE49-F238E27FC236}">
                  <a16:creationId xmlns:a16="http://schemas.microsoft.com/office/drawing/2014/main" id="{496D2A11-1BDC-1E85-43C8-6BF8C6B0A67F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矩形 454">
              <a:extLst>
                <a:ext uri="{FF2B5EF4-FFF2-40B4-BE49-F238E27FC236}">
                  <a16:creationId xmlns:a16="http://schemas.microsoft.com/office/drawing/2014/main" id="{A88FC102-E085-F5CA-AFD7-2095B776FF96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任意多边形 48">
              <a:extLst>
                <a:ext uri="{FF2B5EF4-FFF2-40B4-BE49-F238E27FC236}">
                  <a16:creationId xmlns:a16="http://schemas.microsoft.com/office/drawing/2014/main" id="{36686678-8641-E3FA-1637-1BAE1AC015C2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任意多边形 49">
              <a:extLst>
                <a:ext uri="{FF2B5EF4-FFF2-40B4-BE49-F238E27FC236}">
                  <a16:creationId xmlns:a16="http://schemas.microsoft.com/office/drawing/2014/main" id="{C763BDD9-15AA-30FC-B2CA-183345BA71AC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任意多边形 50">
              <a:extLst>
                <a:ext uri="{FF2B5EF4-FFF2-40B4-BE49-F238E27FC236}">
                  <a16:creationId xmlns:a16="http://schemas.microsoft.com/office/drawing/2014/main" id="{6C389238-4DB0-1C11-2910-6BB48185536B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任意多边形 51">
              <a:extLst>
                <a:ext uri="{FF2B5EF4-FFF2-40B4-BE49-F238E27FC236}">
                  <a16:creationId xmlns:a16="http://schemas.microsoft.com/office/drawing/2014/main" id="{136FA688-7843-47D2-5385-B6A5F9F458E0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任意多边形 52">
              <a:extLst>
                <a:ext uri="{FF2B5EF4-FFF2-40B4-BE49-F238E27FC236}">
                  <a16:creationId xmlns:a16="http://schemas.microsoft.com/office/drawing/2014/main" id="{F49698F9-FFD1-1615-E7A3-C24F36FC6D4F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任意多边形 53">
              <a:extLst>
                <a:ext uri="{FF2B5EF4-FFF2-40B4-BE49-F238E27FC236}">
                  <a16:creationId xmlns:a16="http://schemas.microsoft.com/office/drawing/2014/main" id="{221FAFFC-779C-4B02-C32F-98294B69F5BD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任意多边形 54">
              <a:extLst>
                <a:ext uri="{FF2B5EF4-FFF2-40B4-BE49-F238E27FC236}">
                  <a16:creationId xmlns:a16="http://schemas.microsoft.com/office/drawing/2014/main" id="{331F6409-DDB1-BB40-AF54-0DEEC6CAA401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任意多边形 55">
              <a:extLst>
                <a:ext uri="{FF2B5EF4-FFF2-40B4-BE49-F238E27FC236}">
                  <a16:creationId xmlns:a16="http://schemas.microsoft.com/office/drawing/2014/main" id="{33271C2A-D7AA-5502-7F3C-4DFB0164F781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任意多边形 56">
              <a:extLst>
                <a:ext uri="{FF2B5EF4-FFF2-40B4-BE49-F238E27FC236}">
                  <a16:creationId xmlns:a16="http://schemas.microsoft.com/office/drawing/2014/main" id="{B3297399-4FBB-B937-7664-AA091EB65804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任意多边形 57">
              <a:extLst>
                <a:ext uri="{FF2B5EF4-FFF2-40B4-BE49-F238E27FC236}">
                  <a16:creationId xmlns:a16="http://schemas.microsoft.com/office/drawing/2014/main" id="{04F916D3-CE81-DD02-F53A-7A6114EDDACE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任意多边形 58">
              <a:extLst>
                <a:ext uri="{FF2B5EF4-FFF2-40B4-BE49-F238E27FC236}">
                  <a16:creationId xmlns:a16="http://schemas.microsoft.com/office/drawing/2014/main" id="{5A9982CF-6696-78AA-CFB2-CD8467953A01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任意多边形 59">
              <a:extLst>
                <a:ext uri="{FF2B5EF4-FFF2-40B4-BE49-F238E27FC236}">
                  <a16:creationId xmlns:a16="http://schemas.microsoft.com/office/drawing/2014/main" id="{039923BF-877D-B94D-648A-4D4BAE7EA8EF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任意多边形 60">
              <a:extLst>
                <a:ext uri="{FF2B5EF4-FFF2-40B4-BE49-F238E27FC236}">
                  <a16:creationId xmlns:a16="http://schemas.microsoft.com/office/drawing/2014/main" id="{5092F959-E83A-0B38-7C02-492D588E4487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任意多边形 61">
              <a:extLst>
                <a:ext uri="{FF2B5EF4-FFF2-40B4-BE49-F238E27FC236}">
                  <a16:creationId xmlns:a16="http://schemas.microsoft.com/office/drawing/2014/main" id="{BD763DEE-F2E8-89BB-2BB2-8A30FC2E3E7B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任意多边形 62">
              <a:extLst>
                <a:ext uri="{FF2B5EF4-FFF2-40B4-BE49-F238E27FC236}">
                  <a16:creationId xmlns:a16="http://schemas.microsoft.com/office/drawing/2014/main" id="{94A52D42-8E06-2F2C-D501-7135B1FE1798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椭圆 470">
              <a:extLst>
                <a:ext uri="{FF2B5EF4-FFF2-40B4-BE49-F238E27FC236}">
                  <a16:creationId xmlns:a16="http://schemas.microsoft.com/office/drawing/2014/main" id="{1B3F7FE4-124E-46C9-CB89-8D05DC785885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2" name="组合 471">
            <a:extLst>
              <a:ext uri="{FF2B5EF4-FFF2-40B4-BE49-F238E27FC236}">
                <a16:creationId xmlns:a16="http://schemas.microsoft.com/office/drawing/2014/main" id="{D9B16FD5-EFA4-B3FA-A76A-3FC4A82B40C1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473" name="任意多边形 287">
              <a:extLst>
                <a:ext uri="{FF2B5EF4-FFF2-40B4-BE49-F238E27FC236}">
                  <a16:creationId xmlns:a16="http://schemas.microsoft.com/office/drawing/2014/main" id="{1206C40C-7B34-1F99-DDF1-0BEF893B426B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058194C9-6C0E-8CBD-1CE9-126DFD0A14D4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524" name="组合 523">
                <a:extLst>
                  <a:ext uri="{FF2B5EF4-FFF2-40B4-BE49-F238E27FC236}">
                    <a16:creationId xmlns:a16="http://schemas.microsoft.com/office/drawing/2014/main" id="{A705B57D-7AED-8582-71A8-BD68C3567D71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528" name="任意多边形 290">
                  <a:extLst>
                    <a:ext uri="{FF2B5EF4-FFF2-40B4-BE49-F238E27FC236}">
                      <a16:creationId xmlns:a16="http://schemas.microsoft.com/office/drawing/2014/main" id="{7BE0282C-C318-5FD2-4644-CAF27FB0144D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9" name="任意多边形 291">
                  <a:extLst>
                    <a:ext uri="{FF2B5EF4-FFF2-40B4-BE49-F238E27FC236}">
                      <a16:creationId xmlns:a16="http://schemas.microsoft.com/office/drawing/2014/main" id="{1EBC49E0-ABA6-DEEB-75FE-5E8232E9A2B1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5" name="组合 524">
                <a:extLst>
                  <a:ext uri="{FF2B5EF4-FFF2-40B4-BE49-F238E27FC236}">
                    <a16:creationId xmlns:a16="http://schemas.microsoft.com/office/drawing/2014/main" id="{F6895701-9DCB-9F6D-F18B-FBA214AAC961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526" name="任意多边形 293">
                  <a:extLst>
                    <a:ext uri="{FF2B5EF4-FFF2-40B4-BE49-F238E27FC236}">
                      <a16:creationId xmlns:a16="http://schemas.microsoft.com/office/drawing/2014/main" id="{0123AD6A-EA4C-09E8-4A40-0A3BBCBE90F9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7" name="任意多边形 294">
                  <a:extLst>
                    <a:ext uri="{FF2B5EF4-FFF2-40B4-BE49-F238E27FC236}">
                      <a16:creationId xmlns:a16="http://schemas.microsoft.com/office/drawing/2014/main" id="{5B335DB8-DE5A-2E38-6D68-3E9DF1BCA478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5" name="组合 474">
              <a:extLst>
                <a:ext uri="{FF2B5EF4-FFF2-40B4-BE49-F238E27FC236}">
                  <a16:creationId xmlns:a16="http://schemas.microsoft.com/office/drawing/2014/main" id="{D3AF751F-2046-E243-ACDC-6B8C87B483ED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497" name="任意多边形 296">
                <a:extLst>
                  <a:ext uri="{FF2B5EF4-FFF2-40B4-BE49-F238E27FC236}">
                    <a16:creationId xmlns:a16="http://schemas.microsoft.com/office/drawing/2014/main" id="{07A513BD-212B-4A97-5C6B-848352CC9F72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 297">
                <a:extLst>
                  <a:ext uri="{FF2B5EF4-FFF2-40B4-BE49-F238E27FC236}">
                    <a16:creationId xmlns:a16="http://schemas.microsoft.com/office/drawing/2014/main" id="{BB810726-7A30-96AB-0C9F-05AEF960C16F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 298">
                <a:extLst>
                  <a:ext uri="{FF2B5EF4-FFF2-40B4-BE49-F238E27FC236}">
                    <a16:creationId xmlns:a16="http://schemas.microsoft.com/office/drawing/2014/main" id="{9A1EDC9A-02E6-840F-1814-A89773A5F679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00" name="组合 499">
                <a:extLst>
                  <a:ext uri="{FF2B5EF4-FFF2-40B4-BE49-F238E27FC236}">
                    <a16:creationId xmlns:a16="http://schemas.microsoft.com/office/drawing/2014/main" id="{78D4F614-F3DF-DD96-9BB1-DB34D76BAFD4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507" name="任意多边形 300">
                  <a:extLst>
                    <a:ext uri="{FF2B5EF4-FFF2-40B4-BE49-F238E27FC236}">
                      <a16:creationId xmlns:a16="http://schemas.microsoft.com/office/drawing/2014/main" id="{49AE4785-4076-1EA3-A807-F61A560C721A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8" name="任意多边形 301">
                  <a:extLst>
                    <a:ext uri="{FF2B5EF4-FFF2-40B4-BE49-F238E27FC236}">
                      <a16:creationId xmlns:a16="http://schemas.microsoft.com/office/drawing/2014/main" id="{13F897F5-E1A8-83D9-38C5-5E4F13200D62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 302">
                  <a:extLst>
                    <a:ext uri="{FF2B5EF4-FFF2-40B4-BE49-F238E27FC236}">
                      <a16:creationId xmlns:a16="http://schemas.microsoft.com/office/drawing/2014/main" id="{EE87F62E-2882-2FD2-749A-68ECCC2E1025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 303">
                  <a:extLst>
                    <a:ext uri="{FF2B5EF4-FFF2-40B4-BE49-F238E27FC236}">
                      <a16:creationId xmlns:a16="http://schemas.microsoft.com/office/drawing/2014/main" id="{E3E21CA6-5209-8806-413C-E7EF61F68A53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 304">
                  <a:extLst>
                    <a:ext uri="{FF2B5EF4-FFF2-40B4-BE49-F238E27FC236}">
                      <a16:creationId xmlns:a16="http://schemas.microsoft.com/office/drawing/2014/main" id="{F4D0F4CE-BF99-81A6-18F9-DE716B7AC813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2" name="任意多边形 305">
                  <a:extLst>
                    <a:ext uri="{FF2B5EF4-FFF2-40B4-BE49-F238E27FC236}">
                      <a16:creationId xmlns:a16="http://schemas.microsoft.com/office/drawing/2014/main" id="{079FF3A3-E41B-595A-1328-C118882E1CFE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3" name="任意多边形 306">
                  <a:extLst>
                    <a:ext uri="{FF2B5EF4-FFF2-40B4-BE49-F238E27FC236}">
                      <a16:creationId xmlns:a16="http://schemas.microsoft.com/office/drawing/2014/main" id="{371188FB-1ADF-2669-A53E-45F91E389329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4" name="任意多边形 307">
                  <a:extLst>
                    <a:ext uri="{FF2B5EF4-FFF2-40B4-BE49-F238E27FC236}">
                      <a16:creationId xmlns:a16="http://schemas.microsoft.com/office/drawing/2014/main" id="{B3CDE712-43F4-6C23-CFCE-469BAF86A640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5" name="任意多边形 308">
                  <a:extLst>
                    <a:ext uri="{FF2B5EF4-FFF2-40B4-BE49-F238E27FC236}">
                      <a16:creationId xmlns:a16="http://schemas.microsoft.com/office/drawing/2014/main" id="{4783A6C7-37C5-C009-4CC1-8EE4D1D4F77C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6" name="任意多边形 309">
                  <a:extLst>
                    <a:ext uri="{FF2B5EF4-FFF2-40B4-BE49-F238E27FC236}">
                      <a16:creationId xmlns:a16="http://schemas.microsoft.com/office/drawing/2014/main" id="{5DDF1395-28FD-00CC-6704-14A0E358F883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7" name="任意多边形 310">
                  <a:extLst>
                    <a:ext uri="{FF2B5EF4-FFF2-40B4-BE49-F238E27FC236}">
                      <a16:creationId xmlns:a16="http://schemas.microsoft.com/office/drawing/2014/main" id="{9FF9BC7E-1BE8-A009-2BBC-11A4443E7C55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8" name="任意多边形 311">
                  <a:extLst>
                    <a:ext uri="{FF2B5EF4-FFF2-40B4-BE49-F238E27FC236}">
                      <a16:creationId xmlns:a16="http://schemas.microsoft.com/office/drawing/2014/main" id="{3197A33C-7163-4F4D-ACF1-409730028AC7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19" name="组合 518">
                  <a:extLst>
                    <a:ext uri="{FF2B5EF4-FFF2-40B4-BE49-F238E27FC236}">
                      <a16:creationId xmlns:a16="http://schemas.microsoft.com/office/drawing/2014/main" id="{27E7BEE1-B2B6-AE37-B185-C394F2328836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520" name="任意多边形 313">
                    <a:extLst>
                      <a:ext uri="{FF2B5EF4-FFF2-40B4-BE49-F238E27FC236}">
                        <a16:creationId xmlns:a16="http://schemas.microsoft.com/office/drawing/2014/main" id="{09C20893-3B59-4678-CAB1-7EE7D798D03B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任意多边形 314">
                    <a:extLst>
                      <a:ext uri="{FF2B5EF4-FFF2-40B4-BE49-F238E27FC236}">
                        <a16:creationId xmlns:a16="http://schemas.microsoft.com/office/drawing/2014/main" id="{E81D37AB-79DD-2492-5A94-95251B6C08D4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任意多边形 315">
                    <a:extLst>
                      <a:ext uri="{FF2B5EF4-FFF2-40B4-BE49-F238E27FC236}">
                        <a16:creationId xmlns:a16="http://schemas.microsoft.com/office/drawing/2014/main" id="{F822E8C8-E7D9-C62E-F500-16B0AD8F638D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" name="任意多边形 316">
                    <a:extLst>
                      <a:ext uri="{FF2B5EF4-FFF2-40B4-BE49-F238E27FC236}">
                        <a16:creationId xmlns:a16="http://schemas.microsoft.com/office/drawing/2014/main" id="{F422B768-A832-2B32-BE60-8126FD0F1AD0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01" name="任意多边形 317">
                <a:extLst>
                  <a:ext uri="{FF2B5EF4-FFF2-40B4-BE49-F238E27FC236}">
                    <a16:creationId xmlns:a16="http://schemas.microsoft.com/office/drawing/2014/main" id="{CCC96029-A9F6-5E73-1A24-78CF287C429D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 318">
                <a:extLst>
                  <a:ext uri="{FF2B5EF4-FFF2-40B4-BE49-F238E27FC236}">
                    <a16:creationId xmlns:a16="http://schemas.microsoft.com/office/drawing/2014/main" id="{AA83E8A5-F8BE-1D8B-8B93-51B2DDD6C2D4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 319">
                <a:extLst>
                  <a:ext uri="{FF2B5EF4-FFF2-40B4-BE49-F238E27FC236}">
                    <a16:creationId xmlns:a16="http://schemas.microsoft.com/office/drawing/2014/main" id="{7F520A36-F432-86D5-6136-A40290CCC8B9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 320">
                <a:extLst>
                  <a:ext uri="{FF2B5EF4-FFF2-40B4-BE49-F238E27FC236}">
                    <a16:creationId xmlns:a16="http://schemas.microsoft.com/office/drawing/2014/main" id="{EE5111B3-3C5D-BA4E-A243-C562E81C4F4E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 321">
                <a:extLst>
                  <a:ext uri="{FF2B5EF4-FFF2-40B4-BE49-F238E27FC236}">
                    <a16:creationId xmlns:a16="http://schemas.microsoft.com/office/drawing/2014/main" id="{9AA04B4F-0127-8435-E038-86A86A5AAA70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 322">
                <a:extLst>
                  <a:ext uri="{FF2B5EF4-FFF2-40B4-BE49-F238E27FC236}">
                    <a16:creationId xmlns:a16="http://schemas.microsoft.com/office/drawing/2014/main" id="{2E748224-4F76-C879-73AB-1A4EB3063D7D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6" name="组合 475">
              <a:extLst>
                <a:ext uri="{FF2B5EF4-FFF2-40B4-BE49-F238E27FC236}">
                  <a16:creationId xmlns:a16="http://schemas.microsoft.com/office/drawing/2014/main" id="{3448EAE2-6A59-D7F5-CB76-DE739205B339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477" name="组合 476">
                <a:extLst>
                  <a:ext uri="{FF2B5EF4-FFF2-40B4-BE49-F238E27FC236}">
                    <a16:creationId xmlns:a16="http://schemas.microsoft.com/office/drawing/2014/main" id="{424B59C6-8BBD-37D2-6884-A4BBF956B159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493" name="任意多边形 325">
                  <a:extLst>
                    <a:ext uri="{FF2B5EF4-FFF2-40B4-BE49-F238E27FC236}">
                      <a16:creationId xmlns:a16="http://schemas.microsoft.com/office/drawing/2014/main" id="{1487B084-DE0B-CA55-8DD9-10A42082E44E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4" name="任意多边形 326">
                  <a:extLst>
                    <a:ext uri="{FF2B5EF4-FFF2-40B4-BE49-F238E27FC236}">
                      <a16:creationId xmlns:a16="http://schemas.microsoft.com/office/drawing/2014/main" id="{B5295264-069F-0BBE-5234-EC8986BFB3B5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5" name="任意多边形 327">
                  <a:extLst>
                    <a:ext uri="{FF2B5EF4-FFF2-40B4-BE49-F238E27FC236}">
                      <a16:creationId xmlns:a16="http://schemas.microsoft.com/office/drawing/2014/main" id="{C5FB5876-4969-7DE9-684B-A2D2DF793B11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6" name="任意多边形 328">
                  <a:extLst>
                    <a:ext uri="{FF2B5EF4-FFF2-40B4-BE49-F238E27FC236}">
                      <a16:creationId xmlns:a16="http://schemas.microsoft.com/office/drawing/2014/main" id="{E8F4642F-B574-8B09-32ED-1C03A54E159C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8" name="组合 477">
                <a:extLst>
                  <a:ext uri="{FF2B5EF4-FFF2-40B4-BE49-F238E27FC236}">
                    <a16:creationId xmlns:a16="http://schemas.microsoft.com/office/drawing/2014/main" id="{ED0BED0E-3384-C457-341F-6E60C032DEB1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479" name="任意多边形 330">
                  <a:extLst>
                    <a:ext uri="{FF2B5EF4-FFF2-40B4-BE49-F238E27FC236}">
                      <a16:creationId xmlns:a16="http://schemas.microsoft.com/office/drawing/2014/main" id="{6FDFC695-4C72-3F1D-97A1-0413C99B8E48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0" name="任意多边形 331">
                  <a:extLst>
                    <a:ext uri="{FF2B5EF4-FFF2-40B4-BE49-F238E27FC236}">
                      <a16:creationId xmlns:a16="http://schemas.microsoft.com/office/drawing/2014/main" id="{78CECEF3-93FE-5684-60A4-279651FFC013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1" name="任意多边形 332">
                  <a:extLst>
                    <a:ext uri="{FF2B5EF4-FFF2-40B4-BE49-F238E27FC236}">
                      <a16:creationId xmlns:a16="http://schemas.microsoft.com/office/drawing/2014/main" id="{5A8C8064-5D94-D290-FC09-2538AD8EB49D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2" name="任意多边形 333">
                  <a:extLst>
                    <a:ext uri="{FF2B5EF4-FFF2-40B4-BE49-F238E27FC236}">
                      <a16:creationId xmlns:a16="http://schemas.microsoft.com/office/drawing/2014/main" id="{9860A716-51C3-FE16-3D0E-FA611B9D6204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3" name="任意多边形 334">
                  <a:extLst>
                    <a:ext uri="{FF2B5EF4-FFF2-40B4-BE49-F238E27FC236}">
                      <a16:creationId xmlns:a16="http://schemas.microsoft.com/office/drawing/2014/main" id="{62EF80CB-6EC4-DBBC-261C-51137E2E0FE4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4" name="任意多边形 335">
                  <a:extLst>
                    <a:ext uri="{FF2B5EF4-FFF2-40B4-BE49-F238E27FC236}">
                      <a16:creationId xmlns:a16="http://schemas.microsoft.com/office/drawing/2014/main" id="{19C19AB4-FE5D-44E8-2D16-94F3B0DA286A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5" name="任意多边形 336">
                  <a:extLst>
                    <a:ext uri="{FF2B5EF4-FFF2-40B4-BE49-F238E27FC236}">
                      <a16:creationId xmlns:a16="http://schemas.microsoft.com/office/drawing/2014/main" id="{B7078A6C-92A9-0D0D-4209-9DB72DFCAF1C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6" name="任意多边形 337">
                  <a:extLst>
                    <a:ext uri="{FF2B5EF4-FFF2-40B4-BE49-F238E27FC236}">
                      <a16:creationId xmlns:a16="http://schemas.microsoft.com/office/drawing/2014/main" id="{1919BB3B-4C83-5250-D5EC-70917974B316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7" name="任意多边形 338">
                  <a:extLst>
                    <a:ext uri="{FF2B5EF4-FFF2-40B4-BE49-F238E27FC236}">
                      <a16:creationId xmlns:a16="http://schemas.microsoft.com/office/drawing/2014/main" id="{31330492-6F97-CB96-C178-3F705926B893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8" name="任意多边形 339">
                  <a:extLst>
                    <a:ext uri="{FF2B5EF4-FFF2-40B4-BE49-F238E27FC236}">
                      <a16:creationId xmlns:a16="http://schemas.microsoft.com/office/drawing/2014/main" id="{F88FBF14-72AC-79D2-69D5-A35E998D6CC1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9" name="任意多边形 340">
                  <a:extLst>
                    <a:ext uri="{FF2B5EF4-FFF2-40B4-BE49-F238E27FC236}">
                      <a16:creationId xmlns:a16="http://schemas.microsoft.com/office/drawing/2014/main" id="{DF06BB4E-1FE4-9A1C-64ED-C960938EA989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0" name="任意多边形 341">
                  <a:extLst>
                    <a:ext uri="{FF2B5EF4-FFF2-40B4-BE49-F238E27FC236}">
                      <a16:creationId xmlns:a16="http://schemas.microsoft.com/office/drawing/2014/main" id="{45E692DD-A445-B2AB-E596-FD1C28A18937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1" name="任意多边形 342">
                  <a:extLst>
                    <a:ext uri="{FF2B5EF4-FFF2-40B4-BE49-F238E27FC236}">
                      <a16:creationId xmlns:a16="http://schemas.microsoft.com/office/drawing/2014/main" id="{BF9C6705-60EF-5776-9CB2-F6AAA44D6A46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2" name="任意多边形 343">
                  <a:extLst>
                    <a:ext uri="{FF2B5EF4-FFF2-40B4-BE49-F238E27FC236}">
                      <a16:creationId xmlns:a16="http://schemas.microsoft.com/office/drawing/2014/main" id="{00A338DC-0B00-338C-D705-96E34E83EA5E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58771330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7"/>
          <p:cNvSpPr/>
          <p:nvPr/>
        </p:nvSpPr>
        <p:spPr>
          <a:xfrm rot="16200000">
            <a:off x="2396009" y="2687125"/>
            <a:ext cx="1467155" cy="146695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2" tIns="27002" rIns="81008" bIns="34294" rtlCol="0" anchor="ctr"/>
          <a:lstStyle/>
          <a:p>
            <a:pPr algn="ctr"/>
            <a:endParaRPr lang="th-TH" sz="2700" dirty="0">
              <a:cs typeface="+mn-ea"/>
              <a:sym typeface="+mn-lt"/>
            </a:endParaRPr>
          </a:p>
        </p:txBody>
      </p:sp>
      <p:sp>
        <p:nvSpPr>
          <p:cNvPr id="3" name="Teardrop 10"/>
          <p:cNvSpPr/>
          <p:nvPr/>
        </p:nvSpPr>
        <p:spPr>
          <a:xfrm rot="10800000">
            <a:off x="2396109" y="1591385"/>
            <a:ext cx="1043814" cy="1043955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7" tIns="27002" rIns="27002" bIns="34294" rtlCol="0" anchor="ctr"/>
          <a:lstStyle/>
          <a:p>
            <a:pPr algn="ctr"/>
            <a:endParaRPr lang="th-TH" sz="3000" dirty="0">
              <a:cs typeface="+mn-ea"/>
              <a:sym typeface="+mn-lt"/>
            </a:endParaRPr>
          </a:p>
        </p:txBody>
      </p:sp>
      <p:sp>
        <p:nvSpPr>
          <p:cNvPr id="4" name="Teardrop 6"/>
          <p:cNvSpPr/>
          <p:nvPr/>
        </p:nvSpPr>
        <p:spPr>
          <a:xfrm>
            <a:off x="1301298" y="2687026"/>
            <a:ext cx="1043814" cy="104395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7" tIns="54006" rIns="81008" bIns="34294" rtlCol="0" anchor="ctr"/>
          <a:lstStyle/>
          <a:p>
            <a:pPr algn="ctr"/>
            <a:endParaRPr lang="th-TH" sz="2700" dirty="0">
              <a:cs typeface="+mn-ea"/>
              <a:sym typeface="+mn-lt"/>
            </a:endParaRPr>
          </a:p>
        </p:txBody>
      </p:sp>
      <p:sp>
        <p:nvSpPr>
          <p:cNvPr id="5" name="Teardrop 8"/>
          <p:cNvSpPr/>
          <p:nvPr/>
        </p:nvSpPr>
        <p:spPr>
          <a:xfrm rot="5400000">
            <a:off x="1295557" y="1601985"/>
            <a:ext cx="1043955" cy="1043814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8" tIns="27002" rIns="0" bIns="34294" rtlCol="0" anchor="ctr"/>
          <a:lstStyle/>
          <a:p>
            <a:pPr algn="ctr"/>
            <a:endParaRPr lang="th-TH" sz="2700" dirty="0">
              <a:cs typeface="+mn-ea"/>
              <a:sym typeface="+mn-lt"/>
            </a:endParaRPr>
          </a:p>
        </p:txBody>
      </p:sp>
      <p:sp>
        <p:nvSpPr>
          <p:cNvPr id="6" name="Freeform 52"/>
          <p:cNvSpPr>
            <a:spLocks noEditPoints="1"/>
          </p:cNvSpPr>
          <p:nvPr/>
        </p:nvSpPr>
        <p:spPr bwMode="auto">
          <a:xfrm>
            <a:off x="1608773" y="2951072"/>
            <a:ext cx="428863" cy="461457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7" tIns="34294" rIns="68587" bIns="3429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42"/>
          <p:cNvSpPr>
            <a:spLocks noEditPoints="1"/>
          </p:cNvSpPr>
          <p:nvPr/>
        </p:nvSpPr>
        <p:spPr bwMode="auto">
          <a:xfrm>
            <a:off x="2895931" y="3181801"/>
            <a:ext cx="467312" cy="40229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7" tIns="34294" rIns="68587" bIns="3429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178"/>
          <p:cNvSpPr>
            <a:spLocks noEditPoints="1"/>
          </p:cNvSpPr>
          <p:nvPr/>
        </p:nvSpPr>
        <p:spPr bwMode="auto">
          <a:xfrm>
            <a:off x="2684359" y="1947885"/>
            <a:ext cx="467312" cy="35201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7" tIns="34294" rIns="68587" bIns="3429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663191" y="1876410"/>
            <a:ext cx="320025" cy="538521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7" tIns="34294" rIns="68587" bIns="3429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26075" y="1601914"/>
            <a:ext cx="1557608" cy="1021296"/>
            <a:chOff x="6167028" y="2135225"/>
            <a:chExt cx="2076450" cy="1361307"/>
          </a:xfrm>
        </p:grpSpPr>
        <p:sp>
          <p:nvSpPr>
            <p:cNvPr id="11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6253049" y="2135225"/>
              <a:ext cx="15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25"/>
            <p:cNvSpPr txBox="1"/>
            <p:nvPr/>
          </p:nvSpPr>
          <p:spPr>
            <a:xfrm>
              <a:off x="6167028" y="2525711"/>
              <a:ext cx="2076450" cy="97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40932" y="1601914"/>
            <a:ext cx="1557608" cy="1021296"/>
            <a:chOff x="8719728" y="2135225"/>
            <a:chExt cx="2076450" cy="1361307"/>
          </a:xfrm>
        </p:grpSpPr>
        <p:sp>
          <p:nvSpPr>
            <p:cNvPr id="15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16" name="文本框 26"/>
            <p:cNvSpPr txBox="1"/>
            <p:nvPr/>
          </p:nvSpPr>
          <p:spPr>
            <a:xfrm>
              <a:off x="8872424" y="2135225"/>
              <a:ext cx="15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27"/>
            <p:cNvSpPr txBox="1"/>
            <p:nvPr/>
          </p:nvSpPr>
          <p:spPr>
            <a:xfrm>
              <a:off x="8719728" y="2525711"/>
              <a:ext cx="2076450" cy="97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26075" y="2951070"/>
            <a:ext cx="1557608" cy="1021295"/>
            <a:chOff x="6167028" y="3933546"/>
            <a:chExt cx="2076450" cy="1361307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20" name="文本框 31"/>
            <p:cNvSpPr txBox="1"/>
            <p:nvPr/>
          </p:nvSpPr>
          <p:spPr>
            <a:xfrm>
              <a:off x="6253049" y="3933546"/>
              <a:ext cx="15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32"/>
            <p:cNvSpPr txBox="1"/>
            <p:nvPr/>
          </p:nvSpPr>
          <p:spPr>
            <a:xfrm>
              <a:off x="6167028" y="4324031"/>
              <a:ext cx="2076450" cy="97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40932" y="2951070"/>
            <a:ext cx="1557608" cy="1021295"/>
            <a:chOff x="8719728" y="3933546"/>
            <a:chExt cx="2076450" cy="1361307"/>
          </a:xfrm>
        </p:grpSpPr>
        <p:sp>
          <p:nvSpPr>
            <p:cNvPr id="23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33"/>
            <p:cNvSpPr txBox="1"/>
            <p:nvPr/>
          </p:nvSpPr>
          <p:spPr>
            <a:xfrm>
              <a:off x="8872424" y="3933546"/>
              <a:ext cx="15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8719728" y="4324031"/>
              <a:ext cx="2076450" cy="97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p:transition spd="med" advClick="0" advTm="194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1"/>
          <p:cNvSpPr>
            <a:spLocks noChangeArrowheads="1"/>
          </p:cNvSpPr>
          <p:nvPr/>
        </p:nvSpPr>
        <p:spPr bwMode="auto">
          <a:xfrm>
            <a:off x="3388528" y="1565306"/>
            <a:ext cx="2464112" cy="2465166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accent4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34295" rIns="324040" bIns="162020" anchor="ctr"/>
          <a:lstStyle/>
          <a:p>
            <a:pPr algn="ctr" defTabSz="685541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空心弧 12"/>
          <p:cNvSpPr>
            <a:spLocks noChangeArrowheads="1"/>
          </p:cNvSpPr>
          <p:nvPr/>
        </p:nvSpPr>
        <p:spPr bwMode="auto">
          <a:xfrm flipH="1">
            <a:off x="3388528" y="1565306"/>
            <a:ext cx="2464112" cy="2465166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accent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24040" tIns="34295" rIns="0" bIns="162020" anchor="ctr"/>
          <a:lstStyle/>
          <a:p>
            <a:pPr algn="ctr" defTabSz="685541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空心弧 13"/>
          <p:cNvSpPr>
            <a:spLocks noChangeArrowheads="1"/>
          </p:cNvSpPr>
          <p:nvPr/>
        </p:nvSpPr>
        <p:spPr bwMode="auto">
          <a:xfrm>
            <a:off x="3388528" y="1565306"/>
            <a:ext cx="2464112" cy="2465166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accent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162020" rIns="324040" bIns="0" anchor="ctr"/>
          <a:lstStyle/>
          <a:p>
            <a:pPr algn="ctr" defTabSz="685541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空心弧 14"/>
          <p:cNvSpPr>
            <a:spLocks noChangeArrowheads="1"/>
          </p:cNvSpPr>
          <p:nvPr/>
        </p:nvSpPr>
        <p:spPr bwMode="auto">
          <a:xfrm flipH="1">
            <a:off x="3398981" y="1565306"/>
            <a:ext cx="2464112" cy="2465166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accent2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24040" tIns="162020" rIns="0" bIns="0" anchor="ctr"/>
          <a:lstStyle/>
          <a:p>
            <a:pPr algn="ctr" defTabSz="685541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rot="-2700000">
            <a:off x="3554295" y="1820896"/>
            <a:ext cx="246412" cy="21173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12700" algn="ctr">
            <a:noFill/>
            <a:miter lim="800000"/>
            <a:headEnd/>
            <a:tailEnd/>
          </a:ln>
        </p:spPr>
        <p:txBody>
          <a:bodyPr lIns="68588" tIns="34295" rIns="68588" bIns="34295" anchor="ctr"/>
          <a:lstStyle/>
          <a:p>
            <a:pPr algn="ctr" defTabSz="685541"/>
            <a:endParaRPr lang="zh-CN" altLang="en-US" sz="13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 rot="2700000" flipV="1">
            <a:off x="3552730" y="3556924"/>
            <a:ext cx="249542" cy="21057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rot="10800000" lIns="68588" tIns="34295" rIns="68588" bIns="34295" anchor="ctr"/>
          <a:lstStyle/>
          <a:p>
            <a:pPr algn="ctr" defTabSz="685541"/>
            <a:endParaRPr lang="zh-CN" altLang="en-US" sz="13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等腰三角形 7"/>
          <p:cNvSpPr>
            <a:spLocks noChangeArrowheads="1"/>
          </p:cNvSpPr>
          <p:nvPr/>
        </p:nvSpPr>
        <p:spPr bwMode="auto">
          <a:xfrm rot="2700000" flipH="1">
            <a:off x="5438897" y="1822224"/>
            <a:ext cx="249541" cy="20907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68588" tIns="34295" rIns="68588" bIns="34295" anchor="ctr"/>
          <a:lstStyle/>
          <a:p>
            <a:pPr algn="ctr" defTabSz="685541"/>
            <a:endParaRPr lang="zh-CN" altLang="en-US" sz="13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 rot="-2700000" flipH="1" flipV="1">
            <a:off x="5440462" y="3555586"/>
            <a:ext cx="246410" cy="21324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lIns="68588" tIns="34295" rIns="68588" bIns="34295" anchor="ctr"/>
          <a:lstStyle/>
          <a:p>
            <a:pPr algn="ctr" defTabSz="685541"/>
            <a:endParaRPr lang="zh-CN" altLang="en-US" sz="13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3142117" y="1318788"/>
            <a:ext cx="2956934" cy="2958199"/>
          </a:xfrm>
          <a:prstGeom prst="ellipse">
            <a:avLst/>
          </a:prstGeom>
          <a:noFill/>
          <a:ln w="12700" algn="ctr">
            <a:solidFill>
              <a:srgbClr val="7F7F7F"/>
            </a:solidFill>
            <a:prstDash val="dash"/>
            <a:miter lim="800000"/>
            <a:headEnd/>
            <a:tailEnd/>
          </a:ln>
        </p:spPr>
        <p:txBody>
          <a:bodyPr lIns="68588" tIns="34295" rIns="68588" bIns="34295" anchor="ctr"/>
          <a:lstStyle/>
          <a:p>
            <a:pPr algn="ctr" defTabSz="685541"/>
            <a:endParaRPr lang="zh-CN" altLang="en-US" sz="13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3887324" y="2527173"/>
            <a:ext cx="1468013" cy="7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8" tIns="34295" rIns="68588" bIns="34295">
            <a:spAutoFit/>
          </a:bodyPr>
          <a:lstStyle/>
          <a:p>
            <a:pPr algn="ctr" defTabSz="685541"/>
            <a:r>
              <a:rPr lang="en-US" altLang="zh-CN" sz="2200" dirty="0">
                <a:solidFill>
                  <a:srgbClr val="808080"/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200" dirty="0">
              <a:solidFill>
                <a:srgbClr val="80808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685541"/>
            <a:r>
              <a:rPr lang="en-US" altLang="zh-CN" sz="2200" dirty="0">
                <a:solidFill>
                  <a:srgbClr val="808080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2200" dirty="0">
              <a:solidFill>
                <a:srgbClr val="80808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739901" y="1558173"/>
            <a:ext cx="2567026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8" tIns="34295" rIns="68588" bIns="34295">
            <a:spAutoFit/>
          </a:bodyPr>
          <a:lstStyle/>
          <a:p>
            <a:pPr marL="214514" indent="-214514" algn="r" defTabSz="68554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200" dirty="0">
                <a:solidFill>
                  <a:srgbClr val="80808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80808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859611" y="3595719"/>
            <a:ext cx="2567027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8" tIns="34295" rIns="68588" bIns="34295">
            <a:spAutoFit/>
          </a:bodyPr>
          <a:lstStyle/>
          <a:p>
            <a:pPr marL="214514" indent="-214514" algn="r" defTabSz="68554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200" dirty="0">
                <a:solidFill>
                  <a:srgbClr val="80808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80808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27"/>
          <p:cNvSpPr txBox="1">
            <a:spLocks noChangeArrowheads="1"/>
          </p:cNvSpPr>
          <p:nvPr/>
        </p:nvSpPr>
        <p:spPr bwMode="auto">
          <a:xfrm>
            <a:off x="5596027" y="3595718"/>
            <a:ext cx="2567027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8" tIns="34295" rIns="68588" bIns="34295">
            <a:spAutoFit/>
          </a:bodyPr>
          <a:lstStyle/>
          <a:p>
            <a:pPr marL="214514" indent="-214514" algn="r" defTabSz="68554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200" dirty="0">
                <a:solidFill>
                  <a:srgbClr val="80808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80808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27"/>
          <p:cNvSpPr txBox="1">
            <a:spLocks noChangeArrowheads="1"/>
          </p:cNvSpPr>
          <p:nvPr/>
        </p:nvSpPr>
        <p:spPr bwMode="auto">
          <a:xfrm>
            <a:off x="5528868" y="1495636"/>
            <a:ext cx="2567027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8" tIns="34295" rIns="68588" bIns="34295">
            <a:spAutoFit/>
          </a:bodyPr>
          <a:lstStyle/>
          <a:p>
            <a:pPr marL="214514" indent="-214514" algn="r" defTabSz="68554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200" dirty="0">
                <a:solidFill>
                  <a:srgbClr val="80808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80808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p:transition spd="med" advClick="0" advTm="1085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03364" y="2717524"/>
            <a:ext cx="3420454" cy="1857486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1835974" y="2448850"/>
            <a:ext cx="1355234" cy="508616"/>
            <a:chOff x="3123788" y="1995506"/>
            <a:chExt cx="1806665" cy="677945"/>
          </a:xfrm>
        </p:grpSpPr>
        <p:sp>
          <p:nvSpPr>
            <p:cNvPr id="11" name="圆角矩形 10"/>
            <p:cNvSpPr/>
            <p:nvPr/>
          </p:nvSpPr>
          <p:spPr>
            <a:xfrm>
              <a:off x="3123788" y="1995506"/>
              <a:ext cx="1806665" cy="67794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45331" y="2086010"/>
              <a:ext cx="136358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gradFill>
                    <a:gsLst>
                      <a:gs pos="83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Title </a:t>
              </a:r>
              <a:endParaRPr lang="zh-CN" altLang="en-US" b="1" dirty="0"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979298" y="3038991"/>
            <a:ext cx="3068586" cy="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1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6509" y="2717524"/>
            <a:ext cx="3420454" cy="1857486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5837170" y="2448850"/>
            <a:ext cx="1319133" cy="508616"/>
            <a:chOff x="3123788" y="1995506"/>
            <a:chExt cx="1758539" cy="677945"/>
          </a:xfrm>
        </p:grpSpPr>
        <p:sp>
          <p:nvSpPr>
            <p:cNvPr id="16" name="圆角矩形 15"/>
            <p:cNvSpPr/>
            <p:nvPr/>
          </p:nvSpPr>
          <p:spPr>
            <a:xfrm>
              <a:off x="3123788" y="1995506"/>
              <a:ext cx="1758539" cy="67794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384836" y="2102217"/>
              <a:ext cx="136358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gradFill>
                    <a:gsLst>
                      <a:gs pos="83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Title </a:t>
              </a:r>
              <a:endParaRPr lang="zh-CN" altLang="en-US" b="1" dirty="0"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4962443" y="3038991"/>
            <a:ext cx="3068586" cy="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1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45"/>
          <p:cNvSpPr txBox="1"/>
          <p:nvPr/>
        </p:nvSpPr>
        <p:spPr>
          <a:xfrm>
            <a:off x="986762" y="1315539"/>
            <a:ext cx="7268335" cy="453985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/>
          <a:p>
            <a:pPr defTabSz="1031806">
              <a:lnSpc>
                <a:spcPts val="15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A6601F6-DF9D-DA81-1F37-8F6DF4503843}"/>
              </a:ext>
            </a:extLst>
          </p:cNvPr>
          <p:cNvSpPr txBox="1"/>
          <p:nvPr/>
        </p:nvSpPr>
        <p:spPr>
          <a:xfrm>
            <a:off x="252314" y="494880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0138934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utoUpdateAnimBg="0"/>
      <p:bldP spid="14" grpId="0" animBg="1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807126" y="1767852"/>
            <a:ext cx="2174071" cy="2705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3056648" y="1767851"/>
            <a:ext cx="1735208" cy="13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4861806" y="3154575"/>
            <a:ext cx="1735208" cy="13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6666963" y="1767851"/>
            <a:ext cx="1735208" cy="1318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4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3056648" y="3154575"/>
            <a:ext cx="1735208" cy="1318871"/>
            <a:chOff x="4074822" y="4204801"/>
            <a:chExt cx="2313209" cy="1757952"/>
          </a:xfrm>
        </p:grpSpPr>
        <p:sp>
          <p:nvSpPr>
            <p:cNvPr id="16" name="矩形 15"/>
            <p:cNvSpPr/>
            <p:nvPr/>
          </p:nvSpPr>
          <p:spPr>
            <a:xfrm>
              <a:off x="4074822" y="4204801"/>
              <a:ext cx="2313209" cy="175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10548" y="4478668"/>
              <a:ext cx="1785329" cy="14563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sz="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7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4861805" y="1767851"/>
            <a:ext cx="1735208" cy="1318871"/>
            <a:chOff x="6481281" y="2356407"/>
            <a:chExt cx="2313209" cy="1757952"/>
          </a:xfrm>
        </p:grpSpPr>
        <p:sp>
          <p:nvSpPr>
            <p:cNvPr id="19" name="矩形 18"/>
            <p:cNvSpPr/>
            <p:nvPr/>
          </p:nvSpPr>
          <p:spPr>
            <a:xfrm>
              <a:off x="6481281" y="2356407"/>
              <a:ext cx="2313209" cy="1757952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96294" y="2661152"/>
              <a:ext cx="1997678" cy="1312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sz="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20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6666963" y="3154575"/>
            <a:ext cx="1735208" cy="1318871"/>
            <a:chOff x="8887740" y="4204801"/>
            <a:chExt cx="2313209" cy="1757952"/>
          </a:xfrm>
        </p:grpSpPr>
        <p:sp>
          <p:nvSpPr>
            <p:cNvPr id="22" name="矩形 21"/>
            <p:cNvSpPr/>
            <p:nvPr/>
          </p:nvSpPr>
          <p:spPr>
            <a:xfrm>
              <a:off x="8887740" y="4204801"/>
              <a:ext cx="2313209" cy="175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101136" y="4465600"/>
              <a:ext cx="1886415" cy="14563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sz="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263046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4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/>
          <p:cNvSpPr txBox="1"/>
          <p:nvPr/>
        </p:nvSpPr>
        <p:spPr>
          <a:xfrm>
            <a:off x="3444620" y="2351961"/>
            <a:ext cx="2256352" cy="484762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pPr algn="ctr" defTabSz="685937">
              <a:defRPr/>
            </a:pPr>
            <a:r>
              <a:rPr lang="en-US" altLang="zh-CN" sz="27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700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2948401" y="2986048"/>
            <a:ext cx="3006007" cy="276999"/>
            <a:chOff x="4157009" y="3440531"/>
            <a:chExt cx="4007314" cy="369216"/>
          </a:xfrm>
        </p:grpSpPr>
        <p:sp>
          <p:nvSpPr>
            <p:cNvPr id="16" name="文本框 8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948401" y="3309998"/>
            <a:ext cx="3006007" cy="276999"/>
            <a:chOff x="4157009" y="3440531"/>
            <a:chExt cx="4007314" cy="369216"/>
          </a:xfrm>
        </p:grpSpPr>
        <p:sp>
          <p:nvSpPr>
            <p:cNvPr id="19" name="文本框 12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3715076" y="1132384"/>
            <a:ext cx="1843744" cy="1107996"/>
            <a:chOff x="5300574" y="995149"/>
            <a:chExt cx="2457899" cy="1476871"/>
          </a:xfrm>
        </p:grpSpPr>
        <p:sp>
          <p:nvSpPr>
            <p:cNvPr id="22" name="文本框 5"/>
            <p:cNvSpPr txBox="1"/>
            <p:nvPr/>
          </p:nvSpPr>
          <p:spPr>
            <a:xfrm>
              <a:off x="5300574" y="995149"/>
              <a:ext cx="1588194" cy="147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4"/>
            <p:cNvSpPr txBox="1"/>
            <p:nvPr/>
          </p:nvSpPr>
          <p:spPr>
            <a:xfrm>
              <a:off x="6682381" y="1623163"/>
              <a:ext cx="1076092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part</a:t>
              </a:r>
              <a:endPara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770125" y="2204232"/>
            <a:ext cx="1649091" cy="0"/>
          </a:xfrm>
          <a:prstGeom prst="line">
            <a:avLst/>
          </a:prstGeom>
          <a:ln w="25400" cap="rnd"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0596D7-E350-4042-E267-49747C9B6663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6" name="任意多边形 264">
              <a:extLst>
                <a:ext uri="{FF2B5EF4-FFF2-40B4-BE49-F238E27FC236}">
                  <a16:creationId xmlns:a16="http://schemas.microsoft.com/office/drawing/2014/main" id="{632A8728-593A-B2CB-A216-D266D6D8EED3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 265">
              <a:extLst>
                <a:ext uri="{FF2B5EF4-FFF2-40B4-BE49-F238E27FC236}">
                  <a16:creationId xmlns:a16="http://schemas.microsoft.com/office/drawing/2014/main" id="{47C5BC6F-D474-B4C7-4B32-67D945DA7E68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 266">
              <a:extLst>
                <a:ext uri="{FF2B5EF4-FFF2-40B4-BE49-F238E27FC236}">
                  <a16:creationId xmlns:a16="http://schemas.microsoft.com/office/drawing/2014/main" id="{8121E659-461D-1487-3BB0-B77954A91BAF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 267">
              <a:extLst>
                <a:ext uri="{FF2B5EF4-FFF2-40B4-BE49-F238E27FC236}">
                  <a16:creationId xmlns:a16="http://schemas.microsoft.com/office/drawing/2014/main" id="{C4DF882A-CD25-8F0D-0DF4-BA30D82E0265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268">
              <a:extLst>
                <a:ext uri="{FF2B5EF4-FFF2-40B4-BE49-F238E27FC236}">
                  <a16:creationId xmlns:a16="http://schemas.microsoft.com/office/drawing/2014/main" id="{48645721-0D20-3765-DB23-56C77897EBA5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 269">
              <a:extLst>
                <a:ext uri="{FF2B5EF4-FFF2-40B4-BE49-F238E27FC236}">
                  <a16:creationId xmlns:a16="http://schemas.microsoft.com/office/drawing/2014/main" id="{D4CB9E92-8E11-8483-D021-FE9BB39E521D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 270">
              <a:extLst>
                <a:ext uri="{FF2B5EF4-FFF2-40B4-BE49-F238E27FC236}">
                  <a16:creationId xmlns:a16="http://schemas.microsoft.com/office/drawing/2014/main" id="{561CE253-E940-C919-A84C-0DFED011F1B7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271">
              <a:extLst>
                <a:ext uri="{FF2B5EF4-FFF2-40B4-BE49-F238E27FC236}">
                  <a16:creationId xmlns:a16="http://schemas.microsoft.com/office/drawing/2014/main" id="{61C128F2-C4CA-E97A-11DF-23A37F42B259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 272">
              <a:extLst>
                <a:ext uri="{FF2B5EF4-FFF2-40B4-BE49-F238E27FC236}">
                  <a16:creationId xmlns:a16="http://schemas.microsoft.com/office/drawing/2014/main" id="{9ED8A0B1-8044-A421-6DC7-3B9718D0B7C5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 273">
              <a:extLst>
                <a:ext uri="{FF2B5EF4-FFF2-40B4-BE49-F238E27FC236}">
                  <a16:creationId xmlns:a16="http://schemas.microsoft.com/office/drawing/2014/main" id="{9F732B37-792A-733B-C59C-301C0609F1B4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 274">
              <a:extLst>
                <a:ext uri="{FF2B5EF4-FFF2-40B4-BE49-F238E27FC236}">
                  <a16:creationId xmlns:a16="http://schemas.microsoft.com/office/drawing/2014/main" id="{9FC8F8D6-35E3-6590-0BAE-8CE81EB4EA5B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 275">
              <a:extLst>
                <a:ext uri="{FF2B5EF4-FFF2-40B4-BE49-F238E27FC236}">
                  <a16:creationId xmlns:a16="http://schemas.microsoft.com/office/drawing/2014/main" id="{A60CE1A0-906A-353D-2493-6D6C92447F47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 276">
              <a:extLst>
                <a:ext uri="{FF2B5EF4-FFF2-40B4-BE49-F238E27FC236}">
                  <a16:creationId xmlns:a16="http://schemas.microsoft.com/office/drawing/2014/main" id="{015304B2-E9DF-B6D6-F0DF-A2A05B6D5089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77">
              <a:extLst>
                <a:ext uri="{FF2B5EF4-FFF2-40B4-BE49-F238E27FC236}">
                  <a16:creationId xmlns:a16="http://schemas.microsoft.com/office/drawing/2014/main" id="{41D4EAA9-A4A7-26C7-D597-4D6EA2417C22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 278">
              <a:extLst>
                <a:ext uri="{FF2B5EF4-FFF2-40B4-BE49-F238E27FC236}">
                  <a16:creationId xmlns:a16="http://schemas.microsoft.com/office/drawing/2014/main" id="{AC06DE7E-BE16-F3AE-24DA-9EA1027FA508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 279">
              <a:extLst>
                <a:ext uri="{FF2B5EF4-FFF2-40B4-BE49-F238E27FC236}">
                  <a16:creationId xmlns:a16="http://schemas.microsoft.com/office/drawing/2014/main" id="{58547B32-F19C-D71E-93D2-AEC233229773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 280">
              <a:extLst>
                <a:ext uri="{FF2B5EF4-FFF2-40B4-BE49-F238E27FC236}">
                  <a16:creationId xmlns:a16="http://schemas.microsoft.com/office/drawing/2014/main" id="{CE843E4B-5ED3-AAFE-D28F-009808DA81E3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任意多边形 281">
              <a:extLst>
                <a:ext uri="{FF2B5EF4-FFF2-40B4-BE49-F238E27FC236}">
                  <a16:creationId xmlns:a16="http://schemas.microsoft.com/office/drawing/2014/main" id="{539CBB7E-B677-875F-F742-8578B2AAFE80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 282">
              <a:extLst>
                <a:ext uri="{FF2B5EF4-FFF2-40B4-BE49-F238E27FC236}">
                  <a16:creationId xmlns:a16="http://schemas.microsoft.com/office/drawing/2014/main" id="{68D950E3-6383-5F30-88F0-280560703EAB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 283">
              <a:extLst>
                <a:ext uri="{FF2B5EF4-FFF2-40B4-BE49-F238E27FC236}">
                  <a16:creationId xmlns:a16="http://schemas.microsoft.com/office/drawing/2014/main" id="{8DB10934-EE11-B544-E2D4-13C28F38B7BA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 284">
              <a:extLst>
                <a:ext uri="{FF2B5EF4-FFF2-40B4-BE49-F238E27FC236}">
                  <a16:creationId xmlns:a16="http://schemas.microsoft.com/office/drawing/2014/main" id="{6CF742E7-9EE0-8FEC-FFF2-78FA8FB769B4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 285">
              <a:extLst>
                <a:ext uri="{FF2B5EF4-FFF2-40B4-BE49-F238E27FC236}">
                  <a16:creationId xmlns:a16="http://schemas.microsoft.com/office/drawing/2014/main" id="{298EEAE2-34BE-B43F-F8F6-667113C8702C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 286">
              <a:extLst>
                <a:ext uri="{FF2B5EF4-FFF2-40B4-BE49-F238E27FC236}">
                  <a16:creationId xmlns:a16="http://schemas.microsoft.com/office/drawing/2014/main" id="{530E07CF-E8C2-FCEC-BBBF-033280AC99AC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任意多边形 287">
              <a:extLst>
                <a:ext uri="{FF2B5EF4-FFF2-40B4-BE49-F238E27FC236}">
                  <a16:creationId xmlns:a16="http://schemas.microsoft.com/office/drawing/2014/main" id="{F8D6E21E-FE75-8EDE-6FBE-1DDBA687CBC3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 288">
              <a:extLst>
                <a:ext uri="{FF2B5EF4-FFF2-40B4-BE49-F238E27FC236}">
                  <a16:creationId xmlns:a16="http://schemas.microsoft.com/office/drawing/2014/main" id="{1091E870-D35F-9B19-F534-AA6C4CD27A40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任意多边形 289">
              <a:extLst>
                <a:ext uri="{FF2B5EF4-FFF2-40B4-BE49-F238E27FC236}">
                  <a16:creationId xmlns:a16="http://schemas.microsoft.com/office/drawing/2014/main" id="{67022D5E-D539-06B8-76AC-7D82346A6FAD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任意多边形 290">
              <a:extLst>
                <a:ext uri="{FF2B5EF4-FFF2-40B4-BE49-F238E27FC236}">
                  <a16:creationId xmlns:a16="http://schemas.microsoft.com/office/drawing/2014/main" id="{DA8840E9-A754-61C0-A66C-2FC2E897A980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 291">
              <a:extLst>
                <a:ext uri="{FF2B5EF4-FFF2-40B4-BE49-F238E27FC236}">
                  <a16:creationId xmlns:a16="http://schemas.microsoft.com/office/drawing/2014/main" id="{30BA5860-AD44-D235-099E-428321D1DFC5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 292">
              <a:extLst>
                <a:ext uri="{FF2B5EF4-FFF2-40B4-BE49-F238E27FC236}">
                  <a16:creationId xmlns:a16="http://schemas.microsoft.com/office/drawing/2014/main" id="{B810EBFE-D7B8-2EB8-B08A-6021BADF6BFB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293">
              <a:extLst>
                <a:ext uri="{FF2B5EF4-FFF2-40B4-BE49-F238E27FC236}">
                  <a16:creationId xmlns:a16="http://schemas.microsoft.com/office/drawing/2014/main" id="{17DFD99E-53FF-334B-F0C5-DCD621386E56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294">
              <a:extLst>
                <a:ext uri="{FF2B5EF4-FFF2-40B4-BE49-F238E27FC236}">
                  <a16:creationId xmlns:a16="http://schemas.microsoft.com/office/drawing/2014/main" id="{9D490AB0-3961-84A6-2D86-E5BE43FC19E5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34BCA46-F1D0-7570-A3A3-70598E7A3540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296">
              <a:extLst>
                <a:ext uri="{FF2B5EF4-FFF2-40B4-BE49-F238E27FC236}">
                  <a16:creationId xmlns:a16="http://schemas.microsoft.com/office/drawing/2014/main" id="{8AEA0618-832F-FD89-305C-B61493FEAAA2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297">
              <a:extLst>
                <a:ext uri="{FF2B5EF4-FFF2-40B4-BE49-F238E27FC236}">
                  <a16:creationId xmlns:a16="http://schemas.microsoft.com/office/drawing/2014/main" id="{2D0A9839-48EE-A1D3-BCE2-7213D27EFDD6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298">
              <a:extLst>
                <a:ext uri="{FF2B5EF4-FFF2-40B4-BE49-F238E27FC236}">
                  <a16:creationId xmlns:a16="http://schemas.microsoft.com/office/drawing/2014/main" id="{E59256FD-A161-DFA0-66F3-45F1755000F5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299">
              <a:extLst>
                <a:ext uri="{FF2B5EF4-FFF2-40B4-BE49-F238E27FC236}">
                  <a16:creationId xmlns:a16="http://schemas.microsoft.com/office/drawing/2014/main" id="{3390549F-FF98-ABB5-5BB1-4EF5BB68BA9E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300">
              <a:extLst>
                <a:ext uri="{FF2B5EF4-FFF2-40B4-BE49-F238E27FC236}">
                  <a16:creationId xmlns:a16="http://schemas.microsoft.com/office/drawing/2014/main" id="{1E54AA0C-ACAF-1E8D-E663-F4BA67C5F7C1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301">
              <a:extLst>
                <a:ext uri="{FF2B5EF4-FFF2-40B4-BE49-F238E27FC236}">
                  <a16:creationId xmlns:a16="http://schemas.microsoft.com/office/drawing/2014/main" id="{6F0BAD5C-BD17-6917-21A1-05A108910947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302">
              <a:extLst>
                <a:ext uri="{FF2B5EF4-FFF2-40B4-BE49-F238E27FC236}">
                  <a16:creationId xmlns:a16="http://schemas.microsoft.com/office/drawing/2014/main" id="{99947FB6-0F36-9B7F-36CF-01DA12B2D7E9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303">
              <a:extLst>
                <a:ext uri="{FF2B5EF4-FFF2-40B4-BE49-F238E27FC236}">
                  <a16:creationId xmlns:a16="http://schemas.microsoft.com/office/drawing/2014/main" id="{5426561E-6594-B509-74F0-042C567E5B8D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304">
              <a:extLst>
                <a:ext uri="{FF2B5EF4-FFF2-40B4-BE49-F238E27FC236}">
                  <a16:creationId xmlns:a16="http://schemas.microsoft.com/office/drawing/2014/main" id="{9D71295C-4DE8-A859-BF00-E0C5D6729C17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305">
              <a:extLst>
                <a:ext uri="{FF2B5EF4-FFF2-40B4-BE49-F238E27FC236}">
                  <a16:creationId xmlns:a16="http://schemas.microsoft.com/office/drawing/2014/main" id="{ED3CCC77-C7C6-056C-049F-B8A9C691DE05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306">
              <a:extLst>
                <a:ext uri="{FF2B5EF4-FFF2-40B4-BE49-F238E27FC236}">
                  <a16:creationId xmlns:a16="http://schemas.microsoft.com/office/drawing/2014/main" id="{F4AC10F8-E69F-C8B3-44C4-35D54670D259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307">
              <a:extLst>
                <a:ext uri="{FF2B5EF4-FFF2-40B4-BE49-F238E27FC236}">
                  <a16:creationId xmlns:a16="http://schemas.microsoft.com/office/drawing/2014/main" id="{25486C65-7FE3-8099-96FE-DD28687945A4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308">
              <a:extLst>
                <a:ext uri="{FF2B5EF4-FFF2-40B4-BE49-F238E27FC236}">
                  <a16:creationId xmlns:a16="http://schemas.microsoft.com/office/drawing/2014/main" id="{3BEE9A2F-8E2C-03B5-4C6A-7E9296A35FBC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 309">
              <a:extLst>
                <a:ext uri="{FF2B5EF4-FFF2-40B4-BE49-F238E27FC236}">
                  <a16:creationId xmlns:a16="http://schemas.microsoft.com/office/drawing/2014/main" id="{442E7F6A-6EC8-A796-8DBA-41320DCC8B09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 310">
              <a:extLst>
                <a:ext uri="{FF2B5EF4-FFF2-40B4-BE49-F238E27FC236}">
                  <a16:creationId xmlns:a16="http://schemas.microsoft.com/office/drawing/2014/main" id="{5C872E35-9BB1-44F8-8A5E-65DA94CE0F8D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311">
              <a:extLst>
                <a:ext uri="{FF2B5EF4-FFF2-40B4-BE49-F238E27FC236}">
                  <a16:creationId xmlns:a16="http://schemas.microsoft.com/office/drawing/2014/main" id="{73AC2546-45D7-5AB0-0947-9DAEF600BE3A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312">
              <a:extLst>
                <a:ext uri="{FF2B5EF4-FFF2-40B4-BE49-F238E27FC236}">
                  <a16:creationId xmlns:a16="http://schemas.microsoft.com/office/drawing/2014/main" id="{7DB75F8B-FB6E-1F14-9A10-37D205F06E59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C0B37D2-4B61-8116-03FD-30BA658D65E5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A4B832B-0B65-43EB-90EA-521D513A32DB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2363D915-A020-C8C3-8398-B99F1A10A825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75C10945-774F-FBEC-C09A-76CC636BE258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ABF2DCA-0F1F-8677-BC21-22ACF4D92849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19A55C6-D3EC-74CF-D41C-A667D552D9C6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任意多边形 319">
              <a:extLst>
                <a:ext uri="{FF2B5EF4-FFF2-40B4-BE49-F238E27FC236}">
                  <a16:creationId xmlns:a16="http://schemas.microsoft.com/office/drawing/2014/main" id="{F85D1B7D-FE12-3B87-3DE0-5FF407967900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任意多边形 320">
              <a:extLst>
                <a:ext uri="{FF2B5EF4-FFF2-40B4-BE49-F238E27FC236}">
                  <a16:creationId xmlns:a16="http://schemas.microsoft.com/office/drawing/2014/main" id="{9DE2821A-095C-D48A-E810-4743FF5F65DB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任意多边形 321">
              <a:extLst>
                <a:ext uri="{FF2B5EF4-FFF2-40B4-BE49-F238E27FC236}">
                  <a16:creationId xmlns:a16="http://schemas.microsoft.com/office/drawing/2014/main" id="{A9C3146D-511C-5873-1DDC-8912C2EA69CA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任意多边形 322">
              <a:extLst>
                <a:ext uri="{FF2B5EF4-FFF2-40B4-BE49-F238E27FC236}">
                  <a16:creationId xmlns:a16="http://schemas.microsoft.com/office/drawing/2014/main" id="{E8F3D4B4-8604-90D6-1BD5-7F8F33415C9D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任意多边形 323">
              <a:extLst>
                <a:ext uri="{FF2B5EF4-FFF2-40B4-BE49-F238E27FC236}">
                  <a16:creationId xmlns:a16="http://schemas.microsoft.com/office/drawing/2014/main" id="{5D4161AC-D9E0-0998-87F8-9B7ED72A2914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任意多边形 324">
              <a:extLst>
                <a:ext uri="{FF2B5EF4-FFF2-40B4-BE49-F238E27FC236}">
                  <a16:creationId xmlns:a16="http://schemas.microsoft.com/office/drawing/2014/main" id="{BD3E6BD7-5CE0-96BA-B52B-227D6FFA27F8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任意多边形 325">
              <a:extLst>
                <a:ext uri="{FF2B5EF4-FFF2-40B4-BE49-F238E27FC236}">
                  <a16:creationId xmlns:a16="http://schemas.microsoft.com/office/drawing/2014/main" id="{6D5827E1-C409-B4C5-58C5-0F3FBB6B773F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 326">
              <a:extLst>
                <a:ext uri="{FF2B5EF4-FFF2-40B4-BE49-F238E27FC236}">
                  <a16:creationId xmlns:a16="http://schemas.microsoft.com/office/drawing/2014/main" id="{B24A0B90-DA3F-32F1-EB11-003138CA87B2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任意多边形 327">
              <a:extLst>
                <a:ext uri="{FF2B5EF4-FFF2-40B4-BE49-F238E27FC236}">
                  <a16:creationId xmlns:a16="http://schemas.microsoft.com/office/drawing/2014/main" id="{75A34521-10BE-6614-E4C3-C80D58747F40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任意多边形 328">
              <a:extLst>
                <a:ext uri="{FF2B5EF4-FFF2-40B4-BE49-F238E27FC236}">
                  <a16:creationId xmlns:a16="http://schemas.microsoft.com/office/drawing/2014/main" id="{283D5B38-4E29-9DDD-DA3E-673F1744DBDC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任意多边形 329">
              <a:extLst>
                <a:ext uri="{FF2B5EF4-FFF2-40B4-BE49-F238E27FC236}">
                  <a16:creationId xmlns:a16="http://schemas.microsoft.com/office/drawing/2014/main" id="{35D2FF2C-7E71-E1E3-7982-8C1CEC9AE929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任意多边形 330">
              <a:extLst>
                <a:ext uri="{FF2B5EF4-FFF2-40B4-BE49-F238E27FC236}">
                  <a16:creationId xmlns:a16="http://schemas.microsoft.com/office/drawing/2014/main" id="{BE142241-764F-4978-9BC1-0D26C5D5EBAB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任意多边形 331">
              <a:extLst>
                <a:ext uri="{FF2B5EF4-FFF2-40B4-BE49-F238E27FC236}">
                  <a16:creationId xmlns:a16="http://schemas.microsoft.com/office/drawing/2014/main" id="{4F6ADCCB-E3B9-66E4-25BC-7768236AAF91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任意多边形 332">
              <a:extLst>
                <a:ext uri="{FF2B5EF4-FFF2-40B4-BE49-F238E27FC236}">
                  <a16:creationId xmlns:a16="http://schemas.microsoft.com/office/drawing/2014/main" id="{2152DD2E-665E-D3BD-2360-D2748FF75921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任意多边形 333">
              <a:extLst>
                <a:ext uri="{FF2B5EF4-FFF2-40B4-BE49-F238E27FC236}">
                  <a16:creationId xmlns:a16="http://schemas.microsoft.com/office/drawing/2014/main" id="{9262D656-8D80-6E2A-05F8-912152C5B03B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334">
              <a:extLst>
                <a:ext uri="{FF2B5EF4-FFF2-40B4-BE49-F238E27FC236}">
                  <a16:creationId xmlns:a16="http://schemas.microsoft.com/office/drawing/2014/main" id="{0DAFAB92-7F78-4512-2C5B-527C9A107CE3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任意多边形 335">
              <a:extLst>
                <a:ext uri="{FF2B5EF4-FFF2-40B4-BE49-F238E27FC236}">
                  <a16:creationId xmlns:a16="http://schemas.microsoft.com/office/drawing/2014/main" id="{264FF129-1DFB-B089-E963-285D8630D60B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336">
              <a:extLst>
                <a:ext uri="{FF2B5EF4-FFF2-40B4-BE49-F238E27FC236}">
                  <a16:creationId xmlns:a16="http://schemas.microsoft.com/office/drawing/2014/main" id="{0C3C822B-7812-9CFC-F683-070FE35FE4AB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337">
              <a:extLst>
                <a:ext uri="{FF2B5EF4-FFF2-40B4-BE49-F238E27FC236}">
                  <a16:creationId xmlns:a16="http://schemas.microsoft.com/office/drawing/2014/main" id="{74B45BC9-EDD1-84B6-BD27-8E668AD30F41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338">
              <a:extLst>
                <a:ext uri="{FF2B5EF4-FFF2-40B4-BE49-F238E27FC236}">
                  <a16:creationId xmlns:a16="http://schemas.microsoft.com/office/drawing/2014/main" id="{31B10182-372B-6D7B-4D11-C0A98BB273C1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339">
              <a:extLst>
                <a:ext uri="{FF2B5EF4-FFF2-40B4-BE49-F238E27FC236}">
                  <a16:creationId xmlns:a16="http://schemas.microsoft.com/office/drawing/2014/main" id="{6880F8F8-7BB7-5273-527F-AFB863097075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340">
              <a:extLst>
                <a:ext uri="{FF2B5EF4-FFF2-40B4-BE49-F238E27FC236}">
                  <a16:creationId xmlns:a16="http://schemas.microsoft.com/office/drawing/2014/main" id="{E4901815-F693-86F3-3A1A-67ED59EE58A3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341">
              <a:extLst>
                <a:ext uri="{FF2B5EF4-FFF2-40B4-BE49-F238E27FC236}">
                  <a16:creationId xmlns:a16="http://schemas.microsoft.com/office/drawing/2014/main" id="{191E7AB5-1F19-89DC-5051-637BF794A577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342">
              <a:extLst>
                <a:ext uri="{FF2B5EF4-FFF2-40B4-BE49-F238E27FC236}">
                  <a16:creationId xmlns:a16="http://schemas.microsoft.com/office/drawing/2014/main" id="{46C78BDE-F79C-9222-EF08-65AF33E2CBF4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343">
              <a:extLst>
                <a:ext uri="{FF2B5EF4-FFF2-40B4-BE49-F238E27FC236}">
                  <a16:creationId xmlns:a16="http://schemas.microsoft.com/office/drawing/2014/main" id="{EBB64934-792F-55E6-FBA1-56F31E06401B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344">
              <a:extLst>
                <a:ext uri="{FF2B5EF4-FFF2-40B4-BE49-F238E27FC236}">
                  <a16:creationId xmlns:a16="http://schemas.microsoft.com/office/drawing/2014/main" id="{5B3DC3DF-6671-6C65-1B2C-2A76B3B874DC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345">
              <a:extLst>
                <a:ext uri="{FF2B5EF4-FFF2-40B4-BE49-F238E27FC236}">
                  <a16:creationId xmlns:a16="http://schemas.microsoft.com/office/drawing/2014/main" id="{E5C9EF3C-D72A-A845-816A-9786D1BDF53F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346">
              <a:extLst>
                <a:ext uri="{FF2B5EF4-FFF2-40B4-BE49-F238E27FC236}">
                  <a16:creationId xmlns:a16="http://schemas.microsoft.com/office/drawing/2014/main" id="{6D86149A-8141-91C2-2540-BCDF8557A13F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347">
              <a:extLst>
                <a:ext uri="{FF2B5EF4-FFF2-40B4-BE49-F238E27FC236}">
                  <a16:creationId xmlns:a16="http://schemas.microsoft.com/office/drawing/2014/main" id="{D51496AD-5C10-D768-5C02-BF96ED5D0E08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348">
              <a:extLst>
                <a:ext uri="{FF2B5EF4-FFF2-40B4-BE49-F238E27FC236}">
                  <a16:creationId xmlns:a16="http://schemas.microsoft.com/office/drawing/2014/main" id="{E79EA779-5900-C1B2-A223-D8725BD96F38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349">
              <a:extLst>
                <a:ext uri="{FF2B5EF4-FFF2-40B4-BE49-F238E27FC236}">
                  <a16:creationId xmlns:a16="http://schemas.microsoft.com/office/drawing/2014/main" id="{9E64C6D0-4979-B5CD-E9C4-F19824E0F447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任意多边形 350">
              <a:extLst>
                <a:ext uri="{FF2B5EF4-FFF2-40B4-BE49-F238E27FC236}">
                  <a16:creationId xmlns:a16="http://schemas.microsoft.com/office/drawing/2014/main" id="{8CE0A4FE-024F-A293-BD15-9A0038830F99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任意多边形 351">
              <a:extLst>
                <a:ext uri="{FF2B5EF4-FFF2-40B4-BE49-F238E27FC236}">
                  <a16:creationId xmlns:a16="http://schemas.microsoft.com/office/drawing/2014/main" id="{888BE906-F3E4-AE6B-668F-ABDE3A9AE8F2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任意多边形 352">
              <a:extLst>
                <a:ext uri="{FF2B5EF4-FFF2-40B4-BE49-F238E27FC236}">
                  <a16:creationId xmlns:a16="http://schemas.microsoft.com/office/drawing/2014/main" id="{1753BECC-BCB2-C9A5-395C-C2F9E1FDB4F8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任意多边形 353">
              <a:extLst>
                <a:ext uri="{FF2B5EF4-FFF2-40B4-BE49-F238E27FC236}">
                  <a16:creationId xmlns:a16="http://schemas.microsoft.com/office/drawing/2014/main" id="{4119EAAC-C32E-FC13-2407-B85F08FF18EA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任意多边形 354">
              <a:extLst>
                <a:ext uri="{FF2B5EF4-FFF2-40B4-BE49-F238E27FC236}">
                  <a16:creationId xmlns:a16="http://schemas.microsoft.com/office/drawing/2014/main" id="{940CFB2A-64C5-E2CD-3CE4-770FCBEDBAA3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任意多边形 355">
              <a:extLst>
                <a:ext uri="{FF2B5EF4-FFF2-40B4-BE49-F238E27FC236}">
                  <a16:creationId xmlns:a16="http://schemas.microsoft.com/office/drawing/2014/main" id="{11ACCA08-705D-7266-0C7D-3FBB02F8B41D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任意多边形 356">
              <a:extLst>
                <a:ext uri="{FF2B5EF4-FFF2-40B4-BE49-F238E27FC236}">
                  <a16:creationId xmlns:a16="http://schemas.microsoft.com/office/drawing/2014/main" id="{5EF93B62-323B-807D-525A-93799E45F8D4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任意多边形 357">
              <a:extLst>
                <a:ext uri="{FF2B5EF4-FFF2-40B4-BE49-F238E27FC236}">
                  <a16:creationId xmlns:a16="http://schemas.microsoft.com/office/drawing/2014/main" id="{D739AD35-E8BC-3E3C-1F87-BFF4D29ED985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任意多边形 358">
              <a:extLst>
                <a:ext uri="{FF2B5EF4-FFF2-40B4-BE49-F238E27FC236}">
                  <a16:creationId xmlns:a16="http://schemas.microsoft.com/office/drawing/2014/main" id="{4846C05A-03ED-8A39-13A0-0AF1417282D8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任意多边形 359">
              <a:extLst>
                <a:ext uri="{FF2B5EF4-FFF2-40B4-BE49-F238E27FC236}">
                  <a16:creationId xmlns:a16="http://schemas.microsoft.com/office/drawing/2014/main" id="{20D2A29F-D82B-FBEE-0B32-B5BBF13DA22E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任意多边形 360">
              <a:extLst>
                <a:ext uri="{FF2B5EF4-FFF2-40B4-BE49-F238E27FC236}">
                  <a16:creationId xmlns:a16="http://schemas.microsoft.com/office/drawing/2014/main" id="{B4E5F378-3FA5-9DAD-C08B-F390AE0FE478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任意多边形 361">
              <a:extLst>
                <a:ext uri="{FF2B5EF4-FFF2-40B4-BE49-F238E27FC236}">
                  <a16:creationId xmlns:a16="http://schemas.microsoft.com/office/drawing/2014/main" id="{02EB53AE-A015-23BD-469F-3926B3C914DF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任意多边形 362">
              <a:extLst>
                <a:ext uri="{FF2B5EF4-FFF2-40B4-BE49-F238E27FC236}">
                  <a16:creationId xmlns:a16="http://schemas.microsoft.com/office/drawing/2014/main" id="{69DA4D32-1E54-3083-8FA5-333A5A17988E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任意多边形 363">
              <a:extLst>
                <a:ext uri="{FF2B5EF4-FFF2-40B4-BE49-F238E27FC236}">
                  <a16:creationId xmlns:a16="http://schemas.microsoft.com/office/drawing/2014/main" id="{A2826E49-7A16-10D5-4581-DC0F4422E893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任意多边形 364">
              <a:extLst>
                <a:ext uri="{FF2B5EF4-FFF2-40B4-BE49-F238E27FC236}">
                  <a16:creationId xmlns:a16="http://schemas.microsoft.com/office/drawing/2014/main" id="{CEABDBD6-6EA2-FD1D-6B03-49155CB4CA94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任意多边形 365">
              <a:extLst>
                <a:ext uri="{FF2B5EF4-FFF2-40B4-BE49-F238E27FC236}">
                  <a16:creationId xmlns:a16="http://schemas.microsoft.com/office/drawing/2014/main" id="{5FC24610-66F3-C1B5-0E37-AE0447C24296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任意多边形 366">
              <a:extLst>
                <a:ext uri="{FF2B5EF4-FFF2-40B4-BE49-F238E27FC236}">
                  <a16:creationId xmlns:a16="http://schemas.microsoft.com/office/drawing/2014/main" id="{38652F32-6C64-B2BC-9142-3B5A54ADB7B7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任意多边形 367">
              <a:extLst>
                <a:ext uri="{FF2B5EF4-FFF2-40B4-BE49-F238E27FC236}">
                  <a16:creationId xmlns:a16="http://schemas.microsoft.com/office/drawing/2014/main" id="{3F2CDD7F-34DA-B365-E532-446A8841A67F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任意多边形 368">
              <a:extLst>
                <a:ext uri="{FF2B5EF4-FFF2-40B4-BE49-F238E27FC236}">
                  <a16:creationId xmlns:a16="http://schemas.microsoft.com/office/drawing/2014/main" id="{A4A85EF4-AD89-76F1-CDA2-AA3E0D35F7E4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任意多边形 369">
              <a:extLst>
                <a:ext uri="{FF2B5EF4-FFF2-40B4-BE49-F238E27FC236}">
                  <a16:creationId xmlns:a16="http://schemas.microsoft.com/office/drawing/2014/main" id="{69FCE230-D3A0-0DF7-9595-AECC030974FC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任意多边形 370">
              <a:extLst>
                <a:ext uri="{FF2B5EF4-FFF2-40B4-BE49-F238E27FC236}">
                  <a16:creationId xmlns:a16="http://schemas.microsoft.com/office/drawing/2014/main" id="{C4F4D774-6ADA-264E-92E1-EC8BD7A40797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任意多边形 371">
              <a:extLst>
                <a:ext uri="{FF2B5EF4-FFF2-40B4-BE49-F238E27FC236}">
                  <a16:creationId xmlns:a16="http://schemas.microsoft.com/office/drawing/2014/main" id="{1DC8B92D-96FC-D1A2-1981-A5044A0AD39E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07C6CF6E-ABCD-8884-3E2E-BFDA247464B6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 373">
              <a:extLst>
                <a:ext uri="{FF2B5EF4-FFF2-40B4-BE49-F238E27FC236}">
                  <a16:creationId xmlns:a16="http://schemas.microsoft.com/office/drawing/2014/main" id="{84570E77-CE52-64C8-1EFE-2CDB925E2B2C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EDA402F8-E2CE-866F-64A5-E8862B5E257D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375">
              <a:extLst>
                <a:ext uri="{FF2B5EF4-FFF2-40B4-BE49-F238E27FC236}">
                  <a16:creationId xmlns:a16="http://schemas.microsoft.com/office/drawing/2014/main" id="{9A06EBFB-97E4-9E68-A9BD-00E3F082E8EB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任意多边形 376">
              <a:extLst>
                <a:ext uri="{FF2B5EF4-FFF2-40B4-BE49-F238E27FC236}">
                  <a16:creationId xmlns:a16="http://schemas.microsoft.com/office/drawing/2014/main" id="{DD95899E-D410-794A-B1CD-0EDC788F6ECA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377">
              <a:extLst>
                <a:ext uri="{FF2B5EF4-FFF2-40B4-BE49-F238E27FC236}">
                  <a16:creationId xmlns:a16="http://schemas.microsoft.com/office/drawing/2014/main" id="{BD7F78AF-F67E-54A1-DD75-201FD897129C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任意多边形 378">
              <a:extLst>
                <a:ext uri="{FF2B5EF4-FFF2-40B4-BE49-F238E27FC236}">
                  <a16:creationId xmlns:a16="http://schemas.microsoft.com/office/drawing/2014/main" id="{76FC3BB5-F0D9-A125-4697-BC9ADC2298AB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任意多边形 379">
              <a:extLst>
                <a:ext uri="{FF2B5EF4-FFF2-40B4-BE49-F238E27FC236}">
                  <a16:creationId xmlns:a16="http://schemas.microsoft.com/office/drawing/2014/main" id="{8E27CD41-73FF-B669-73CE-F955D588B634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380">
              <a:extLst>
                <a:ext uri="{FF2B5EF4-FFF2-40B4-BE49-F238E27FC236}">
                  <a16:creationId xmlns:a16="http://schemas.microsoft.com/office/drawing/2014/main" id="{D3F965A0-8F81-FAAB-E2F7-E72636F9F347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任意多边形 381">
              <a:extLst>
                <a:ext uri="{FF2B5EF4-FFF2-40B4-BE49-F238E27FC236}">
                  <a16:creationId xmlns:a16="http://schemas.microsoft.com/office/drawing/2014/main" id="{7BBD3891-3808-C25E-C317-6BB6FD334667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任意多边形 382">
              <a:extLst>
                <a:ext uri="{FF2B5EF4-FFF2-40B4-BE49-F238E27FC236}">
                  <a16:creationId xmlns:a16="http://schemas.microsoft.com/office/drawing/2014/main" id="{92A0E128-2E67-23C8-E19E-470AF11D6B8E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任意多边形 383">
              <a:extLst>
                <a:ext uri="{FF2B5EF4-FFF2-40B4-BE49-F238E27FC236}">
                  <a16:creationId xmlns:a16="http://schemas.microsoft.com/office/drawing/2014/main" id="{C511DE3D-EEB6-BBF7-5AB0-3D06131A94E7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任意多边形 384">
              <a:extLst>
                <a:ext uri="{FF2B5EF4-FFF2-40B4-BE49-F238E27FC236}">
                  <a16:creationId xmlns:a16="http://schemas.microsoft.com/office/drawing/2014/main" id="{85804D1A-6E8C-F4E1-CBC6-317C3B861D95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任意多边形 385">
              <a:extLst>
                <a:ext uri="{FF2B5EF4-FFF2-40B4-BE49-F238E27FC236}">
                  <a16:creationId xmlns:a16="http://schemas.microsoft.com/office/drawing/2014/main" id="{2EF1AF42-2034-CA8F-EB82-5A2E96CEFF46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任意多边形 386">
              <a:extLst>
                <a:ext uri="{FF2B5EF4-FFF2-40B4-BE49-F238E27FC236}">
                  <a16:creationId xmlns:a16="http://schemas.microsoft.com/office/drawing/2014/main" id="{6C8411A0-5BEA-BF8F-F4E8-E483F38DFE5F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任意多边形 387">
              <a:extLst>
                <a:ext uri="{FF2B5EF4-FFF2-40B4-BE49-F238E27FC236}">
                  <a16:creationId xmlns:a16="http://schemas.microsoft.com/office/drawing/2014/main" id="{DEED1B82-00D2-54D3-8C9F-023D93378841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任意多边形 388">
              <a:extLst>
                <a:ext uri="{FF2B5EF4-FFF2-40B4-BE49-F238E27FC236}">
                  <a16:creationId xmlns:a16="http://schemas.microsoft.com/office/drawing/2014/main" id="{937DB454-505A-2163-4409-3567E56874D2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任意多边形 389">
              <a:extLst>
                <a:ext uri="{FF2B5EF4-FFF2-40B4-BE49-F238E27FC236}">
                  <a16:creationId xmlns:a16="http://schemas.microsoft.com/office/drawing/2014/main" id="{D6CD9C91-08D7-3086-F929-53BFDC52902E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任意多边形 390">
              <a:extLst>
                <a:ext uri="{FF2B5EF4-FFF2-40B4-BE49-F238E27FC236}">
                  <a16:creationId xmlns:a16="http://schemas.microsoft.com/office/drawing/2014/main" id="{5B2B67CE-7A74-7A92-F2AF-23A759D1A0BC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任意多边形 391">
              <a:extLst>
                <a:ext uri="{FF2B5EF4-FFF2-40B4-BE49-F238E27FC236}">
                  <a16:creationId xmlns:a16="http://schemas.microsoft.com/office/drawing/2014/main" id="{03A8C1BD-8D67-8E9A-0A26-38885CB44419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任意多边形 392">
              <a:extLst>
                <a:ext uri="{FF2B5EF4-FFF2-40B4-BE49-F238E27FC236}">
                  <a16:creationId xmlns:a16="http://schemas.microsoft.com/office/drawing/2014/main" id="{48FCB8B9-42BC-E180-2B21-B9395EFAC6AF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任意多边形 393">
              <a:extLst>
                <a:ext uri="{FF2B5EF4-FFF2-40B4-BE49-F238E27FC236}">
                  <a16:creationId xmlns:a16="http://schemas.microsoft.com/office/drawing/2014/main" id="{A6A0BD53-C44B-4C88-5933-A1CCA6CA7F63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任意多边形 394">
              <a:extLst>
                <a:ext uri="{FF2B5EF4-FFF2-40B4-BE49-F238E27FC236}">
                  <a16:creationId xmlns:a16="http://schemas.microsoft.com/office/drawing/2014/main" id="{64F75A1C-90CE-3233-94A7-537A3CCA593B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任意多边形 395">
              <a:extLst>
                <a:ext uri="{FF2B5EF4-FFF2-40B4-BE49-F238E27FC236}">
                  <a16:creationId xmlns:a16="http://schemas.microsoft.com/office/drawing/2014/main" id="{F545A058-B1B6-0E60-B36C-45F5D7442F1B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任意多边形 396">
              <a:extLst>
                <a:ext uri="{FF2B5EF4-FFF2-40B4-BE49-F238E27FC236}">
                  <a16:creationId xmlns:a16="http://schemas.microsoft.com/office/drawing/2014/main" id="{F93CE8DC-E774-1988-F0DC-28AB0EC42A2F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任意多边形 397">
              <a:extLst>
                <a:ext uri="{FF2B5EF4-FFF2-40B4-BE49-F238E27FC236}">
                  <a16:creationId xmlns:a16="http://schemas.microsoft.com/office/drawing/2014/main" id="{7843102B-FCF2-4972-89FA-265C676F0CD6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任意多边形 398">
              <a:extLst>
                <a:ext uri="{FF2B5EF4-FFF2-40B4-BE49-F238E27FC236}">
                  <a16:creationId xmlns:a16="http://schemas.microsoft.com/office/drawing/2014/main" id="{DDF76CF8-4C81-F782-84E3-1E9D158B709A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任意多边形 399">
              <a:extLst>
                <a:ext uri="{FF2B5EF4-FFF2-40B4-BE49-F238E27FC236}">
                  <a16:creationId xmlns:a16="http://schemas.microsoft.com/office/drawing/2014/main" id="{E460BF7B-F77D-1352-8BBE-3EEB14D6BC89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任意多边形 400">
              <a:extLst>
                <a:ext uri="{FF2B5EF4-FFF2-40B4-BE49-F238E27FC236}">
                  <a16:creationId xmlns:a16="http://schemas.microsoft.com/office/drawing/2014/main" id="{CC340839-3C14-A820-D4CE-462D4EFA75DF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任意多边形 401">
              <a:extLst>
                <a:ext uri="{FF2B5EF4-FFF2-40B4-BE49-F238E27FC236}">
                  <a16:creationId xmlns:a16="http://schemas.microsoft.com/office/drawing/2014/main" id="{C516D9C0-9890-C122-99DC-D43F4CBB3933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 402">
              <a:extLst>
                <a:ext uri="{FF2B5EF4-FFF2-40B4-BE49-F238E27FC236}">
                  <a16:creationId xmlns:a16="http://schemas.microsoft.com/office/drawing/2014/main" id="{F9723044-4B6C-D15D-EC52-4860647EE4D1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任意多边形 403">
              <a:extLst>
                <a:ext uri="{FF2B5EF4-FFF2-40B4-BE49-F238E27FC236}">
                  <a16:creationId xmlns:a16="http://schemas.microsoft.com/office/drawing/2014/main" id="{87933E2F-D1A1-3AE5-5E3F-CDC415CA3411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任意多边形 404">
              <a:extLst>
                <a:ext uri="{FF2B5EF4-FFF2-40B4-BE49-F238E27FC236}">
                  <a16:creationId xmlns:a16="http://schemas.microsoft.com/office/drawing/2014/main" id="{416DEF11-E8B3-4B92-C37C-035F36213D01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任意多边形 405">
              <a:extLst>
                <a:ext uri="{FF2B5EF4-FFF2-40B4-BE49-F238E27FC236}">
                  <a16:creationId xmlns:a16="http://schemas.microsoft.com/office/drawing/2014/main" id="{C54CB3C1-8EFC-C35D-4F52-02CF554C473B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任意多边形 406">
              <a:extLst>
                <a:ext uri="{FF2B5EF4-FFF2-40B4-BE49-F238E27FC236}">
                  <a16:creationId xmlns:a16="http://schemas.microsoft.com/office/drawing/2014/main" id="{5FE16B05-8721-0DE2-06B8-7BC346447148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任意多边形 407">
              <a:extLst>
                <a:ext uri="{FF2B5EF4-FFF2-40B4-BE49-F238E27FC236}">
                  <a16:creationId xmlns:a16="http://schemas.microsoft.com/office/drawing/2014/main" id="{AD33019D-1FB5-B5FC-6391-DF766BEF9C30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任意多边形 408">
              <a:extLst>
                <a:ext uri="{FF2B5EF4-FFF2-40B4-BE49-F238E27FC236}">
                  <a16:creationId xmlns:a16="http://schemas.microsoft.com/office/drawing/2014/main" id="{5C20D7DD-9FF7-1EE9-5B86-34E5C0F8CDAF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任意多边形 409">
              <a:extLst>
                <a:ext uri="{FF2B5EF4-FFF2-40B4-BE49-F238E27FC236}">
                  <a16:creationId xmlns:a16="http://schemas.microsoft.com/office/drawing/2014/main" id="{B20BD388-FA3D-1EF5-431C-FA8495409E76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多边形 410">
              <a:extLst>
                <a:ext uri="{FF2B5EF4-FFF2-40B4-BE49-F238E27FC236}">
                  <a16:creationId xmlns:a16="http://schemas.microsoft.com/office/drawing/2014/main" id="{DB45A147-992C-6EBC-04F6-999371BA5513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任意多边形 411">
              <a:extLst>
                <a:ext uri="{FF2B5EF4-FFF2-40B4-BE49-F238E27FC236}">
                  <a16:creationId xmlns:a16="http://schemas.microsoft.com/office/drawing/2014/main" id="{6F890383-56AA-1529-D8CA-343A339D680A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412">
              <a:extLst>
                <a:ext uri="{FF2B5EF4-FFF2-40B4-BE49-F238E27FC236}">
                  <a16:creationId xmlns:a16="http://schemas.microsoft.com/office/drawing/2014/main" id="{67886093-A26C-4C97-D476-180ABBC6008B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413">
              <a:extLst>
                <a:ext uri="{FF2B5EF4-FFF2-40B4-BE49-F238E27FC236}">
                  <a16:creationId xmlns:a16="http://schemas.microsoft.com/office/drawing/2014/main" id="{921FF2BA-3982-C425-7C5D-08A0B7458BB9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任意多边形 414">
              <a:extLst>
                <a:ext uri="{FF2B5EF4-FFF2-40B4-BE49-F238E27FC236}">
                  <a16:creationId xmlns:a16="http://schemas.microsoft.com/office/drawing/2014/main" id="{2B9A290D-44E2-6448-4929-EABBB97554DE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415">
              <a:extLst>
                <a:ext uri="{FF2B5EF4-FFF2-40B4-BE49-F238E27FC236}">
                  <a16:creationId xmlns:a16="http://schemas.microsoft.com/office/drawing/2014/main" id="{9E3C9CDA-24B4-A8AB-4431-E19021C25DC6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任意多边形 416">
              <a:extLst>
                <a:ext uri="{FF2B5EF4-FFF2-40B4-BE49-F238E27FC236}">
                  <a16:creationId xmlns:a16="http://schemas.microsoft.com/office/drawing/2014/main" id="{79FF1DAD-C6B5-8D07-AC56-5D35D0CAE813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任意多边形 417">
              <a:extLst>
                <a:ext uri="{FF2B5EF4-FFF2-40B4-BE49-F238E27FC236}">
                  <a16:creationId xmlns:a16="http://schemas.microsoft.com/office/drawing/2014/main" id="{B9B7F046-BEC4-F172-9B7B-73F1791B593A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任意多边形 418">
              <a:extLst>
                <a:ext uri="{FF2B5EF4-FFF2-40B4-BE49-F238E27FC236}">
                  <a16:creationId xmlns:a16="http://schemas.microsoft.com/office/drawing/2014/main" id="{A08A668D-55C3-0FDD-DEC8-BF331F1E0239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任意多边形 419">
              <a:extLst>
                <a:ext uri="{FF2B5EF4-FFF2-40B4-BE49-F238E27FC236}">
                  <a16:creationId xmlns:a16="http://schemas.microsoft.com/office/drawing/2014/main" id="{0DEDBD97-5205-40E3-C517-DF599DC9A49E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任意多边形 420">
              <a:extLst>
                <a:ext uri="{FF2B5EF4-FFF2-40B4-BE49-F238E27FC236}">
                  <a16:creationId xmlns:a16="http://schemas.microsoft.com/office/drawing/2014/main" id="{7373EF45-CD15-F320-FA2D-D7A94F7A85FD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任意多边形 421">
              <a:extLst>
                <a:ext uri="{FF2B5EF4-FFF2-40B4-BE49-F238E27FC236}">
                  <a16:creationId xmlns:a16="http://schemas.microsoft.com/office/drawing/2014/main" id="{A3DB5819-5E97-56A7-5DA2-284009BCD06F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任意多边形 422">
              <a:extLst>
                <a:ext uri="{FF2B5EF4-FFF2-40B4-BE49-F238E27FC236}">
                  <a16:creationId xmlns:a16="http://schemas.microsoft.com/office/drawing/2014/main" id="{BFB33535-4ECC-46E1-A11F-8A93225A3513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任意多边形 423">
              <a:extLst>
                <a:ext uri="{FF2B5EF4-FFF2-40B4-BE49-F238E27FC236}">
                  <a16:creationId xmlns:a16="http://schemas.microsoft.com/office/drawing/2014/main" id="{C6749CCB-68FC-5D96-8E5A-BB8A9C4F0E1D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任意多边形 424">
              <a:extLst>
                <a:ext uri="{FF2B5EF4-FFF2-40B4-BE49-F238E27FC236}">
                  <a16:creationId xmlns:a16="http://schemas.microsoft.com/office/drawing/2014/main" id="{B21118E6-66A5-A9F1-92E6-1218A2E0C130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多边形 425">
              <a:extLst>
                <a:ext uri="{FF2B5EF4-FFF2-40B4-BE49-F238E27FC236}">
                  <a16:creationId xmlns:a16="http://schemas.microsoft.com/office/drawing/2014/main" id="{4979D7AD-5285-7B99-12A4-77684D07B520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任意多边形 426">
              <a:extLst>
                <a:ext uri="{FF2B5EF4-FFF2-40B4-BE49-F238E27FC236}">
                  <a16:creationId xmlns:a16="http://schemas.microsoft.com/office/drawing/2014/main" id="{D3138291-1D99-A5E7-864D-E74814696B78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任意多边形 427">
              <a:extLst>
                <a:ext uri="{FF2B5EF4-FFF2-40B4-BE49-F238E27FC236}">
                  <a16:creationId xmlns:a16="http://schemas.microsoft.com/office/drawing/2014/main" id="{54333DF7-57FF-29BD-EC93-2801958C5A9F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任意多边形 428">
              <a:extLst>
                <a:ext uri="{FF2B5EF4-FFF2-40B4-BE49-F238E27FC236}">
                  <a16:creationId xmlns:a16="http://schemas.microsoft.com/office/drawing/2014/main" id="{E7F5A35A-E34E-1D41-15A3-11D47E09805C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任意多边形 429">
              <a:extLst>
                <a:ext uri="{FF2B5EF4-FFF2-40B4-BE49-F238E27FC236}">
                  <a16:creationId xmlns:a16="http://schemas.microsoft.com/office/drawing/2014/main" id="{55AEEA03-C266-F07E-F8FC-B45207B0D58B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任意多边形 430">
              <a:extLst>
                <a:ext uri="{FF2B5EF4-FFF2-40B4-BE49-F238E27FC236}">
                  <a16:creationId xmlns:a16="http://schemas.microsoft.com/office/drawing/2014/main" id="{47531EA9-923C-8932-0324-30A26BB2BC39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任意多边形 431">
              <a:extLst>
                <a:ext uri="{FF2B5EF4-FFF2-40B4-BE49-F238E27FC236}">
                  <a16:creationId xmlns:a16="http://schemas.microsoft.com/office/drawing/2014/main" id="{7BC41EDA-89A7-274E-BF76-2BC525FE82C5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任意多边形 432">
              <a:extLst>
                <a:ext uri="{FF2B5EF4-FFF2-40B4-BE49-F238E27FC236}">
                  <a16:creationId xmlns:a16="http://schemas.microsoft.com/office/drawing/2014/main" id="{367232CC-A025-8269-E111-065EC1404BF4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任意多边形 433">
              <a:extLst>
                <a:ext uri="{FF2B5EF4-FFF2-40B4-BE49-F238E27FC236}">
                  <a16:creationId xmlns:a16="http://schemas.microsoft.com/office/drawing/2014/main" id="{F31F1FA9-2E0E-9B39-AE8D-348BA8EEE8FC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任意多边形 434">
              <a:extLst>
                <a:ext uri="{FF2B5EF4-FFF2-40B4-BE49-F238E27FC236}">
                  <a16:creationId xmlns:a16="http://schemas.microsoft.com/office/drawing/2014/main" id="{C53C7C84-6706-80BB-C8E3-B1830852AAA9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任意多边形 435">
              <a:extLst>
                <a:ext uri="{FF2B5EF4-FFF2-40B4-BE49-F238E27FC236}">
                  <a16:creationId xmlns:a16="http://schemas.microsoft.com/office/drawing/2014/main" id="{8D86F1E9-3A92-099E-AC8C-B1087EFFD0E3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9CC3DDD5-51EE-9FBB-1B67-892765343CA1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任意多边形 437">
              <a:extLst>
                <a:ext uri="{FF2B5EF4-FFF2-40B4-BE49-F238E27FC236}">
                  <a16:creationId xmlns:a16="http://schemas.microsoft.com/office/drawing/2014/main" id="{6373FE73-1E07-FB53-A9E9-3B125F9B072B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任意多边形 438">
              <a:extLst>
                <a:ext uri="{FF2B5EF4-FFF2-40B4-BE49-F238E27FC236}">
                  <a16:creationId xmlns:a16="http://schemas.microsoft.com/office/drawing/2014/main" id="{BAAA3FFD-21F5-4D1C-3D97-64B1AF197711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任意多边形 439">
              <a:extLst>
                <a:ext uri="{FF2B5EF4-FFF2-40B4-BE49-F238E27FC236}">
                  <a16:creationId xmlns:a16="http://schemas.microsoft.com/office/drawing/2014/main" id="{C2926447-F1A2-4B1B-8F3D-0F96E4867A1B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任意多边形 440">
              <a:extLst>
                <a:ext uri="{FF2B5EF4-FFF2-40B4-BE49-F238E27FC236}">
                  <a16:creationId xmlns:a16="http://schemas.microsoft.com/office/drawing/2014/main" id="{A12AAC9E-566A-8F2E-B95D-7223BEF48444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任意多边形 441">
              <a:extLst>
                <a:ext uri="{FF2B5EF4-FFF2-40B4-BE49-F238E27FC236}">
                  <a16:creationId xmlns:a16="http://schemas.microsoft.com/office/drawing/2014/main" id="{9CFE0F60-02EB-57BE-E0DF-260FB723EEE0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任意多边形 442">
              <a:extLst>
                <a:ext uri="{FF2B5EF4-FFF2-40B4-BE49-F238E27FC236}">
                  <a16:creationId xmlns:a16="http://schemas.microsoft.com/office/drawing/2014/main" id="{1379E30F-3CEA-BA58-F3BD-BB26386EA90E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任意多边形 443">
              <a:extLst>
                <a:ext uri="{FF2B5EF4-FFF2-40B4-BE49-F238E27FC236}">
                  <a16:creationId xmlns:a16="http://schemas.microsoft.com/office/drawing/2014/main" id="{66D0BFC2-FA7B-E7DD-8415-9D59C4A2391F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任意多边形 444">
              <a:extLst>
                <a:ext uri="{FF2B5EF4-FFF2-40B4-BE49-F238E27FC236}">
                  <a16:creationId xmlns:a16="http://schemas.microsoft.com/office/drawing/2014/main" id="{A45A48B7-4279-44D1-9506-DEBF8A0BE16D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任意多边形 445">
              <a:extLst>
                <a:ext uri="{FF2B5EF4-FFF2-40B4-BE49-F238E27FC236}">
                  <a16:creationId xmlns:a16="http://schemas.microsoft.com/office/drawing/2014/main" id="{CE0B9865-6045-FDD7-3076-F0831315AC8D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任意多边形 446">
              <a:extLst>
                <a:ext uri="{FF2B5EF4-FFF2-40B4-BE49-F238E27FC236}">
                  <a16:creationId xmlns:a16="http://schemas.microsoft.com/office/drawing/2014/main" id="{4B6D7235-33F5-4C19-01AB-142EF580E1A3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任意多边形 447">
              <a:extLst>
                <a:ext uri="{FF2B5EF4-FFF2-40B4-BE49-F238E27FC236}">
                  <a16:creationId xmlns:a16="http://schemas.microsoft.com/office/drawing/2014/main" id="{E71DAFBD-78FF-8438-85D7-9F621E4294A9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任意多边形 448">
              <a:extLst>
                <a:ext uri="{FF2B5EF4-FFF2-40B4-BE49-F238E27FC236}">
                  <a16:creationId xmlns:a16="http://schemas.microsoft.com/office/drawing/2014/main" id="{76DDF138-8BB1-8BD5-441A-6088CEB3F7B0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任意多边形 449">
              <a:extLst>
                <a:ext uri="{FF2B5EF4-FFF2-40B4-BE49-F238E27FC236}">
                  <a16:creationId xmlns:a16="http://schemas.microsoft.com/office/drawing/2014/main" id="{933B8203-AE1B-AE0C-5E0D-8F708169A334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任意多边形 450">
              <a:extLst>
                <a:ext uri="{FF2B5EF4-FFF2-40B4-BE49-F238E27FC236}">
                  <a16:creationId xmlns:a16="http://schemas.microsoft.com/office/drawing/2014/main" id="{838BDB0F-EFF9-250C-EB83-4DA16FD6EBE5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2533274F-5E2D-974C-4E51-62015340CBBB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任意多边形 452">
              <a:extLst>
                <a:ext uri="{FF2B5EF4-FFF2-40B4-BE49-F238E27FC236}">
                  <a16:creationId xmlns:a16="http://schemas.microsoft.com/office/drawing/2014/main" id="{E0784B7E-78F2-0824-CEFB-5E9317069D4E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任意多边形 453">
              <a:extLst>
                <a:ext uri="{FF2B5EF4-FFF2-40B4-BE49-F238E27FC236}">
                  <a16:creationId xmlns:a16="http://schemas.microsoft.com/office/drawing/2014/main" id="{5E4F75F2-BCAD-9996-89F5-A38083ECF447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任意多边形 454">
              <a:extLst>
                <a:ext uri="{FF2B5EF4-FFF2-40B4-BE49-F238E27FC236}">
                  <a16:creationId xmlns:a16="http://schemas.microsoft.com/office/drawing/2014/main" id="{CECBCDE9-9A9E-B2AD-05B9-A9BC29E443CB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任意多边形 455">
              <a:extLst>
                <a:ext uri="{FF2B5EF4-FFF2-40B4-BE49-F238E27FC236}">
                  <a16:creationId xmlns:a16="http://schemas.microsoft.com/office/drawing/2014/main" id="{48F51048-1E7D-269D-7D38-733F58C7007F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任意多边形 456">
              <a:extLst>
                <a:ext uri="{FF2B5EF4-FFF2-40B4-BE49-F238E27FC236}">
                  <a16:creationId xmlns:a16="http://schemas.microsoft.com/office/drawing/2014/main" id="{74D37FB9-5CEE-18D9-90C9-29FB2192696E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任意多边形 457">
              <a:extLst>
                <a:ext uri="{FF2B5EF4-FFF2-40B4-BE49-F238E27FC236}">
                  <a16:creationId xmlns:a16="http://schemas.microsoft.com/office/drawing/2014/main" id="{B6B2FD9B-712A-36C7-BDEB-9E03E220BA47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任意多边形 458">
              <a:extLst>
                <a:ext uri="{FF2B5EF4-FFF2-40B4-BE49-F238E27FC236}">
                  <a16:creationId xmlns:a16="http://schemas.microsoft.com/office/drawing/2014/main" id="{83D009B6-C20D-185B-55AA-08116482F53F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任意多边形 459">
              <a:extLst>
                <a:ext uri="{FF2B5EF4-FFF2-40B4-BE49-F238E27FC236}">
                  <a16:creationId xmlns:a16="http://schemas.microsoft.com/office/drawing/2014/main" id="{225AACB1-FCB9-57E7-7C83-9199E3537136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任意多边形 460">
              <a:extLst>
                <a:ext uri="{FF2B5EF4-FFF2-40B4-BE49-F238E27FC236}">
                  <a16:creationId xmlns:a16="http://schemas.microsoft.com/office/drawing/2014/main" id="{1AD7216C-DC18-C302-526E-DE93B4D69B57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任意多边形 461">
              <a:extLst>
                <a:ext uri="{FF2B5EF4-FFF2-40B4-BE49-F238E27FC236}">
                  <a16:creationId xmlns:a16="http://schemas.microsoft.com/office/drawing/2014/main" id="{63409686-28AE-7DA7-CB63-6550A09CE3EB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任意多边形 462">
              <a:extLst>
                <a:ext uri="{FF2B5EF4-FFF2-40B4-BE49-F238E27FC236}">
                  <a16:creationId xmlns:a16="http://schemas.microsoft.com/office/drawing/2014/main" id="{8AD25419-5385-8ECB-CFC9-AF085471674A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任意多边形 463">
              <a:extLst>
                <a:ext uri="{FF2B5EF4-FFF2-40B4-BE49-F238E27FC236}">
                  <a16:creationId xmlns:a16="http://schemas.microsoft.com/office/drawing/2014/main" id="{185F0FE2-6DE1-A5FA-2288-D8AF32DE9E08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任意多边形 64">
              <a:extLst>
                <a:ext uri="{FF2B5EF4-FFF2-40B4-BE49-F238E27FC236}">
                  <a16:creationId xmlns:a16="http://schemas.microsoft.com/office/drawing/2014/main" id="{FF4AB0C0-72EF-3029-FE21-6D8F255BD66F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任意多边形 65">
              <a:extLst>
                <a:ext uri="{FF2B5EF4-FFF2-40B4-BE49-F238E27FC236}">
                  <a16:creationId xmlns:a16="http://schemas.microsoft.com/office/drawing/2014/main" id="{51C50994-C59E-564D-0671-42800A04264A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任意多边形 66">
              <a:extLst>
                <a:ext uri="{FF2B5EF4-FFF2-40B4-BE49-F238E27FC236}">
                  <a16:creationId xmlns:a16="http://schemas.microsoft.com/office/drawing/2014/main" id="{83E3209D-61B3-94E9-4EF0-0D47BB6D4492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任意多边形 67">
              <a:extLst>
                <a:ext uri="{FF2B5EF4-FFF2-40B4-BE49-F238E27FC236}">
                  <a16:creationId xmlns:a16="http://schemas.microsoft.com/office/drawing/2014/main" id="{F975B771-DF41-E298-492E-EA19C227D49F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任意多边形 68">
              <a:extLst>
                <a:ext uri="{FF2B5EF4-FFF2-40B4-BE49-F238E27FC236}">
                  <a16:creationId xmlns:a16="http://schemas.microsoft.com/office/drawing/2014/main" id="{CEC2B5EE-274D-4FC5-0759-2F59A92C442B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任意多边形 69">
              <a:extLst>
                <a:ext uri="{FF2B5EF4-FFF2-40B4-BE49-F238E27FC236}">
                  <a16:creationId xmlns:a16="http://schemas.microsoft.com/office/drawing/2014/main" id="{A7A5E4CC-70C1-572D-5324-90D7B7197E0F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任意多边形 70">
              <a:extLst>
                <a:ext uri="{FF2B5EF4-FFF2-40B4-BE49-F238E27FC236}">
                  <a16:creationId xmlns:a16="http://schemas.microsoft.com/office/drawing/2014/main" id="{B78A8E3F-42C8-6F09-A144-3D77C018C99D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任意多边形 71">
              <a:extLst>
                <a:ext uri="{FF2B5EF4-FFF2-40B4-BE49-F238E27FC236}">
                  <a16:creationId xmlns:a16="http://schemas.microsoft.com/office/drawing/2014/main" id="{4A7EEC54-4094-74F2-9631-24CF226F491E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任意多边形 72">
              <a:extLst>
                <a:ext uri="{FF2B5EF4-FFF2-40B4-BE49-F238E27FC236}">
                  <a16:creationId xmlns:a16="http://schemas.microsoft.com/office/drawing/2014/main" id="{E98BAE69-F888-7BD0-245A-DDD5E164B6A6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任意多边形 73">
              <a:extLst>
                <a:ext uri="{FF2B5EF4-FFF2-40B4-BE49-F238E27FC236}">
                  <a16:creationId xmlns:a16="http://schemas.microsoft.com/office/drawing/2014/main" id="{8DD67BDF-5604-8FB9-68CC-0431793BD728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任意多边形 74">
              <a:extLst>
                <a:ext uri="{FF2B5EF4-FFF2-40B4-BE49-F238E27FC236}">
                  <a16:creationId xmlns:a16="http://schemas.microsoft.com/office/drawing/2014/main" id="{F9F1405D-90F8-9F3E-4B06-B0836C956317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任意多边形 75">
              <a:extLst>
                <a:ext uri="{FF2B5EF4-FFF2-40B4-BE49-F238E27FC236}">
                  <a16:creationId xmlns:a16="http://schemas.microsoft.com/office/drawing/2014/main" id="{776DB753-27C8-96AC-7BB0-C6AFBEF314E9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任意多边形 76">
              <a:extLst>
                <a:ext uri="{FF2B5EF4-FFF2-40B4-BE49-F238E27FC236}">
                  <a16:creationId xmlns:a16="http://schemas.microsoft.com/office/drawing/2014/main" id="{A038A840-3C43-EBD9-D2E2-D2E3431EBE7B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任意多边形 77">
              <a:extLst>
                <a:ext uri="{FF2B5EF4-FFF2-40B4-BE49-F238E27FC236}">
                  <a16:creationId xmlns:a16="http://schemas.microsoft.com/office/drawing/2014/main" id="{EC5A89FD-230F-CD82-5538-B3EF7C518CED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任意多边形 78">
              <a:extLst>
                <a:ext uri="{FF2B5EF4-FFF2-40B4-BE49-F238E27FC236}">
                  <a16:creationId xmlns:a16="http://schemas.microsoft.com/office/drawing/2014/main" id="{CBAA3E29-F3BA-2328-767A-14ED7CA053B0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任意多边形 79">
              <a:extLst>
                <a:ext uri="{FF2B5EF4-FFF2-40B4-BE49-F238E27FC236}">
                  <a16:creationId xmlns:a16="http://schemas.microsoft.com/office/drawing/2014/main" id="{9AC0AE86-6183-DF10-715F-C611F76AD7D1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任意多边形 80">
              <a:extLst>
                <a:ext uri="{FF2B5EF4-FFF2-40B4-BE49-F238E27FC236}">
                  <a16:creationId xmlns:a16="http://schemas.microsoft.com/office/drawing/2014/main" id="{02C03AA2-39EC-B2AB-8E5C-786F3DEEAFC9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任意多边形 81">
              <a:extLst>
                <a:ext uri="{FF2B5EF4-FFF2-40B4-BE49-F238E27FC236}">
                  <a16:creationId xmlns:a16="http://schemas.microsoft.com/office/drawing/2014/main" id="{28B993A8-6645-F339-1214-2639AF28C273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任意多边形 82">
              <a:extLst>
                <a:ext uri="{FF2B5EF4-FFF2-40B4-BE49-F238E27FC236}">
                  <a16:creationId xmlns:a16="http://schemas.microsoft.com/office/drawing/2014/main" id="{7ECDC99E-5EE9-8267-67E9-BEA547B380A6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任意多边形 83">
              <a:extLst>
                <a:ext uri="{FF2B5EF4-FFF2-40B4-BE49-F238E27FC236}">
                  <a16:creationId xmlns:a16="http://schemas.microsoft.com/office/drawing/2014/main" id="{CBBDC241-0BBF-AA9E-BF9C-482B5057D692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任意多边形 84">
              <a:extLst>
                <a:ext uri="{FF2B5EF4-FFF2-40B4-BE49-F238E27FC236}">
                  <a16:creationId xmlns:a16="http://schemas.microsoft.com/office/drawing/2014/main" id="{3642BC90-FDE1-45FB-B5A1-3AF819FCDB37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任意多边形 85">
              <a:extLst>
                <a:ext uri="{FF2B5EF4-FFF2-40B4-BE49-F238E27FC236}">
                  <a16:creationId xmlns:a16="http://schemas.microsoft.com/office/drawing/2014/main" id="{19ADB8FD-8C57-D44B-4EF9-04B4C3AD5AFE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任意多边形 86">
              <a:extLst>
                <a:ext uri="{FF2B5EF4-FFF2-40B4-BE49-F238E27FC236}">
                  <a16:creationId xmlns:a16="http://schemas.microsoft.com/office/drawing/2014/main" id="{CEEE6E0A-3934-8E82-9AB3-78A0F9D7B717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任意多边形 87">
              <a:extLst>
                <a:ext uri="{FF2B5EF4-FFF2-40B4-BE49-F238E27FC236}">
                  <a16:creationId xmlns:a16="http://schemas.microsoft.com/office/drawing/2014/main" id="{AF83A54E-8294-2ACB-3643-FF877D2805F7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任意多边形 88">
              <a:extLst>
                <a:ext uri="{FF2B5EF4-FFF2-40B4-BE49-F238E27FC236}">
                  <a16:creationId xmlns:a16="http://schemas.microsoft.com/office/drawing/2014/main" id="{7EEEADF2-A6FB-81C3-881D-70BCC2740AF6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任意多边形 89">
              <a:extLst>
                <a:ext uri="{FF2B5EF4-FFF2-40B4-BE49-F238E27FC236}">
                  <a16:creationId xmlns:a16="http://schemas.microsoft.com/office/drawing/2014/main" id="{CB16B46E-B1CB-DAD2-7F21-AAA5E0733BEA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任意多边形 90">
              <a:extLst>
                <a:ext uri="{FF2B5EF4-FFF2-40B4-BE49-F238E27FC236}">
                  <a16:creationId xmlns:a16="http://schemas.microsoft.com/office/drawing/2014/main" id="{C436033C-8AE1-6CEC-85DA-B249275CDBF3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任意多边形 91">
              <a:extLst>
                <a:ext uri="{FF2B5EF4-FFF2-40B4-BE49-F238E27FC236}">
                  <a16:creationId xmlns:a16="http://schemas.microsoft.com/office/drawing/2014/main" id="{5461F269-D5E8-4767-ED3E-99EB2E08E872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任意多边形 92">
              <a:extLst>
                <a:ext uri="{FF2B5EF4-FFF2-40B4-BE49-F238E27FC236}">
                  <a16:creationId xmlns:a16="http://schemas.microsoft.com/office/drawing/2014/main" id="{225AF6B0-EB4B-8918-9DD8-41EC8097EBFD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任意多边形 93">
              <a:extLst>
                <a:ext uri="{FF2B5EF4-FFF2-40B4-BE49-F238E27FC236}">
                  <a16:creationId xmlns:a16="http://schemas.microsoft.com/office/drawing/2014/main" id="{3F2A4FAC-A99C-67E1-DAFE-E2BB07F5A0AF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任意多边形 94">
              <a:extLst>
                <a:ext uri="{FF2B5EF4-FFF2-40B4-BE49-F238E27FC236}">
                  <a16:creationId xmlns:a16="http://schemas.microsoft.com/office/drawing/2014/main" id="{12DE844A-3EDF-2478-D534-3F761A459987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任意多边形 95">
              <a:extLst>
                <a:ext uri="{FF2B5EF4-FFF2-40B4-BE49-F238E27FC236}">
                  <a16:creationId xmlns:a16="http://schemas.microsoft.com/office/drawing/2014/main" id="{AF806E34-1F60-96B4-2E4E-F6390A798C5B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任意多边形 96">
              <a:extLst>
                <a:ext uri="{FF2B5EF4-FFF2-40B4-BE49-F238E27FC236}">
                  <a16:creationId xmlns:a16="http://schemas.microsoft.com/office/drawing/2014/main" id="{CF2828E8-5D1A-8526-6D01-90252D154F85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任意多边形 97">
              <a:extLst>
                <a:ext uri="{FF2B5EF4-FFF2-40B4-BE49-F238E27FC236}">
                  <a16:creationId xmlns:a16="http://schemas.microsoft.com/office/drawing/2014/main" id="{E15C8AD2-837B-AE5A-5CEB-51BF9822DECC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任意多边形 98">
              <a:extLst>
                <a:ext uri="{FF2B5EF4-FFF2-40B4-BE49-F238E27FC236}">
                  <a16:creationId xmlns:a16="http://schemas.microsoft.com/office/drawing/2014/main" id="{94BBCA6B-551E-3A83-7C3A-8CC58D070C7F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任意多边形 99">
              <a:extLst>
                <a:ext uri="{FF2B5EF4-FFF2-40B4-BE49-F238E27FC236}">
                  <a16:creationId xmlns:a16="http://schemas.microsoft.com/office/drawing/2014/main" id="{757E8F8A-2CC3-AF8F-5609-F26ACBD74824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任意多边形 100">
              <a:extLst>
                <a:ext uri="{FF2B5EF4-FFF2-40B4-BE49-F238E27FC236}">
                  <a16:creationId xmlns:a16="http://schemas.microsoft.com/office/drawing/2014/main" id="{F1E183E1-4A2C-5E45-95ED-650731F95367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任意多边形 101">
              <a:extLst>
                <a:ext uri="{FF2B5EF4-FFF2-40B4-BE49-F238E27FC236}">
                  <a16:creationId xmlns:a16="http://schemas.microsoft.com/office/drawing/2014/main" id="{465B77E6-BD18-A289-B31B-1249EE519C09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任意多边形 102">
              <a:extLst>
                <a:ext uri="{FF2B5EF4-FFF2-40B4-BE49-F238E27FC236}">
                  <a16:creationId xmlns:a16="http://schemas.microsoft.com/office/drawing/2014/main" id="{C277733B-E82F-2554-06A4-C4C171B296EC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任意多边形 103">
              <a:extLst>
                <a:ext uri="{FF2B5EF4-FFF2-40B4-BE49-F238E27FC236}">
                  <a16:creationId xmlns:a16="http://schemas.microsoft.com/office/drawing/2014/main" id="{AC8C4699-6736-DF47-26F6-19C7F49AE0B1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任意多边形 104">
              <a:extLst>
                <a:ext uri="{FF2B5EF4-FFF2-40B4-BE49-F238E27FC236}">
                  <a16:creationId xmlns:a16="http://schemas.microsoft.com/office/drawing/2014/main" id="{70F7271E-8283-0803-F2BB-3D51AF2F7576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任意多边形 105">
              <a:extLst>
                <a:ext uri="{FF2B5EF4-FFF2-40B4-BE49-F238E27FC236}">
                  <a16:creationId xmlns:a16="http://schemas.microsoft.com/office/drawing/2014/main" id="{DF73A2F4-BB0A-63C5-E07B-8ECFB6B097B5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任意多边形 106">
              <a:extLst>
                <a:ext uri="{FF2B5EF4-FFF2-40B4-BE49-F238E27FC236}">
                  <a16:creationId xmlns:a16="http://schemas.microsoft.com/office/drawing/2014/main" id="{3C873B3F-47EC-A226-27FC-40290C8BB0BD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任意多边形 107">
              <a:extLst>
                <a:ext uri="{FF2B5EF4-FFF2-40B4-BE49-F238E27FC236}">
                  <a16:creationId xmlns:a16="http://schemas.microsoft.com/office/drawing/2014/main" id="{377C9093-9187-8044-04D7-42C29A6D2E71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任意多边形 108">
              <a:extLst>
                <a:ext uri="{FF2B5EF4-FFF2-40B4-BE49-F238E27FC236}">
                  <a16:creationId xmlns:a16="http://schemas.microsoft.com/office/drawing/2014/main" id="{3A2E9174-7344-8711-62C9-AF18F261D7C1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任意多边形 109">
              <a:extLst>
                <a:ext uri="{FF2B5EF4-FFF2-40B4-BE49-F238E27FC236}">
                  <a16:creationId xmlns:a16="http://schemas.microsoft.com/office/drawing/2014/main" id="{7E7EBC71-C80F-B235-E715-1B6EF39132AF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任意多边形 110">
              <a:extLst>
                <a:ext uri="{FF2B5EF4-FFF2-40B4-BE49-F238E27FC236}">
                  <a16:creationId xmlns:a16="http://schemas.microsoft.com/office/drawing/2014/main" id="{5904526A-40B7-827F-31E5-B8B8F9B5B2FD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任意多边形 111">
              <a:extLst>
                <a:ext uri="{FF2B5EF4-FFF2-40B4-BE49-F238E27FC236}">
                  <a16:creationId xmlns:a16="http://schemas.microsoft.com/office/drawing/2014/main" id="{09BB84F2-12BE-4D7B-5307-7A135254774B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任意多边形 112">
              <a:extLst>
                <a:ext uri="{FF2B5EF4-FFF2-40B4-BE49-F238E27FC236}">
                  <a16:creationId xmlns:a16="http://schemas.microsoft.com/office/drawing/2014/main" id="{C142933B-92AF-4E08-7715-FD8150DB4B4E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任意多边形 113">
              <a:extLst>
                <a:ext uri="{FF2B5EF4-FFF2-40B4-BE49-F238E27FC236}">
                  <a16:creationId xmlns:a16="http://schemas.microsoft.com/office/drawing/2014/main" id="{D031ADD1-D078-3B59-0D19-12B9425A37BE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任意多边形 114">
              <a:extLst>
                <a:ext uri="{FF2B5EF4-FFF2-40B4-BE49-F238E27FC236}">
                  <a16:creationId xmlns:a16="http://schemas.microsoft.com/office/drawing/2014/main" id="{270396C9-293A-567A-D1C2-7B2BC59D6B50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任意多边形 115">
              <a:extLst>
                <a:ext uri="{FF2B5EF4-FFF2-40B4-BE49-F238E27FC236}">
                  <a16:creationId xmlns:a16="http://schemas.microsoft.com/office/drawing/2014/main" id="{C766CA74-BBE9-4F49-9910-5A2728EB0530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任意多边形 116">
              <a:extLst>
                <a:ext uri="{FF2B5EF4-FFF2-40B4-BE49-F238E27FC236}">
                  <a16:creationId xmlns:a16="http://schemas.microsoft.com/office/drawing/2014/main" id="{419A9973-38B4-9166-8A88-6EB788D56E82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任意多边形 117">
              <a:extLst>
                <a:ext uri="{FF2B5EF4-FFF2-40B4-BE49-F238E27FC236}">
                  <a16:creationId xmlns:a16="http://schemas.microsoft.com/office/drawing/2014/main" id="{B9CC7E9F-6CA1-D698-E40D-E8EF993764FF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任意多边形 118">
              <a:extLst>
                <a:ext uri="{FF2B5EF4-FFF2-40B4-BE49-F238E27FC236}">
                  <a16:creationId xmlns:a16="http://schemas.microsoft.com/office/drawing/2014/main" id="{4ECC5ECA-5A57-8E9C-75A0-53D748A91D67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7C578DDF-379E-A261-5165-E002DAB4A553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97B8CA75-1E30-5169-01A1-7985AE95F7DF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47D50628-8F06-9701-557C-B0F5E0B10234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任意多边形 122">
              <a:extLst>
                <a:ext uri="{FF2B5EF4-FFF2-40B4-BE49-F238E27FC236}">
                  <a16:creationId xmlns:a16="http://schemas.microsoft.com/office/drawing/2014/main" id="{8DD61160-D0EA-CE50-DF81-ABB60F75FDFA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任意多边形 123">
              <a:extLst>
                <a:ext uri="{FF2B5EF4-FFF2-40B4-BE49-F238E27FC236}">
                  <a16:creationId xmlns:a16="http://schemas.microsoft.com/office/drawing/2014/main" id="{88D8E59D-C011-3057-4D30-7A23097D1921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任意多边形 124">
              <a:extLst>
                <a:ext uri="{FF2B5EF4-FFF2-40B4-BE49-F238E27FC236}">
                  <a16:creationId xmlns:a16="http://schemas.microsoft.com/office/drawing/2014/main" id="{885BC56E-600A-DE15-78DF-C5EA2A151FBB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任意多边形 125">
              <a:extLst>
                <a:ext uri="{FF2B5EF4-FFF2-40B4-BE49-F238E27FC236}">
                  <a16:creationId xmlns:a16="http://schemas.microsoft.com/office/drawing/2014/main" id="{242C4836-EEC3-7E04-7BCE-043F8B0B3DA9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任意多边形 126">
              <a:extLst>
                <a:ext uri="{FF2B5EF4-FFF2-40B4-BE49-F238E27FC236}">
                  <a16:creationId xmlns:a16="http://schemas.microsoft.com/office/drawing/2014/main" id="{85C8D258-9BE6-05A8-4FE9-1051F1647C8E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任意多边形 127">
              <a:extLst>
                <a:ext uri="{FF2B5EF4-FFF2-40B4-BE49-F238E27FC236}">
                  <a16:creationId xmlns:a16="http://schemas.microsoft.com/office/drawing/2014/main" id="{7F08732F-721E-CAA6-63C0-461E1A1738C6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任意多边形 128">
              <a:extLst>
                <a:ext uri="{FF2B5EF4-FFF2-40B4-BE49-F238E27FC236}">
                  <a16:creationId xmlns:a16="http://schemas.microsoft.com/office/drawing/2014/main" id="{044C579D-1503-6F90-114D-011EBB65384E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任意多边形 129">
              <a:extLst>
                <a:ext uri="{FF2B5EF4-FFF2-40B4-BE49-F238E27FC236}">
                  <a16:creationId xmlns:a16="http://schemas.microsoft.com/office/drawing/2014/main" id="{3B59B87C-C86E-2211-56FB-91A19BD5305C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任意多边形 130">
              <a:extLst>
                <a:ext uri="{FF2B5EF4-FFF2-40B4-BE49-F238E27FC236}">
                  <a16:creationId xmlns:a16="http://schemas.microsoft.com/office/drawing/2014/main" id="{FD923B63-95F2-379D-2C0D-45BE1DDF63BE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任意多边形 131">
              <a:extLst>
                <a:ext uri="{FF2B5EF4-FFF2-40B4-BE49-F238E27FC236}">
                  <a16:creationId xmlns:a16="http://schemas.microsoft.com/office/drawing/2014/main" id="{6749C142-DF60-5BC3-1736-F6DEC8CFC1B3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任意多边形 132">
              <a:extLst>
                <a:ext uri="{FF2B5EF4-FFF2-40B4-BE49-F238E27FC236}">
                  <a16:creationId xmlns:a16="http://schemas.microsoft.com/office/drawing/2014/main" id="{02754171-E7AC-1738-4040-B08632F81154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任意多边形 133">
              <a:extLst>
                <a:ext uri="{FF2B5EF4-FFF2-40B4-BE49-F238E27FC236}">
                  <a16:creationId xmlns:a16="http://schemas.microsoft.com/office/drawing/2014/main" id="{CD8169C3-38A7-ABAE-A0E0-E9D46FABA0F4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任意多边形 134">
              <a:extLst>
                <a:ext uri="{FF2B5EF4-FFF2-40B4-BE49-F238E27FC236}">
                  <a16:creationId xmlns:a16="http://schemas.microsoft.com/office/drawing/2014/main" id="{A6E4CC7A-F0EF-5530-A0F5-B74B2DF849F5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任意多边形 135">
              <a:extLst>
                <a:ext uri="{FF2B5EF4-FFF2-40B4-BE49-F238E27FC236}">
                  <a16:creationId xmlns:a16="http://schemas.microsoft.com/office/drawing/2014/main" id="{C5770508-BA5E-A3B1-A4C1-9B4000E39072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任意多边形 136">
              <a:extLst>
                <a:ext uri="{FF2B5EF4-FFF2-40B4-BE49-F238E27FC236}">
                  <a16:creationId xmlns:a16="http://schemas.microsoft.com/office/drawing/2014/main" id="{5D466E55-238B-4C1C-FB10-DDA972446BBE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B6CA114D-301E-E298-0E08-9BDCE7F3893E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任意多边形 138">
              <a:extLst>
                <a:ext uri="{FF2B5EF4-FFF2-40B4-BE49-F238E27FC236}">
                  <a16:creationId xmlns:a16="http://schemas.microsoft.com/office/drawing/2014/main" id="{2F135B29-D24E-DF40-A557-14C85BBD3ECC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C69D5207-1863-9ACF-33BB-BFEA17D6C4BA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任意多边形 140">
              <a:extLst>
                <a:ext uri="{FF2B5EF4-FFF2-40B4-BE49-F238E27FC236}">
                  <a16:creationId xmlns:a16="http://schemas.microsoft.com/office/drawing/2014/main" id="{ED0D0293-85BC-6C2D-7FA8-2C9E1095FF10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任意多边形 141">
              <a:extLst>
                <a:ext uri="{FF2B5EF4-FFF2-40B4-BE49-F238E27FC236}">
                  <a16:creationId xmlns:a16="http://schemas.microsoft.com/office/drawing/2014/main" id="{DE093DD0-8BFC-EDE1-FCB9-5A40327B1FD2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任意多边形 142">
              <a:extLst>
                <a:ext uri="{FF2B5EF4-FFF2-40B4-BE49-F238E27FC236}">
                  <a16:creationId xmlns:a16="http://schemas.microsoft.com/office/drawing/2014/main" id="{CC56495B-79EF-FDFD-7063-F4A13A29940D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任意多边形 143">
              <a:extLst>
                <a:ext uri="{FF2B5EF4-FFF2-40B4-BE49-F238E27FC236}">
                  <a16:creationId xmlns:a16="http://schemas.microsoft.com/office/drawing/2014/main" id="{C4B948D9-1E5B-A929-CAFB-12A90BF7A57D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任意多边形 144">
              <a:extLst>
                <a:ext uri="{FF2B5EF4-FFF2-40B4-BE49-F238E27FC236}">
                  <a16:creationId xmlns:a16="http://schemas.microsoft.com/office/drawing/2014/main" id="{1383F8E8-7B44-C941-A7E8-A817010E636E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任意多边形 145">
              <a:extLst>
                <a:ext uri="{FF2B5EF4-FFF2-40B4-BE49-F238E27FC236}">
                  <a16:creationId xmlns:a16="http://schemas.microsoft.com/office/drawing/2014/main" id="{1E705FDC-71A1-AB7C-CD06-DB8C64C387F7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任意多边形 146">
              <a:extLst>
                <a:ext uri="{FF2B5EF4-FFF2-40B4-BE49-F238E27FC236}">
                  <a16:creationId xmlns:a16="http://schemas.microsoft.com/office/drawing/2014/main" id="{3C600231-8FA1-AF81-8E2A-78B567CBD67C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任意多边形 147">
              <a:extLst>
                <a:ext uri="{FF2B5EF4-FFF2-40B4-BE49-F238E27FC236}">
                  <a16:creationId xmlns:a16="http://schemas.microsoft.com/office/drawing/2014/main" id="{9373E1B5-0AA0-94FB-F0F5-435D68F861B2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任意多边形 148">
              <a:extLst>
                <a:ext uri="{FF2B5EF4-FFF2-40B4-BE49-F238E27FC236}">
                  <a16:creationId xmlns:a16="http://schemas.microsoft.com/office/drawing/2014/main" id="{4E3DCD40-8748-D27A-FC46-118F7F91944A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任意多边形 149">
              <a:extLst>
                <a:ext uri="{FF2B5EF4-FFF2-40B4-BE49-F238E27FC236}">
                  <a16:creationId xmlns:a16="http://schemas.microsoft.com/office/drawing/2014/main" id="{C7AC0A3C-72A2-70A5-F091-EC9B240822F0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任意多边形 150">
              <a:extLst>
                <a:ext uri="{FF2B5EF4-FFF2-40B4-BE49-F238E27FC236}">
                  <a16:creationId xmlns:a16="http://schemas.microsoft.com/office/drawing/2014/main" id="{635E2F42-2C84-FDD7-F691-F5566172C70D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任意多边形 151">
              <a:extLst>
                <a:ext uri="{FF2B5EF4-FFF2-40B4-BE49-F238E27FC236}">
                  <a16:creationId xmlns:a16="http://schemas.microsoft.com/office/drawing/2014/main" id="{85C47D42-5DB9-C459-E83A-7B2C781F2129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任意多边形 152">
              <a:extLst>
                <a:ext uri="{FF2B5EF4-FFF2-40B4-BE49-F238E27FC236}">
                  <a16:creationId xmlns:a16="http://schemas.microsoft.com/office/drawing/2014/main" id="{036FA7A7-6A5D-390B-C60B-EF86FFEEABAD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任意多边形 153">
              <a:extLst>
                <a:ext uri="{FF2B5EF4-FFF2-40B4-BE49-F238E27FC236}">
                  <a16:creationId xmlns:a16="http://schemas.microsoft.com/office/drawing/2014/main" id="{ABB18F58-7BA0-DF41-1E99-54CAAB0780CF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任意多边形 154">
              <a:extLst>
                <a:ext uri="{FF2B5EF4-FFF2-40B4-BE49-F238E27FC236}">
                  <a16:creationId xmlns:a16="http://schemas.microsoft.com/office/drawing/2014/main" id="{AB2AEE31-C157-4BC0-5374-3F51902F8038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任意多边形 155">
              <a:extLst>
                <a:ext uri="{FF2B5EF4-FFF2-40B4-BE49-F238E27FC236}">
                  <a16:creationId xmlns:a16="http://schemas.microsoft.com/office/drawing/2014/main" id="{8D3F1631-58B0-B6CA-A484-8776FDF29D91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任意多边形 156">
              <a:extLst>
                <a:ext uri="{FF2B5EF4-FFF2-40B4-BE49-F238E27FC236}">
                  <a16:creationId xmlns:a16="http://schemas.microsoft.com/office/drawing/2014/main" id="{52678091-D567-F033-88EA-1D5BA60AFA79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任意多边形 157">
              <a:extLst>
                <a:ext uri="{FF2B5EF4-FFF2-40B4-BE49-F238E27FC236}">
                  <a16:creationId xmlns:a16="http://schemas.microsoft.com/office/drawing/2014/main" id="{C81A71CD-D3A6-540B-09AA-1CCBEE4BC7F7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任意多边形 158">
              <a:extLst>
                <a:ext uri="{FF2B5EF4-FFF2-40B4-BE49-F238E27FC236}">
                  <a16:creationId xmlns:a16="http://schemas.microsoft.com/office/drawing/2014/main" id="{F51A0A42-5456-E8E8-C78B-E7B53AD6757B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任意多边形 159">
              <a:extLst>
                <a:ext uri="{FF2B5EF4-FFF2-40B4-BE49-F238E27FC236}">
                  <a16:creationId xmlns:a16="http://schemas.microsoft.com/office/drawing/2014/main" id="{9C99B621-9D54-9DE6-F420-566902E667B9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直接连接符 310">
              <a:extLst>
                <a:ext uri="{FF2B5EF4-FFF2-40B4-BE49-F238E27FC236}">
                  <a16:creationId xmlns:a16="http://schemas.microsoft.com/office/drawing/2014/main" id="{1819CC00-8913-3510-F164-87387E353911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直接连接符 311">
              <a:extLst>
                <a:ext uri="{FF2B5EF4-FFF2-40B4-BE49-F238E27FC236}">
                  <a16:creationId xmlns:a16="http://schemas.microsoft.com/office/drawing/2014/main" id="{09048D90-AC96-03EB-9FC3-7E139DB215B6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任意多边形 162">
              <a:extLst>
                <a:ext uri="{FF2B5EF4-FFF2-40B4-BE49-F238E27FC236}">
                  <a16:creationId xmlns:a16="http://schemas.microsoft.com/office/drawing/2014/main" id="{5130BF32-C089-2C23-A944-79EF1C396F41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任意多边形 163">
              <a:extLst>
                <a:ext uri="{FF2B5EF4-FFF2-40B4-BE49-F238E27FC236}">
                  <a16:creationId xmlns:a16="http://schemas.microsoft.com/office/drawing/2014/main" id="{11CCC25D-93CC-3479-B32C-850DBBEF355A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任意多边形 164">
              <a:extLst>
                <a:ext uri="{FF2B5EF4-FFF2-40B4-BE49-F238E27FC236}">
                  <a16:creationId xmlns:a16="http://schemas.microsoft.com/office/drawing/2014/main" id="{14FCDE77-D216-BEC2-850C-7BD23322C239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任意多边形 165">
              <a:extLst>
                <a:ext uri="{FF2B5EF4-FFF2-40B4-BE49-F238E27FC236}">
                  <a16:creationId xmlns:a16="http://schemas.microsoft.com/office/drawing/2014/main" id="{064AB324-6237-4DD3-9BE3-21DF1858AE91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任意多边形 166">
              <a:extLst>
                <a:ext uri="{FF2B5EF4-FFF2-40B4-BE49-F238E27FC236}">
                  <a16:creationId xmlns:a16="http://schemas.microsoft.com/office/drawing/2014/main" id="{04DED18D-00E0-A80C-B54C-F27FED4EAB27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任意多边形 167">
              <a:extLst>
                <a:ext uri="{FF2B5EF4-FFF2-40B4-BE49-F238E27FC236}">
                  <a16:creationId xmlns:a16="http://schemas.microsoft.com/office/drawing/2014/main" id="{DA472C7F-9DEE-3414-35EA-304DF6F003C5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任意多边形 168">
              <a:extLst>
                <a:ext uri="{FF2B5EF4-FFF2-40B4-BE49-F238E27FC236}">
                  <a16:creationId xmlns:a16="http://schemas.microsoft.com/office/drawing/2014/main" id="{34705BB4-C527-BA72-1234-31AD595EA31C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任意多边形 169">
              <a:extLst>
                <a:ext uri="{FF2B5EF4-FFF2-40B4-BE49-F238E27FC236}">
                  <a16:creationId xmlns:a16="http://schemas.microsoft.com/office/drawing/2014/main" id="{CC250077-94B3-644A-8710-25F6AD5DB08C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任意多边形 170">
              <a:extLst>
                <a:ext uri="{FF2B5EF4-FFF2-40B4-BE49-F238E27FC236}">
                  <a16:creationId xmlns:a16="http://schemas.microsoft.com/office/drawing/2014/main" id="{655E6ED4-FF2B-4E90-A0A5-C22C56DA12C1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任意多边形 171">
              <a:extLst>
                <a:ext uri="{FF2B5EF4-FFF2-40B4-BE49-F238E27FC236}">
                  <a16:creationId xmlns:a16="http://schemas.microsoft.com/office/drawing/2014/main" id="{5C972690-91AA-84F8-EDE8-17DD2FC65946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任意多边形 172">
              <a:extLst>
                <a:ext uri="{FF2B5EF4-FFF2-40B4-BE49-F238E27FC236}">
                  <a16:creationId xmlns:a16="http://schemas.microsoft.com/office/drawing/2014/main" id="{25A0AF08-20D4-C7EF-BCB3-EEE4D616B8C2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任意多边形 173">
              <a:extLst>
                <a:ext uri="{FF2B5EF4-FFF2-40B4-BE49-F238E27FC236}">
                  <a16:creationId xmlns:a16="http://schemas.microsoft.com/office/drawing/2014/main" id="{2FC87721-1C34-6857-0F0B-BFEF368BAA77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任意多边形 174">
              <a:extLst>
                <a:ext uri="{FF2B5EF4-FFF2-40B4-BE49-F238E27FC236}">
                  <a16:creationId xmlns:a16="http://schemas.microsoft.com/office/drawing/2014/main" id="{1579D11B-0A8E-0AC5-FB1C-87E332279D1E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任意多边形 175">
              <a:extLst>
                <a:ext uri="{FF2B5EF4-FFF2-40B4-BE49-F238E27FC236}">
                  <a16:creationId xmlns:a16="http://schemas.microsoft.com/office/drawing/2014/main" id="{61885786-E7DA-FB9A-BBDA-7F14489EF3D8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任意多边形 176">
              <a:extLst>
                <a:ext uri="{FF2B5EF4-FFF2-40B4-BE49-F238E27FC236}">
                  <a16:creationId xmlns:a16="http://schemas.microsoft.com/office/drawing/2014/main" id="{06D3C844-76B2-8239-8ECB-83D8D2AA6EAB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任意多边形 177">
              <a:extLst>
                <a:ext uri="{FF2B5EF4-FFF2-40B4-BE49-F238E27FC236}">
                  <a16:creationId xmlns:a16="http://schemas.microsoft.com/office/drawing/2014/main" id="{553AA0AE-5AAA-FE34-5AAE-28955B82FCAC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任意多边形 178">
              <a:extLst>
                <a:ext uri="{FF2B5EF4-FFF2-40B4-BE49-F238E27FC236}">
                  <a16:creationId xmlns:a16="http://schemas.microsoft.com/office/drawing/2014/main" id="{BFDD3711-8E8B-0D5D-B738-8D9E0CEE2AD2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任意多边形 179">
              <a:extLst>
                <a:ext uri="{FF2B5EF4-FFF2-40B4-BE49-F238E27FC236}">
                  <a16:creationId xmlns:a16="http://schemas.microsoft.com/office/drawing/2014/main" id="{AF9D5C99-A0C6-A42F-DDF8-53C2C0CFF77B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任意多边形 180">
              <a:extLst>
                <a:ext uri="{FF2B5EF4-FFF2-40B4-BE49-F238E27FC236}">
                  <a16:creationId xmlns:a16="http://schemas.microsoft.com/office/drawing/2014/main" id="{ED1150FC-A128-2C7A-72A8-8ABE83D7D47A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任意多边形 181">
              <a:extLst>
                <a:ext uri="{FF2B5EF4-FFF2-40B4-BE49-F238E27FC236}">
                  <a16:creationId xmlns:a16="http://schemas.microsoft.com/office/drawing/2014/main" id="{573816AE-40FE-A416-5DFB-11C555B96473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任意多边形 182">
              <a:extLst>
                <a:ext uri="{FF2B5EF4-FFF2-40B4-BE49-F238E27FC236}">
                  <a16:creationId xmlns:a16="http://schemas.microsoft.com/office/drawing/2014/main" id="{A8533965-3A31-445B-795C-57EFFD5C28CF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任意多边形 183">
              <a:extLst>
                <a:ext uri="{FF2B5EF4-FFF2-40B4-BE49-F238E27FC236}">
                  <a16:creationId xmlns:a16="http://schemas.microsoft.com/office/drawing/2014/main" id="{7A2C6E10-E516-3E9A-F59C-0935F6D8946E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任意多边形 184">
              <a:extLst>
                <a:ext uri="{FF2B5EF4-FFF2-40B4-BE49-F238E27FC236}">
                  <a16:creationId xmlns:a16="http://schemas.microsoft.com/office/drawing/2014/main" id="{F0EE54E8-72FB-A83C-EB9E-CA514BE3ABCF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任意多边形 185">
              <a:extLst>
                <a:ext uri="{FF2B5EF4-FFF2-40B4-BE49-F238E27FC236}">
                  <a16:creationId xmlns:a16="http://schemas.microsoft.com/office/drawing/2014/main" id="{8600D1E3-A078-8338-1FEB-B7154143D14F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任意多边形 186">
              <a:extLst>
                <a:ext uri="{FF2B5EF4-FFF2-40B4-BE49-F238E27FC236}">
                  <a16:creationId xmlns:a16="http://schemas.microsoft.com/office/drawing/2014/main" id="{F4603700-71A0-4761-5693-199B68271811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任意多边形 187">
              <a:extLst>
                <a:ext uri="{FF2B5EF4-FFF2-40B4-BE49-F238E27FC236}">
                  <a16:creationId xmlns:a16="http://schemas.microsoft.com/office/drawing/2014/main" id="{B0D4D7D5-DE8D-C422-35BC-98E6BE7AF8B7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任意多边形 188">
              <a:extLst>
                <a:ext uri="{FF2B5EF4-FFF2-40B4-BE49-F238E27FC236}">
                  <a16:creationId xmlns:a16="http://schemas.microsoft.com/office/drawing/2014/main" id="{D08F5DB9-06B5-8C3F-486A-B27DABC8DCD4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任意多边形 189">
              <a:extLst>
                <a:ext uri="{FF2B5EF4-FFF2-40B4-BE49-F238E27FC236}">
                  <a16:creationId xmlns:a16="http://schemas.microsoft.com/office/drawing/2014/main" id="{C3B2A562-38D6-D160-4A9C-0B171BA0FFE3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任意多边形 190">
              <a:extLst>
                <a:ext uri="{FF2B5EF4-FFF2-40B4-BE49-F238E27FC236}">
                  <a16:creationId xmlns:a16="http://schemas.microsoft.com/office/drawing/2014/main" id="{4A3EE885-FD61-CD43-C90B-863ED074E2FC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任意多边形 191">
              <a:extLst>
                <a:ext uri="{FF2B5EF4-FFF2-40B4-BE49-F238E27FC236}">
                  <a16:creationId xmlns:a16="http://schemas.microsoft.com/office/drawing/2014/main" id="{D24A9136-0407-258D-1352-43E33A6E0343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任意多边形 192">
              <a:extLst>
                <a:ext uri="{FF2B5EF4-FFF2-40B4-BE49-F238E27FC236}">
                  <a16:creationId xmlns:a16="http://schemas.microsoft.com/office/drawing/2014/main" id="{953C19ED-41B8-C3BE-1AE5-6D8BF0B764CB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任意多边形 193">
              <a:extLst>
                <a:ext uri="{FF2B5EF4-FFF2-40B4-BE49-F238E27FC236}">
                  <a16:creationId xmlns:a16="http://schemas.microsoft.com/office/drawing/2014/main" id="{34EEC67E-1279-B9C3-EA3F-66C9ACF9BD25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任意多边形 194">
              <a:extLst>
                <a:ext uri="{FF2B5EF4-FFF2-40B4-BE49-F238E27FC236}">
                  <a16:creationId xmlns:a16="http://schemas.microsoft.com/office/drawing/2014/main" id="{51610FE2-4E9A-D874-086A-A86B6839C699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任意多边形 195">
              <a:extLst>
                <a:ext uri="{FF2B5EF4-FFF2-40B4-BE49-F238E27FC236}">
                  <a16:creationId xmlns:a16="http://schemas.microsoft.com/office/drawing/2014/main" id="{489E70B4-937E-7154-16D9-EA0702590BB7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任意多边形 196">
              <a:extLst>
                <a:ext uri="{FF2B5EF4-FFF2-40B4-BE49-F238E27FC236}">
                  <a16:creationId xmlns:a16="http://schemas.microsoft.com/office/drawing/2014/main" id="{7EADD8B7-984B-CA9A-9702-F01E96A9F7AB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任意多边形 197">
              <a:extLst>
                <a:ext uri="{FF2B5EF4-FFF2-40B4-BE49-F238E27FC236}">
                  <a16:creationId xmlns:a16="http://schemas.microsoft.com/office/drawing/2014/main" id="{5C33832B-56F7-BBC7-5C91-68F47241C025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任意多边形 198">
              <a:extLst>
                <a:ext uri="{FF2B5EF4-FFF2-40B4-BE49-F238E27FC236}">
                  <a16:creationId xmlns:a16="http://schemas.microsoft.com/office/drawing/2014/main" id="{32926D7C-C434-F84D-C9FB-C6C0A93CD62F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任意多边形 199">
              <a:extLst>
                <a:ext uri="{FF2B5EF4-FFF2-40B4-BE49-F238E27FC236}">
                  <a16:creationId xmlns:a16="http://schemas.microsoft.com/office/drawing/2014/main" id="{653153E9-E0FE-7826-4DC1-14DC05957679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任意多边形 200">
              <a:extLst>
                <a:ext uri="{FF2B5EF4-FFF2-40B4-BE49-F238E27FC236}">
                  <a16:creationId xmlns:a16="http://schemas.microsoft.com/office/drawing/2014/main" id="{86744800-FB39-4D35-A29B-ACE8CDF66738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任意多边形 201">
              <a:extLst>
                <a:ext uri="{FF2B5EF4-FFF2-40B4-BE49-F238E27FC236}">
                  <a16:creationId xmlns:a16="http://schemas.microsoft.com/office/drawing/2014/main" id="{01CB6280-D469-79CC-67FA-149278080DD3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任意多边形 202">
              <a:extLst>
                <a:ext uri="{FF2B5EF4-FFF2-40B4-BE49-F238E27FC236}">
                  <a16:creationId xmlns:a16="http://schemas.microsoft.com/office/drawing/2014/main" id="{26D4D91C-B450-B397-6926-D458E33CB6CC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任意多边形 203">
              <a:extLst>
                <a:ext uri="{FF2B5EF4-FFF2-40B4-BE49-F238E27FC236}">
                  <a16:creationId xmlns:a16="http://schemas.microsoft.com/office/drawing/2014/main" id="{92AF8766-BBF9-998E-579F-1D9A8F20CD4C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任意多边形 204">
              <a:extLst>
                <a:ext uri="{FF2B5EF4-FFF2-40B4-BE49-F238E27FC236}">
                  <a16:creationId xmlns:a16="http://schemas.microsoft.com/office/drawing/2014/main" id="{31733BD6-6528-8210-5038-13B9E3005521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25441682-AA23-6331-AAF5-B2000756A67F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任意多边形 206">
              <a:extLst>
                <a:ext uri="{FF2B5EF4-FFF2-40B4-BE49-F238E27FC236}">
                  <a16:creationId xmlns:a16="http://schemas.microsoft.com/office/drawing/2014/main" id="{2EBF4A56-16EB-26A1-63B4-19CAA6545C1B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任意多边形 207">
              <a:extLst>
                <a:ext uri="{FF2B5EF4-FFF2-40B4-BE49-F238E27FC236}">
                  <a16:creationId xmlns:a16="http://schemas.microsoft.com/office/drawing/2014/main" id="{0D653BC3-C94F-7DB4-39AB-72068A1FDB1B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任意多边形 208">
              <a:extLst>
                <a:ext uri="{FF2B5EF4-FFF2-40B4-BE49-F238E27FC236}">
                  <a16:creationId xmlns:a16="http://schemas.microsoft.com/office/drawing/2014/main" id="{8CDF33AB-02DF-BDBF-7CD2-416A0EF6C347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任意多边形 209">
              <a:extLst>
                <a:ext uri="{FF2B5EF4-FFF2-40B4-BE49-F238E27FC236}">
                  <a16:creationId xmlns:a16="http://schemas.microsoft.com/office/drawing/2014/main" id="{1D54707F-07CC-4B5C-D017-6A71F60514F3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任意多边形 210">
              <a:extLst>
                <a:ext uri="{FF2B5EF4-FFF2-40B4-BE49-F238E27FC236}">
                  <a16:creationId xmlns:a16="http://schemas.microsoft.com/office/drawing/2014/main" id="{4A3C598B-C794-D286-9EBF-FD940DBB0312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任意多边形 211">
              <a:extLst>
                <a:ext uri="{FF2B5EF4-FFF2-40B4-BE49-F238E27FC236}">
                  <a16:creationId xmlns:a16="http://schemas.microsoft.com/office/drawing/2014/main" id="{5E4DFB12-2C56-33B4-D4DF-F148ED7E663C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任意多边形 212">
              <a:extLst>
                <a:ext uri="{FF2B5EF4-FFF2-40B4-BE49-F238E27FC236}">
                  <a16:creationId xmlns:a16="http://schemas.microsoft.com/office/drawing/2014/main" id="{9F0CFE66-056E-AC30-10B3-9C8B23F698C1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任意多边形 213">
              <a:extLst>
                <a:ext uri="{FF2B5EF4-FFF2-40B4-BE49-F238E27FC236}">
                  <a16:creationId xmlns:a16="http://schemas.microsoft.com/office/drawing/2014/main" id="{261E4369-22A6-BF8B-7C83-D939C022FD01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任意多边形 214">
              <a:extLst>
                <a:ext uri="{FF2B5EF4-FFF2-40B4-BE49-F238E27FC236}">
                  <a16:creationId xmlns:a16="http://schemas.microsoft.com/office/drawing/2014/main" id="{D6955DE4-EEDF-70F2-E23E-58C1D4319A86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任意多边形 215">
              <a:extLst>
                <a:ext uri="{FF2B5EF4-FFF2-40B4-BE49-F238E27FC236}">
                  <a16:creationId xmlns:a16="http://schemas.microsoft.com/office/drawing/2014/main" id="{D9E474F7-9DB1-B65F-F1DB-E03AD884B629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任意多边形 216">
              <a:extLst>
                <a:ext uri="{FF2B5EF4-FFF2-40B4-BE49-F238E27FC236}">
                  <a16:creationId xmlns:a16="http://schemas.microsoft.com/office/drawing/2014/main" id="{6BAAF75A-E57E-0DD9-358D-F6892D10B2CA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任意多边形 217">
              <a:extLst>
                <a:ext uri="{FF2B5EF4-FFF2-40B4-BE49-F238E27FC236}">
                  <a16:creationId xmlns:a16="http://schemas.microsoft.com/office/drawing/2014/main" id="{0B9F7389-0BF1-71DF-909A-6AC57D34C3B8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任意多边形 218">
              <a:extLst>
                <a:ext uri="{FF2B5EF4-FFF2-40B4-BE49-F238E27FC236}">
                  <a16:creationId xmlns:a16="http://schemas.microsoft.com/office/drawing/2014/main" id="{28C2647D-BAAA-0BA6-E926-8140D9059AC4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任意多边形 219">
              <a:extLst>
                <a:ext uri="{FF2B5EF4-FFF2-40B4-BE49-F238E27FC236}">
                  <a16:creationId xmlns:a16="http://schemas.microsoft.com/office/drawing/2014/main" id="{257DD475-4429-3757-B98F-DBC70557886D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任意多边形 220">
              <a:extLst>
                <a:ext uri="{FF2B5EF4-FFF2-40B4-BE49-F238E27FC236}">
                  <a16:creationId xmlns:a16="http://schemas.microsoft.com/office/drawing/2014/main" id="{346129D4-A151-5500-2DB5-CAAB58751784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任意多边形 221">
              <a:extLst>
                <a:ext uri="{FF2B5EF4-FFF2-40B4-BE49-F238E27FC236}">
                  <a16:creationId xmlns:a16="http://schemas.microsoft.com/office/drawing/2014/main" id="{D4D1397A-4342-A338-1F75-E1A3D2EE0EEA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3616BF50-2F58-99F7-2AC7-4E32FB244C2F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任意多边形 223">
              <a:extLst>
                <a:ext uri="{FF2B5EF4-FFF2-40B4-BE49-F238E27FC236}">
                  <a16:creationId xmlns:a16="http://schemas.microsoft.com/office/drawing/2014/main" id="{63BC27D0-C87A-5AF0-B167-B0213BAFFF5B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任意多边形 224">
              <a:extLst>
                <a:ext uri="{FF2B5EF4-FFF2-40B4-BE49-F238E27FC236}">
                  <a16:creationId xmlns:a16="http://schemas.microsoft.com/office/drawing/2014/main" id="{67114917-6662-4AB3-45E7-EC976D6DAF5E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任意多边形 225">
              <a:extLst>
                <a:ext uri="{FF2B5EF4-FFF2-40B4-BE49-F238E27FC236}">
                  <a16:creationId xmlns:a16="http://schemas.microsoft.com/office/drawing/2014/main" id="{09DEE8BA-3C34-B119-120C-D23396457C8F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任意多边形 226">
              <a:extLst>
                <a:ext uri="{FF2B5EF4-FFF2-40B4-BE49-F238E27FC236}">
                  <a16:creationId xmlns:a16="http://schemas.microsoft.com/office/drawing/2014/main" id="{7C492FFF-9CB0-D232-862B-201737B6E6FC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任意多边形 227">
              <a:extLst>
                <a:ext uri="{FF2B5EF4-FFF2-40B4-BE49-F238E27FC236}">
                  <a16:creationId xmlns:a16="http://schemas.microsoft.com/office/drawing/2014/main" id="{584D8427-B483-25A2-5B17-22A6517994BA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任意多边形 228">
              <a:extLst>
                <a:ext uri="{FF2B5EF4-FFF2-40B4-BE49-F238E27FC236}">
                  <a16:creationId xmlns:a16="http://schemas.microsoft.com/office/drawing/2014/main" id="{767D0967-9BAD-794B-1781-AD8C3391F023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任意多边形 229">
              <a:extLst>
                <a:ext uri="{FF2B5EF4-FFF2-40B4-BE49-F238E27FC236}">
                  <a16:creationId xmlns:a16="http://schemas.microsoft.com/office/drawing/2014/main" id="{CD81CA81-2E2E-F81D-00A4-EB3AF537BD41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任意多边形 230">
              <a:extLst>
                <a:ext uri="{FF2B5EF4-FFF2-40B4-BE49-F238E27FC236}">
                  <a16:creationId xmlns:a16="http://schemas.microsoft.com/office/drawing/2014/main" id="{501567CF-64D5-DF7A-CCDD-5680E30273DB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任意多边形 231">
              <a:extLst>
                <a:ext uri="{FF2B5EF4-FFF2-40B4-BE49-F238E27FC236}">
                  <a16:creationId xmlns:a16="http://schemas.microsoft.com/office/drawing/2014/main" id="{3067D7BE-10E8-A913-7308-19D29AC3ED22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任意多边形 232">
              <a:extLst>
                <a:ext uri="{FF2B5EF4-FFF2-40B4-BE49-F238E27FC236}">
                  <a16:creationId xmlns:a16="http://schemas.microsoft.com/office/drawing/2014/main" id="{D09B7862-84D9-FDBB-1A7D-69879BA6D524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任意多边形 233">
              <a:extLst>
                <a:ext uri="{FF2B5EF4-FFF2-40B4-BE49-F238E27FC236}">
                  <a16:creationId xmlns:a16="http://schemas.microsoft.com/office/drawing/2014/main" id="{A5036B87-5A54-40BE-5DEF-ECBC21E24A46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任意多边形 234">
              <a:extLst>
                <a:ext uri="{FF2B5EF4-FFF2-40B4-BE49-F238E27FC236}">
                  <a16:creationId xmlns:a16="http://schemas.microsoft.com/office/drawing/2014/main" id="{1098496C-8C55-FA65-95E4-7BCC5945743C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任意多边形 235">
              <a:extLst>
                <a:ext uri="{FF2B5EF4-FFF2-40B4-BE49-F238E27FC236}">
                  <a16:creationId xmlns:a16="http://schemas.microsoft.com/office/drawing/2014/main" id="{1893FE89-9EDC-0989-3928-F969484F9D13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任意多边形 236">
              <a:extLst>
                <a:ext uri="{FF2B5EF4-FFF2-40B4-BE49-F238E27FC236}">
                  <a16:creationId xmlns:a16="http://schemas.microsoft.com/office/drawing/2014/main" id="{961F72EB-D6D2-6730-0815-B29BF2C03353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任意多边形 237">
              <a:extLst>
                <a:ext uri="{FF2B5EF4-FFF2-40B4-BE49-F238E27FC236}">
                  <a16:creationId xmlns:a16="http://schemas.microsoft.com/office/drawing/2014/main" id="{9A2CE7C0-61F4-05A1-8946-39282A0C915A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任意多边形 238">
              <a:extLst>
                <a:ext uri="{FF2B5EF4-FFF2-40B4-BE49-F238E27FC236}">
                  <a16:creationId xmlns:a16="http://schemas.microsoft.com/office/drawing/2014/main" id="{5B42A304-5283-4E8E-8D89-BDC9F1E30EA3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任意多边形 239">
              <a:extLst>
                <a:ext uri="{FF2B5EF4-FFF2-40B4-BE49-F238E27FC236}">
                  <a16:creationId xmlns:a16="http://schemas.microsoft.com/office/drawing/2014/main" id="{9BA3C361-CD80-9CF9-711C-B1F528DF9683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任意多边形 240">
              <a:extLst>
                <a:ext uri="{FF2B5EF4-FFF2-40B4-BE49-F238E27FC236}">
                  <a16:creationId xmlns:a16="http://schemas.microsoft.com/office/drawing/2014/main" id="{4C8E78F2-BF77-D9FF-BA2C-95FF1891B283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任意多边形 241">
              <a:extLst>
                <a:ext uri="{FF2B5EF4-FFF2-40B4-BE49-F238E27FC236}">
                  <a16:creationId xmlns:a16="http://schemas.microsoft.com/office/drawing/2014/main" id="{B32F1155-2843-56CC-94CE-736F5F5DA125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任意多边形 242">
              <a:extLst>
                <a:ext uri="{FF2B5EF4-FFF2-40B4-BE49-F238E27FC236}">
                  <a16:creationId xmlns:a16="http://schemas.microsoft.com/office/drawing/2014/main" id="{2D4431DE-4691-5E63-7D25-328ED989C96E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任意多边形 243">
              <a:extLst>
                <a:ext uri="{FF2B5EF4-FFF2-40B4-BE49-F238E27FC236}">
                  <a16:creationId xmlns:a16="http://schemas.microsoft.com/office/drawing/2014/main" id="{E7811C92-1475-51D3-B091-0F6F3A127845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任意多边形 244">
              <a:extLst>
                <a:ext uri="{FF2B5EF4-FFF2-40B4-BE49-F238E27FC236}">
                  <a16:creationId xmlns:a16="http://schemas.microsoft.com/office/drawing/2014/main" id="{8FF9583F-B80B-5C92-BD96-5CD00059E6BE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任意多边形 245">
              <a:extLst>
                <a:ext uri="{FF2B5EF4-FFF2-40B4-BE49-F238E27FC236}">
                  <a16:creationId xmlns:a16="http://schemas.microsoft.com/office/drawing/2014/main" id="{BC724837-C976-CACB-C166-2BD0A05EB4C9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任意多边形 246">
              <a:extLst>
                <a:ext uri="{FF2B5EF4-FFF2-40B4-BE49-F238E27FC236}">
                  <a16:creationId xmlns:a16="http://schemas.microsoft.com/office/drawing/2014/main" id="{F48607AF-6832-E2B8-31AC-943663483539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 247">
              <a:extLst>
                <a:ext uri="{FF2B5EF4-FFF2-40B4-BE49-F238E27FC236}">
                  <a16:creationId xmlns:a16="http://schemas.microsoft.com/office/drawing/2014/main" id="{40EF10DB-BA11-FDB9-EE59-2279DEE96FEF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 248">
              <a:extLst>
                <a:ext uri="{FF2B5EF4-FFF2-40B4-BE49-F238E27FC236}">
                  <a16:creationId xmlns:a16="http://schemas.microsoft.com/office/drawing/2014/main" id="{D03A67E4-B48F-206D-AEA4-B326002128DD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任意多边形 249">
              <a:extLst>
                <a:ext uri="{FF2B5EF4-FFF2-40B4-BE49-F238E27FC236}">
                  <a16:creationId xmlns:a16="http://schemas.microsoft.com/office/drawing/2014/main" id="{F3B94BAF-8275-3550-C4C8-560626D9335D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 250">
              <a:extLst>
                <a:ext uri="{FF2B5EF4-FFF2-40B4-BE49-F238E27FC236}">
                  <a16:creationId xmlns:a16="http://schemas.microsoft.com/office/drawing/2014/main" id="{741E7EE8-2BF8-D031-2859-F573BCDE63C6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 251">
              <a:extLst>
                <a:ext uri="{FF2B5EF4-FFF2-40B4-BE49-F238E27FC236}">
                  <a16:creationId xmlns:a16="http://schemas.microsoft.com/office/drawing/2014/main" id="{BEBA401B-33C9-38EB-7D5E-B6972AA32C62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任意多边形 252">
              <a:extLst>
                <a:ext uri="{FF2B5EF4-FFF2-40B4-BE49-F238E27FC236}">
                  <a16:creationId xmlns:a16="http://schemas.microsoft.com/office/drawing/2014/main" id="{DEF17EF0-2A13-9436-0E9D-94CAF02FE6A5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 253">
              <a:extLst>
                <a:ext uri="{FF2B5EF4-FFF2-40B4-BE49-F238E27FC236}">
                  <a16:creationId xmlns:a16="http://schemas.microsoft.com/office/drawing/2014/main" id="{9B00D2ED-C161-3794-212B-EE9CC2F28F6A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 254">
              <a:extLst>
                <a:ext uri="{FF2B5EF4-FFF2-40B4-BE49-F238E27FC236}">
                  <a16:creationId xmlns:a16="http://schemas.microsoft.com/office/drawing/2014/main" id="{77C5D1A5-DB71-1F42-3C59-91D97ABEBF8E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任意多边形 255">
              <a:extLst>
                <a:ext uri="{FF2B5EF4-FFF2-40B4-BE49-F238E27FC236}">
                  <a16:creationId xmlns:a16="http://schemas.microsoft.com/office/drawing/2014/main" id="{BCEA1448-89F1-7D5A-85EF-A8D5E5964FCA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任意多边形 256">
              <a:extLst>
                <a:ext uri="{FF2B5EF4-FFF2-40B4-BE49-F238E27FC236}">
                  <a16:creationId xmlns:a16="http://schemas.microsoft.com/office/drawing/2014/main" id="{D707D949-836C-ED9E-C133-AE6F0EF65E62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任意多边形 257">
              <a:extLst>
                <a:ext uri="{FF2B5EF4-FFF2-40B4-BE49-F238E27FC236}">
                  <a16:creationId xmlns:a16="http://schemas.microsoft.com/office/drawing/2014/main" id="{1410DE7F-3908-2B54-E672-7ACC4EE071A1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任意多边形 258">
              <a:extLst>
                <a:ext uri="{FF2B5EF4-FFF2-40B4-BE49-F238E27FC236}">
                  <a16:creationId xmlns:a16="http://schemas.microsoft.com/office/drawing/2014/main" id="{B8DAED22-DA2D-B6C2-947D-E2ABA599E440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任意多边形 259">
              <a:extLst>
                <a:ext uri="{FF2B5EF4-FFF2-40B4-BE49-F238E27FC236}">
                  <a16:creationId xmlns:a16="http://schemas.microsoft.com/office/drawing/2014/main" id="{54076A34-F760-0635-B3D3-937073649C0F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任意多边形 260">
              <a:extLst>
                <a:ext uri="{FF2B5EF4-FFF2-40B4-BE49-F238E27FC236}">
                  <a16:creationId xmlns:a16="http://schemas.microsoft.com/office/drawing/2014/main" id="{540D64BC-B379-39B1-9D18-F8A9ADD43EB6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任意多边形 261">
              <a:extLst>
                <a:ext uri="{FF2B5EF4-FFF2-40B4-BE49-F238E27FC236}">
                  <a16:creationId xmlns:a16="http://schemas.microsoft.com/office/drawing/2014/main" id="{B59250F5-67B9-C741-F6BF-EFD05D4D2F25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任意多边形 262">
              <a:extLst>
                <a:ext uri="{FF2B5EF4-FFF2-40B4-BE49-F238E27FC236}">
                  <a16:creationId xmlns:a16="http://schemas.microsoft.com/office/drawing/2014/main" id="{35F2A3F6-A7E1-BB75-B6F3-3717C14BE2D0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任意多边形 263">
              <a:extLst>
                <a:ext uri="{FF2B5EF4-FFF2-40B4-BE49-F238E27FC236}">
                  <a16:creationId xmlns:a16="http://schemas.microsoft.com/office/drawing/2014/main" id="{38869762-110C-D01E-03DE-F2ABFBBEEB41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 7">
              <a:extLst>
                <a:ext uri="{FF2B5EF4-FFF2-40B4-BE49-F238E27FC236}">
                  <a16:creationId xmlns:a16="http://schemas.microsoft.com/office/drawing/2014/main" id="{57942D5E-F424-3D9A-F440-58AD1DF8ED16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 8">
              <a:extLst>
                <a:ext uri="{FF2B5EF4-FFF2-40B4-BE49-F238E27FC236}">
                  <a16:creationId xmlns:a16="http://schemas.microsoft.com/office/drawing/2014/main" id="{02DD30A1-C625-D7AD-F775-187B380BB6E5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 9">
              <a:extLst>
                <a:ext uri="{FF2B5EF4-FFF2-40B4-BE49-F238E27FC236}">
                  <a16:creationId xmlns:a16="http://schemas.microsoft.com/office/drawing/2014/main" id="{51728F73-1CF5-7CC6-3462-4FFFDC527AC0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 10">
              <a:extLst>
                <a:ext uri="{FF2B5EF4-FFF2-40B4-BE49-F238E27FC236}">
                  <a16:creationId xmlns:a16="http://schemas.microsoft.com/office/drawing/2014/main" id="{3E830782-A549-3F45-B59F-FACDD05A76B8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任意多边形 11">
              <a:extLst>
                <a:ext uri="{FF2B5EF4-FFF2-40B4-BE49-F238E27FC236}">
                  <a16:creationId xmlns:a16="http://schemas.microsoft.com/office/drawing/2014/main" id="{1048A3C9-EBE3-B35D-EA30-9E4E1DD3C899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 12">
              <a:extLst>
                <a:ext uri="{FF2B5EF4-FFF2-40B4-BE49-F238E27FC236}">
                  <a16:creationId xmlns:a16="http://schemas.microsoft.com/office/drawing/2014/main" id="{8BAF9B88-3834-77DD-ED03-FA2DD67A6673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 13">
              <a:extLst>
                <a:ext uri="{FF2B5EF4-FFF2-40B4-BE49-F238E27FC236}">
                  <a16:creationId xmlns:a16="http://schemas.microsoft.com/office/drawing/2014/main" id="{B2FA1342-9CC2-5AC4-615B-71A4CA93DCD3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 14">
              <a:extLst>
                <a:ext uri="{FF2B5EF4-FFF2-40B4-BE49-F238E27FC236}">
                  <a16:creationId xmlns:a16="http://schemas.microsoft.com/office/drawing/2014/main" id="{E18E2181-47D2-17B0-C0C9-3522E5C3B337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 15">
              <a:extLst>
                <a:ext uri="{FF2B5EF4-FFF2-40B4-BE49-F238E27FC236}">
                  <a16:creationId xmlns:a16="http://schemas.microsoft.com/office/drawing/2014/main" id="{F2A1DE44-B17A-DF63-04C5-1C5566B750A9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任意多边形 16">
              <a:extLst>
                <a:ext uri="{FF2B5EF4-FFF2-40B4-BE49-F238E27FC236}">
                  <a16:creationId xmlns:a16="http://schemas.microsoft.com/office/drawing/2014/main" id="{9A5C051C-0D0D-0912-417E-1A60FB3E9E70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任意多边形 17">
              <a:extLst>
                <a:ext uri="{FF2B5EF4-FFF2-40B4-BE49-F238E27FC236}">
                  <a16:creationId xmlns:a16="http://schemas.microsoft.com/office/drawing/2014/main" id="{A2B9115A-0EAF-16F2-84D1-837B2B139920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任意多边形 18">
              <a:extLst>
                <a:ext uri="{FF2B5EF4-FFF2-40B4-BE49-F238E27FC236}">
                  <a16:creationId xmlns:a16="http://schemas.microsoft.com/office/drawing/2014/main" id="{0C0362A5-7B76-918F-6552-D3DC4CB656F7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任意多边形 19">
              <a:extLst>
                <a:ext uri="{FF2B5EF4-FFF2-40B4-BE49-F238E27FC236}">
                  <a16:creationId xmlns:a16="http://schemas.microsoft.com/office/drawing/2014/main" id="{75703689-88B9-46BC-874C-6D136FD3ECA7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20">
              <a:extLst>
                <a:ext uri="{FF2B5EF4-FFF2-40B4-BE49-F238E27FC236}">
                  <a16:creationId xmlns:a16="http://schemas.microsoft.com/office/drawing/2014/main" id="{40086828-4862-4351-74C2-856697669CC7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任意多边形 21">
              <a:extLst>
                <a:ext uri="{FF2B5EF4-FFF2-40B4-BE49-F238E27FC236}">
                  <a16:creationId xmlns:a16="http://schemas.microsoft.com/office/drawing/2014/main" id="{515DF4AD-BEDF-CF5A-3E55-FB6B9C0F5015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任意多边形 22">
              <a:extLst>
                <a:ext uri="{FF2B5EF4-FFF2-40B4-BE49-F238E27FC236}">
                  <a16:creationId xmlns:a16="http://schemas.microsoft.com/office/drawing/2014/main" id="{6E3DA9DC-04B8-7926-484F-772EEDA3FBDF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任意多边形 23">
              <a:extLst>
                <a:ext uri="{FF2B5EF4-FFF2-40B4-BE49-F238E27FC236}">
                  <a16:creationId xmlns:a16="http://schemas.microsoft.com/office/drawing/2014/main" id="{A32BAFBD-DCF9-2011-13A1-60ED69034282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任意多边形 24">
              <a:extLst>
                <a:ext uri="{FF2B5EF4-FFF2-40B4-BE49-F238E27FC236}">
                  <a16:creationId xmlns:a16="http://schemas.microsoft.com/office/drawing/2014/main" id="{572DB0CD-A05D-64E0-84A4-F05A6FA4B22B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任意多边形 25">
              <a:extLst>
                <a:ext uri="{FF2B5EF4-FFF2-40B4-BE49-F238E27FC236}">
                  <a16:creationId xmlns:a16="http://schemas.microsoft.com/office/drawing/2014/main" id="{F04A583A-AA23-3220-018A-4A903BE3AA4D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任意多边形 26">
              <a:extLst>
                <a:ext uri="{FF2B5EF4-FFF2-40B4-BE49-F238E27FC236}">
                  <a16:creationId xmlns:a16="http://schemas.microsoft.com/office/drawing/2014/main" id="{B32434C3-EDA7-944E-56DC-E99D3DAF04E6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任意多边形 27">
              <a:extLst>
                <a:ext uri="{FF2B5EF4-FFF2-40B4-BE49-F238E27FC236}">
                  <a16:creationId xmlns:a16="http://schemas.microsoft.com/office/drawing/2014/main" id="{7856F3CA-9A5B-4719-E3CE-C84FD5067897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任意多边形 28">
              <a:extLst>
                <a:ext uri="{FF2B5EF4-FFF2-40B4-BE49-F238E27FC236}">
                  <a16:creationId xmlns:a16="http://schemas.microsoft.com/office/drawing/2014/main" id="{E9BB15BD-1D10-2EF2-F236-4122FC82043C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A0EA43A2-B235-1257-1A29-9F4143ED22B1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任意多边形 30">
              <a:extLst>
                <a:ext uri="{FF2B5EF4-FFF2-40B4-BE49-F238E27FC236}">
                  <a16:creationId xmlns:a16="http://schemas.microsoft.com/office/drawing/2014/main" id="{96431CA3-A09A-EB10-5342-CE0E0FBBC39C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任意多边形 31">
              <a:extLst>
                <a:ext uri="{FF2B5EF4-FFF2-40B4-BE49-F238E27FC236}">
                  <a16:creationId xmlns:a16="http://schemas.microsoft.com/office/drawing/2014/main" id="{907D06F8-308A-6956-889A-2E8374B5B879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任意多边形 32">
              <a:extLst>
                <a:ext uri="{FF2B5EF4-FFF2-40B4-BE49-F238E27FC236}">
                  <a16:creationId xmlns:a16="http://schemas.microsoft.com/office/drawing/2014/main" id="{18B7C3EC-94C8-8139-A597-B9AB0A7E2352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任意多边形 33">
              <a:extLst>
                <a:ext uri="{FF2B5EF4-FFF2-40B4-BE49-F238E27FC236}">
                  <a16:creationId xmlns:a16="http://schemas.microsoft.com/office/drawing/2014/main" id="{C3834289-07ED-E273-1353-1B38FEA21AD6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任意多边形 34">
              <a:extLst>
                <a:ext uri="{FF2B5EF4-FFF2-40B4-BE49-F238E27FC236}">
                  <a16:creationId xmlns:a16="http://schemas.microsoft.com/office/drawing/2014/main" id="{79ACE421-BD41-8A8F-72D4-BDA93CE485A4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任意多边形 35">
              <a:extLst>
                <a:ext uri="{FF2B5EF4-FFF2-40B4-BE49-F238E27FC236}">
                  <a16:creationId xmlns:a16="http://schemas.microsoft.com/office/drawing/2014/main" id="{7C2F60B0-647B-11DA-BE0E-EC39D2552114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任意多边形 36">
              <a:extLst>
                <a:ext uri="{FF2B5EF4-FFF2-40B4-BE49-F238E27FC236}">
                  <a16:creationId xmlns:a16="http://schemas.microsoft.com/office/drawing/2014/main" id="{90D5BA0B-B8FE-046B-C09D-136D87588035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任意多边形 37">
              <a:extLst>
                <a:ext uri="{FF2B5EF4-FFF2-40B4-BE49-F238E27FC236}">
                  <a16:creationId xmlns:a16="http://schemas.microsoft.com/office/drawing/2014/main" id="{8B1AA096-094E-A3CE-8D76-C21B3E8CF066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任意多边形 38">
              <a:extLst>
                <a:ext uri="{FF2B5EF4-FFF2-40B4-BE49-F238E27FC236}">
                  <a16:creationId xmlns:a16="http://schemas.microsoft.com/office/drawing/2014/main" id="{D56682C7-079F-C912-6E55-CCF115A6D2AA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椭圆 446">
              <a:extLst>
                <a:ext uri="{FF2B5EF4-FFF2-40B4-BE49-F238E27FC236}">
                  <a16:creationId xmlns:a16="http://schemas.microsoft.com/office/drawing/2014/main" id="{332BE566-7DE9-08D1-6E6C-7EAE27DA3505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任意多边形 40">
              <a:extLst>
                <a:ext uri="{FF2B5EF4-FFF2-40B4-BE49-F238E27FC236}">
                  <a16:creationId xmlns:a16="http://schemas.microsoft.com/office/drawing/2014/main" id="{11D2E013-3C1D-A5E0-4EBE-E6FDAD010E89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任意多边形 41">
              <a:extLst>
                <a:ext uri="{FF2B5EF4-FFF2-40B4-BE49-F238E27FC236}">
                  <a16:creationId xmlns:a16="http://schemas.microsoft.com/office/drawing/2014/main" id="{31969688-C07C-0083-49D1-50E752D9BB4C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任意多边形 42">
              <a:extLst>
                <a:ext uri="{FF2B5EF4-FFF2-40B4-BE49-F238E27FC236}">
                  <a16:creationId xmlns:a16="http://schemas.microsoft.com/office/drawing/2014/main" id="{F9CBEDD0-62B0-EB3B-AD3C-C7C77FB81952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任意多边形 43">
              <a:extLst>
                <a:ext uri="{FF2B5EF4-FFF2-40B4-BE49-F238E27FC236}">
                  <a16:creationId xmlns:a16="http://schemas.microsoft.com/office/drawing/2014/main" id="{3929488B-8221-12F1-5FF9-E6F652F102FA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任意多边形 44">
              <a:extLst>
                <a:ext uri="{FF2B5EF4-FFF2-40B4-BE49-F238E27FC236}">
                  <a16:creationId xmlns:a16="http://schemas.microsoft.com/office/drawing/2014/main" id="{1210F031-2C7E-6BA5-84AC-BADFB9CE6EC9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任意多边形 45">
              <a:extLst>
                <a:ext uri="{FF2B5EF4-FFF2-40B4-BE49-F238E27FC236}">
                  <a16:creationId xmlns:a16="http://schemas.microsoft.com/office/drawing/2014/main" id="{DA9B3A4E-A0E3-AB23-9ACD-FFB61699A757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任意多边形 46">
              <a:extLst>
                <a:ext uri="{FF2B5EF4-FFF2-40B4-BE49-F238E27FC236}">
                  <a16:creationId xmlns:a16="http://schemas.microsoft.com/office/drawing/2014/main" id="{9EC98942-CC7F-C4FD-A843-ABCAF2EE21EA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矩形 454">
              <a:extLst>
                <a:ext uri="{FF2B5EF4-FFF2-40B4-BE49-F238E27FC236}">
                  <a16:creationId xmlns:a16="http://schemas.microsoft.com/office/drawing/2014/main" id="{DFC08B34-FCF7-63FB-AABB-776201BECA07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任意多边形 48">
              <a:extLst>
                <a:ext uri="{FF2B5EF4-FFF2-40B4-BE49-F238E27FC236}">
                  <a16:creationId xmlns:a16="http://schemas.microsoft.com/office/drawing/2014/main" id="{F6B2C07B-6930-CDD5-27E2-F74C1EFBB277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任意多边形 49">
              <a:extLst>
                <a:ext uri="{FF2B5EF4-FFF2-40B4-BE49-F238E27FC236}">
                  <a16:creationId xmlns:a16="http://schemas.microsoft.com/office/drawing/2014/main" id="{60A0B1EC-834B-DE90-9058-824A70A83D66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任意多边形 50">
              <a:extLst>
                <a:ext uri="{FF2B5EF4-FFF2-40B4-BE49-F238E27FC236}">
                  <a16:creationId xmlns:a16="http://schemas.microsoft.com/office/drawing/2014/main" id="{18EEA9A0-D9E3-9D0D-8EAF-6CD3D30532B3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任意多边形 51">
              <a:extLst>
                <a:ext uri="{FF2B5EF4-FFF2-40B4-BE49-F238E27FC236}">
                  <a16:creationId xmlns:a16="http://schemas.microsoft.com/office/drawing/2014/main" id="{20FC420F-D032-F064-E351-61DA78A8283D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任意多边形 52">
              <a:extLst>
                <a:ext uri="{FF2B5EF4-FFF2-40B4-BE49-F238E27FC236}">
                  <a16:creationId xmlns:a16="http://schemas.microsoft.com/office/drawing/2014/main" id="{34ABC0C2-E53F-6041-E24E-AE8F02B715EF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任意多边形 53">
              <a:extLst>
                <a:ext uri="{FF2B5EF4-FFF2-40B4-BE49-F238E27FC236}">
                  <a16:creationId xmlns:a16="http://schemas.microsoft.com/office/drawing/2014/main" id="{3D9F41C8-F985-7034-5ACD-4FB29D481769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任意多边形 54">
              <a:extLst>
                <a:ext uri="{FF2B5EF4-FFF2-40B4-BE49-F238E27FC236}">
                  <a16:creationId xmlns:a16="http://schemas.microsoft.com/office/drawing/2014/main" id="{42B2391D-EC6E-64BE-31DF-07F48B130D3D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任意多边形 55">
              <a:extLst>
                <a:ext uri="{FF2B5EF4-FFF2-40B4-BE49-F238E27FC236}">
                  <a16:creationId xmlns:a16="http://schemas.microsoft.com/office/drawing/2014/main" id="{A6A5800E-E77F-C79A-6580-A52DB410AF5C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任意多边形 56">
              <a:extLst>
                <a:ext uri="{FF2B5EF4-FFF2-40B4-BE49-F238E27FC236}">
                  <a16:creationId xmlns:a16="http://schemas.microsoft.com/office/drawing/2014/main" id="{D79D2581-35B5-434A-7242-2414DF6DACDD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任意多边形 57">
              <a:extLst>
                <a:ext uri="{FF2B5EF4-FFF2-40B4-BE49-F238E27FC236}">
                  <a16:creationId xmlns:a16="http://schemas.microsoft.com/office/drawing/2014/main" id="{85B1CC15-5FE6-DD66-6B93-E279660B18FB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任意多边形 58">
              <a:extLst>
                <a:ext uri="{FF2B5EF4-FFF2-40B4-BE49-F238E27FC236}">
                  <a16:creationId xmlns:a16="http://schemas.microsoft.com/office/drawing/2014/main" id="{E1B8819D-B894-023B-FDE0-613B3A2CEF57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任意多边形 59">
              <a:extLst>
                <a:ext uri="{FF2B5EF4-FFF2-40B4-BE49-F238E27FC236}">
                  <a16:creationId xmlns:a16="http://schemas.microsoft.com/office/drawing/2014/main" id="{7B520AE0-C90E-01DD-A8EE-8E9BA8C10561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任意多边形 60">
              <a:extLst>
                <a:ext uri="{FF2B5EF4-FFF2-40B4-BE49-F238E27FC236}">
                  <a16:creationId xmlns:a16="http://schemas.microsoft.com/office/drawing/2014/main" id="{084DF52E-CC1B-44DE-1392-F7A12CE17C0C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任意多边形 61">
              <a:extLst>
                <a:ext uri="{FF2B5EF4-FFF2-40B4-BE49-F238E27FC236}">
                  <a16:creationId xmlns:a16="http://schemas.microsoft.com/office/drawing/2014/main" id="{A0F2FDC5-6DAA-6648-74EF-97777954F628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任意多边形 62">
              <a:extLst>
                <a:ext uri="{FF2B5EF4-FFF2-40B4-BE49-F238E27FC236}">
                  <a16:creationId xmlns:a16="http://schemas.microsoft.com/office/drawing/2014/main" id="{DA56F461-E7C2-7B59-CF79-2AA8EAF49BFE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椭圆 470">
              <a:extLst>
                <a:ext uri="{FF2B5EF4-FFF2-40B4-BE49-F238E27FC236}">
                  <a16:creationId xmlns:a16="http://schemas.microsoft.com/office/drawing/2014/main" id="{353832D0-A8F0-4C40-86CA-B22F3F1B4A6A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2" name="组合 471">
            <a:extLst>
              <a:ext uri="{FF2B5EF4-FFF2-40B4-BE49-F238E27FC236}">
                <a16:creationId xmlns:a16="http://schemas.microsoft.com/office/drawing/2014/main" id="{662BD678-2EFD-B478-361A-BF2E03D943A5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473" name="任意多边形 287">
              <a:extLst>
                <a:ext uri="{FF2B5EF4-FFF2-40B4-BE49-F238E27FC236}">
                  <a16:creationId xmlns:a16="http://schemas.microsoft.com/office/drawing/2014/main" id="{C97F1721-B2F0-86CB-6F80-6C910037D6FB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07FE7E79-5030-3603-84C7-D3A0008C0B87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524" name="组合 523">
                <a:extLst>
                  <a:ext uri="{FF2B5EF4-FFF2-40B4-BE49-F238E27FC236}">
                    <a16:creationId xmlns:a16="http://schemas.microsoft.com/office/drawing/2014/main" id="{AADB8AD2-BB01-6D3C-55BB-AC6C3E9FEB49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528" name="任意多边形 290">
                  <a:extLst>
                    <a:ext uri="{FF2B5EF4-FFF2-40B4-BE49-F238E27FC236}">
                      <a16:creationId xmlns:a16="http://schemas.microsoft.com/office/drawing/2014/main" id="{76F6233F-6AD6-8B7E-56A9-5812C1D551D5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9" name="任意多边形 291">
                  <a:extLst>
                    <a:ext uri="{FF2B5EF4-FFF2-40B4-BE49-F238E27FC236}">
                      <a16:creationId xmlns:a16="http://schemas.microsoft.com/office/drawing/2014/main" id="{1F40934C-23B4-18DC-26B3-E85293962C94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5" name="组合 524">
                <a:extLst>
                  <a:ext uri="{FF2B5EF4-FFF2-40B4-BE49-F238E27FC236}">
                    <a16:creationId xmlns:a16="http://schemas.microsoft.com/office/drawing/2014/main" id="{AD46FB44-B807-549C-817F-058C6CCEC3B6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526" name="任意多边形 293">
                  <a:extLst>
                    <a:ext uri="{FF2B5EF4-FFF2-40B4-BE49-F238E27FC236}">
                      <a16:creationId xmlns:a16="http://schemas.microsoft.com/office/drawing/2014/main" id="{4FF7C6D1-B037-3D72-8A79-E98AF25A9EDD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7" name="任意多边形 294">
                  <a:extLst>
                    <a:ext uri="{FF2B5EF4-FFF2-40B4-BE49-F238E27FC236}">
                      <a16:creationId xmlns:a16="http://schemas.microsoft.com/office/drawing/2014/main" id="{57CFDCA8-9058-53C3-8FD0-11FA128381AD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5" name="组合 474">
              <a:extLst>
                <a:ext uri="{FF2B5EF4-FFF2-40B4-BE49-F238E27FC236}">
                  <a16:creationId xmlns:a16="http://schemas.microsoft.com/office/drawing/2014/main" id="{FE7D9D65-0EFC-34F0-7C17-9CEF0CA56206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497" name="任意多边形 296">
                <a:extLst>
                  <a:ext uri="{FF2B5EF4-FFF2-40B4-BE49-F238E27FC236}">
                    <a16:creationId xmlns:a16="http://schemas.microsoft.com/office/drawing/2014/main" id="{CF4AE6DE-1F9F-1602-121E-896E37FDB525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 297">
                <a:extLst>
                  <a:ext uri="{FF2B5EF4-FFF2-40B4-BE49-F238E27FC236}">
                    <a16:creationId xmlns:a16="http://schemas.microsoft.com/office/drawing/2014/main" id="{2768848A-AC23-6FE2-F916-51C9D8A0A2FE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 298">
                <a:extLst>
                  <a:ext uri="{FF2B5EF4-FFF2-40B4-BE49-F238E27FC236}">
                    <a16:creationId xmlns:a16="http://schemas.microsoft.com/office/drawing/2014/main" id="{282557EB-9913-A047-A1CD-1E86FE980120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00" name="组合 499">
                <a:extLst>
                  <a:ext uri="{FF2B5EF4-FFF2-40B4-BE49-F238E27FC236}">
                    <a16:creationId xmlns:a16="http://schemas.microsoft.com/office/drawing/2014/main" id="{0EE5A0DF-BB42-AE28-FE88-AC6DA4FC2568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507" name="任意多边形 300">
                  <a:extLst>
                    <a:ext uri="{FF2B5EF4-FFF2-40B4-BE49-F238E27FC236}">
                      <a16:creationId xmlns:a16="http://schemas.microsoft.com/office/drawing/2014/main" id="{ED891C32-DECC-1840-ADD8-06DB83949818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8" name="任意多边形 301">
                  <a:extLst>
                    <a:ext uri="{FF2B5EF4-FFF2-40B4-BE49-F238E27FC236}">
                      <a16:creationId xmlns:a16="http://schemas.microsoft.com/office/drawing/2014/main" id="{ABFC3737-F653-5DA8-5467-E88651E0099D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 302">
                  <a:extLst>
                    <a:ext uri="{FF2B5EF4-FFF2-40B4-BE49-F238E27FC236}">
                      <a16:creationId xmlns:a16="http://schemas.microsoft.com/office/drawing/2014/main" id="{9A97107B-F144-ADFF-383A-07F0A6A6B72A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 303">
                  <a:extLst>
                    <a:ext uri="{FF2B5EF4-FFF2-40B4-BE49-F238E27FC236}">
                      <a16:creationId xmlns:a16="http://schemas.microsoft.com/office/drawing/2014/main" id="{5ACB1220-5C36-5BE1-9111-ABA11552459F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 304">
                  <a:extLst>
                    <a:ext uri="{FF2B5EF4-FFF2-40B4-BE49-F238E27FC236}">
                      <a16:creationId xmlns:a16="http://schemas.microsoft.com/office/drawing/2014/main" id="{FFCE6208-CCDD-77B6-70BE-7DC238164A83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2" name="任意多边形 305">
                  <a:extLst>
                    <a:ext uri="{FF2B5EF4-FFF2-40B4-BE49-F238E27FC236}">
                      <a16:creationId xmlns:a16="http://schemas.microsoft.com/office/drawing/2014/main" id="{EEA657E4-622F-AA61-C2F2-DBC2BA1B52C4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3" name="任意多边形 306">
                  <a:extLst>
                    <a:ext uri="{FF2B5EF4-FFF2-40B4-BE49-F238E27FC236}">
                      <a16:creationId xmlns:a16="http://schemas.microsoft.com/office/drawing/2014/main" id="{D9169DDF-5290-2B2D-0121-AA730EBF2AB0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4" name="任意多边形 307">
                  <a:extLst>
                    <a:ext uri="{FF2B5EF4-FFF2-40B4-BE49-F238E27FC236}">
                      <a16:creationId xmlns:a16="http://schemas.microsoft.com/office/drawing/2014/main" id="{E05A6D77-6CE2-BF15-DD33-9728486A65F0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5" name="任意多边形 308">
                  <a:extLst>
                    <a:ext uri="{FF2B5EF4-FFF2-40B4-BE49-F238E27FC236}">
                      <a16:creationId xmlns:a16="http://schemas.microsoft.com/office/drawing/2014/main" id="{8F766310-F147-F1B4-C433-A5C2E0517654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6" name="任意多边形 309">
                  <a:extLst>
                    <a:ext uri="{FF2B5EF4-FFF2-40B4-BE49-F238E27FC236}">
                      <a16:creationId xmlns:a16="http://schemas.microsoft.com/office/drawing/2014/main" id="{B6B4AD91-E378-F486-1B3C-FB7D866548BD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7" name="任意多边形 310">
                  <a:extLst>
                    <a:ext uri="{FF2B5EF4-FFF2-40B4-BE49-F238E27FC236}">
                      <a16:creationId xmlns:a16="http://schemas.microsoft.com/office/drawing/2014/main" id="{0769CF97-D521-6B4A-BFC0-765EFE09B75D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8" name="任意多边形 311">
                  <a:extLst>
                    <a:ext uri="{FF2B5EF4-FFF2-40B4-BE49-F238E27FC236}">
                      <a16:creationId xmlns:a16="http://schemas.microsoft.com/office/drawing/2014/main" id="{306CDC27-59D7-3D8C-0D0A-A7A609E4163A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19" name="组合 518">
                  <a:extLst>
                    <a:ext uri="{FF2B5EF4-FFF2-40B4-BE49-F238E27FC236}">
                      <a16:creationId xmlns:a16="http://schemas.microsoft.com/office/drawing/2014/main" id="{A2A02C69-3DFD-9B98-91A3-880605A004A1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520" name="任意多边形 313">
                    <a:extLst>
                      <a:ext uri="{FF2B5EF4-FFF2-40B4-BE49-F238E27FC236}">
                        <a16:creationId xmlns:a16="http://schemas.microsoft.com/office/drawing/2014/main" id="{F820D19F-5808-CE70-CAB8-9C079851F520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任意多边形 314">
                    <a:extLst>
                      <a:ext uri="{FF2B5EF4-FFF2-40B4-BE49-F238E27FC236}">
                        <a16:creationId xmlns:a16="http://schemas.microsoft.com/office/drawing/2014/main" id="{5815A21C-35EB-565F-4717-DE9D14964522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任意多边形 315">
                    <a:extLst>
                      <a:ext uri="{FF2B5EF4-FFF2-40B4-BE49-F238E27FC236}">
                        <a16:creationId xmlns:a16="http://schemas.microsoft.com/office/drawing/2014/main" id="{67FE7243-6524-6FB9-D805-4114686797F5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" name="任意多边形 316">
                    <a:extLst>
                      <a:ext uri="{FF2B5EF4-FFF2-40B4-BE49-F238E27FC236}">
                        <a16:creationId xmlns:a16="http://schemas.microsoft.com/office/drawing/2014/main" id="{96933778-ECD7-4F03-2E9C-04D7B6CDD18A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01" name="任意多边形 317">
                <a:extLst>
                  <a:ext uri="{FF2B5EF4-FFF2-40B4-BE49-F238E27FC236}">
                    <a16:creationId xmlns:a16="http://schemas.microsoft.com/office/drawing/2014/main" id="{FED3EDC1-F8B6-9E06-0F02-B3EAF3101243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 318">
                <a:extLst>
                  <a:ext uri="{FF2B5EF4-FFF2-40B4-BE49-F238E27FC236}">
                    <a16:creationId xmlns:a16="http://schemas.microsoft.com/office/drawing/2014/main" id="{720B25B9-71CA-627E-2CC8-DB2B6252DF65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 319">
                <a:extLst>
                  <a:ext uri="{FF2B5EF4-FFF2-40B4-BE49-F238E27FC236}">
                    <a16:creationId xmlns:a16="http://schemas.microsoft.com/office/drawing/2014/main" id="{34108249-A485-C42D-E7A8-11EFF80EC972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 320">
                <a:extLst>
                  <a:ext uri="{FF2B5EF4-FFF2-40B4-BE49-F238E27FC236}">
                    <a16:creationId xmlns:a16="http://schemas.microsoft.com/office/drawing/2014/main" id="{42438F2A-7578-59AF-9F9D-04C028965408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 321">
                <a:extLst>
                  <a:ext uri="{FF2B5EF4-FFF2-40B4-BE49-F238E27FC236}">
                    <a16:creationId xmlns:a16="http://schemas.microsoft.com/office/drawing/2014/main" id="{139E74A6-2B8A-7439-05F7-26901440DD20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 322">
                <a:extLst>
                  <a:ext uri="{FF2B5EF4-FFF2-40B4-BE49-F238E27FC236}">
                    <a16:creationId xmlns:a16="http://schemas.microsoft.com/office/drawing/2014/main" id="{F382E56C-4606-9B09-494C-4005280EBCCB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6" name="组合 475">
              <a:extLst>
                <a:ext uri="{FF2B5EF4-FFF2-40B4-BE49-F238E27FC236}">
                  <a16:creationId xmlns:a16="http://schemas.microsoft.com/office/drawing/2014/main" id="{DAFE536C-7310-DCDA-4A32-B26072C9F917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477" name="组合 476">
                <a:extLst>
                  <a:ext uri="{FF2B5EF4-FFF2-40B4-BE49-F238E27FC236}">
                    <a16:creationId xmlns:a16="http://schemas.microsoft.com/office/drawing/2014/main" id="{372DD0C7-015D-DD8A-9BA2-0FD56A92612E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493" name="任意多边形 325">
                  <a:extLst>
                    <a:ext uri="{FF2B5EF4-FFF2-40B4-BE49-F238E27FC236}">
                      <a16:creationId xmlns:a16="http://schemas.microsoft.com/office/drawing/2014/main" id="{7BEF224A-15FF-7900-D2A8-3CB34AC18AC8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4" name="任意多边形 326">
                  <a:extLst>
                    <a:ext uri="{FF2B5EF4-FFF2-40B4-BE49-F238E27FC236}">
                      <a16:creationId xmlns:a16="http://schemas.microsoft.com/office/drawing/2014/main" id="{B6B7076E-3E8F-71F8-C78D-8AF27D0CFA58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5" name="任意多边形 327">
                  <a:extLst>
                    <a:ext uri="{FF2B5EF4-FFF2-40B4-BE49-F238E27FC236}">
                      <a16:creationId xmlns:a16="http://schemas.microsoft.com/office/drawing/2014/main" id="{8632E170-7A5B-A6D8-209C-6AA20D632BF5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6" name="任意多边形 328">
                  <a:extLst>
                    <a:ext uri="{FF2B5EF4-FFF2-40B4-BE49-F238E27FC236}">
                      <a16:creationId xmlns:a16="http://schemas.microsoft.com/office/drawing/2014/main" id="{9B92E711-B40A-A8BB-C85E-C7FB9F40E64D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8" name="组合 477">
                <a:extLst>
                  <a:ext uri="{FF2B5EF4-FFF2-40B4-BE49-F238E27FC236}">
                    <a16:creationId xmlns:a16="http://schemas.microsoft.com/office/drawing/2014/main" id="{BC21CA99-A704-46D9-DDD6-CDF60DEDA11B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479" name="任意多边形 330">
                  <a:extLst>
                    <a:ext uri="{FF2B5EF4-FFF2-40B4-BE49-F238E27FC236}">
                      <a16:creationId xmlns:a16="http://schemas.microsoft.com/office/drawing/2014/main" id="{7BADAC54-B7AD-A107-DCF4-C0D70A9C7AA5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0" name="任意多边形 331">
                  <a:extLst>
                    <a:ext uri="{FF2B5EF4-FFF2-40B4-BE49-F238E27FC236}">
                      <a16:creationId xmlns:a16="http://schemas.microsoft.com/office/drawing/2014/main" id="{7C0799FA-0190-B256-22A1-FF5BBA431BDC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1" name="任意多边形 332">
                  <a:extLst>
                    <a:ext uri="{FF2B5EF4-FFF2-40B4-BE49-F238E27FC236}">
                      <a16:creationId xmlns:a16="http://schemas.microsoft.com/office/drawing/2014/main" id="{8927B6C0-4BE2-6FAA-A1B9-736A545C8B1F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2" name="任意多边形 333">
                  <a:extLst>
                    <a:ext uri="{FF2B5EF4-FFF2-40B4-BE49-F238E27FC236}">
                      <a16:creationId xmlns:a16="http://schemas.microsoft.com/office/drawing/2014/main" id="{391310B9-5F8C-3898-6416-6A18D52D8117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3" name="任意多边形 334">
                  <a:extLst>
                    <a:ext uri="{FF2B5EF4-FFF2-40B4-BE49-F238E27FC236}">
                      <a16:creationId xmlns:a16="http://schemas.microsoft.com/office/drawing/2014/main" id="{536E3DBA-0DB5-7584-BA6A-DB7BBBE0226B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4" name="任意多边形 335">
                  <a:extLst>
                    <a:ext uri="{FF2B5EF4-FFF2-40B4-BE49-F238E27FC236}">
                      <a16:creationId xmlns:a16="http://schemas.microsoft.com/office/drawing/2014/main" id="{A261B64B-6621-6318-0DD5-E2554B28FBD0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5" name="任意多边形 336">
                  <a:extLst>
                    <a:ext uri="{FF2B5EF4-FFF2-40B4-BE49-F238E27FC236}">
                      <a16:creationId xmlns:a16="http://schemas.microsoft.com/office/drawing/2014/main" id="{F5D9FD21-92DC-7C46-7FD7-9783BAB3E15D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6" name="任意多边形 337">
                  <a:extLst>
                    <a:ext uri="{FF2B5EF4-FFF2-40B4-BE49-F238E27FC236}">
                      <a16:creationId xmlns:a16="http://schemas.microsoft.com/office/drawing/2014/main" id="{5AA75D49-F92F-DB77-33F5-340043F28284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7" name="任意多边形 338">
                  <a:extLst>
                    <a:ext uri="{FF2B5EF4-FFF2-40B4-BE49-F238E27FC236}">
                      <a16:creationId xmlns:a16="http://schemas.microsoft.com/office/drawing/2014/main" id="{2D3DC4D0-4F0D-6A29-AD58-A562C94C69B4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8" name="任意多边形 339">
                  <a:extLst>
                    <a:ext uri="{FF2B5EF4-FFF2-40B4-BE49-F238E27FC236}">
                      <a16:creationId xmlns:a16="http://schemas.microsoft.com/office/drawing/2014/main" id="{D3FA9DDE-2546-54F0-A8DA-212D744C0D19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9" name="任意多边形 340">
                  <a:extLst>
                    <a:ext uri="{FF2B5EF4-FFF2-40B4-BE49-F238E27FC236}">
                      <a16:creationId xmlns:a16="http://schemas.microsoft.com/office/drawing/2014/main" id="{7EBF9780-7B40-F1F3-FF5C-70D513176894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0" name="任意多边形 341">
                  <a:extLst>
                    <a:ext uri="{FF2B5EF4-FFF2-40B4-BE49-F238E27FC236}">
                      <a16:creationId xmlns:a16="http://schemas.microsoft.com/office/drawing/2014/main" id="{D407ACC7-7BDA-8A20-C7FB-E625C74E41F3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1" name="任意多边形 342">
                  <a:extLst>
                    <a:ext uri="{FF2B5EF4-FFF2-40B4-BE49-F238E27FC236}">
                      <a16:creationId xmlns:a16="http://schemas.microsoft.com/office/drawing/2014/main" id="{653D88D5-5F08-E855-A64B-D9D29D38DA64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2" name="任意多边形 343">
                  <a:extLst>
                    <a:ext uri="{FF2B5EF4-FFF2-40B4-BE49-F238E27FC236}">
                      <a16:creationId xmlns:a16="http://schemas.microsoft.com/office/drawing/2014/main" id="{6F49D7D9-CCE8-C309-A388-CF90C394A6C8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58771330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869D930-2744-C1B5-4966-840AB5CA5834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3" name="任意多边形 264">
              <a:extLst>
                <a:ext uri="{FF2B5EF4-FFF2-40B4-BE49-F238E27FC236}">
                  <a16:creationId xmlns:a16="http://schemas.microsoft.com/office/drawing/2014/main" id="{9C8AD97B-A7FA-C315-07DA-EE8587B380D6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任意多边形 265">
              <a:extLst>
                <a:ext uri="{FF2B5EF4-FFF2-40B4-BE49-F238E27FC236}">
                  <a16:creationId xmlns:a16="http://schemas.microsoft.com/office/drawing/2014/main" id="{33AD77B9-0367-42E9-94E0-83A430310F9C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任意多边形 266">
              <a:extLst>
                <a:ext uri="{FF2B5EF4-FFF2-40B4-BE49-F238E27FC236}">
                  <a16:creationId xmlns:a16="http://schemas.microsoft.com/office/drawing/2014/main" id="{16E71DD1-EB25-4133-4C89-56D7F0C15AEA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任意多边形 267">
              <a:extLst>
                <a:ext uri="{FF2B5EF4-FFF2-40B4-BE49-F238E27FC236}">
                  <a16:creationId xmlns:a16="http://schemas.microsoft.com/office/drawing/2014/main" id="{64FF4FEE-4AE9-B08C-0DE0-FEB5DAF34514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 268">
              <a:extLst>
                <a:ext uri="{FF2B5EF4-FFF2-40B4-BE49-F238E27FC236}">
                  <a16:creationId xmlns:a16="http://schemas.microsoft.com/office/drawing/2014/main" id="{80353B46-111D-714A-3530-262484EFA69B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 269">
              <a:extLst>
                <a:ext uri="{FF2B5EF4-FFF2-40B4-BE49-F238E27FC236}">
                  <a16:creationId xmlns:a16="http://schemas.microsoft.com/office/drawing/2014/main" id="{B742BAFE-61E7-C04B-E627-FCB78D93C322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 270">
              <a:extLst>
                <a:ext uri="{FF2B5EF4-FFF2-40B4-BE49-F238E27FC236}">
                  <a16:creationId xmlns:a16="http://schemas.microsoft.com/office/drawing/2014/main" id="{DBD0D6E8-90D6-6CA3-7306-532748EE50E0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271">
              <a:extLst>
                <a:ext uri="{FF2B5EF4-FFF2-40B4-BE49-F238E27FC236}">
                  <a16:creationId xmlns:a16="http://schemas.microsoft.com/office/drawing/2014/main" id="{6831B0C3-EEE6-DEC7-B0C5-D4FE3C68065C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 272">
              <a:extLst>
                <a:ext uri="{FF2B5EF4-FFF2-40B4-BE49-F238E27FC236}">
                  <a16:creationId xmlns:a16="http://schemas.microsoft.com/office/drawing/2014/main" id="{724CB82C-0AA0-43F5-C648-A00FA9E4A23D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 273">
              <a:extLst>
                <a:ext uri="{FF2B5EF4-FFF2-40B4-BE49-F238E27FC236}">
                  <a16:creationId xmlns:a16="http://schemas.microsoft.com/office/drawing/2014/main" id="{D1F69207-078E-84A9-90F5-9A99DBF396E0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274">
              <a:extLst>
                <a:ext uri="{FF2B5EF4-FFF2-40B4-BE49-F238E27FC236}">
                  <a16:creationId xmlns:a16="http://schemas.microsoft.com/office/drawing/2014/main" id="{9AEC4EAF-BC75-DA5E-F17C-AB8402F1A6D2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 275">
              <a:extLst>
                <a:ext uri="{FF2B5EF4-FFF2-40B4-BE49-F238E27FC236}">
                  <a16:creationId xmlns:a16="http://schemas.microsoft.com/office/drawing/2014/main" id="{B1AFD231-2C54-8A59-AAA6-7448467406CC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 276">
              <a:extLst>
                <a:ext uri="{FF2B5EF4-FFF2-40B4-BE49-F238E27FC236}">
                  <a16:creationId xmlns:a16="http://schemas.microsoft.com/office/drawing/2014/main" id="{02FC254B-B051-7A8D-4EBD-D040C1779914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 277">
              <a:extLst>
                <a:ext uri="{FF2B5EF4-FFF2-40B4-BE49-F238E27FC236}">
                  <a16:creationId xmlns:a16="http://schemas.microsoft.com/office/drawing/2014/main" id="{73C67756-F55F-E68A-A56B-A972F7AF2B91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任意多边形 278">
              <a:extLst>
                <a:ext uri="{FF2B5EF4-FFF2-40B4-BE49-F238E27FC236}">
                  <a16:creationId xmlns:a16="http://schemas.microsoft.com/office/drawing/2014/main" id="{2C955228-8578-3AE7-0029-75CDD69D1F25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 279">
              <a:extLst>
                <a:ext uri="{FF2B5EF4-FFF2-40B4-BE49-F238E27FC236}">
                  <a16:creationId xmlns:a16="http://schemas.microsoft.com/office/drawing/2014/main" id="{37E07222-2C44-BD9A-FB09-E37E31EABFD4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 280">
              <a:extLst>
                <a:ext uri="{FF2B5EF4-FFF2-40B4-BE49-F238E27FC236}">
                  <a16:creationId xmlns:a16="http://schemas.microsoft.com/office/drawing/2014/main" id="{3D85D79F-0A16-1A3C-1CEC-40EEB0ABF3E4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 281">
              <a:extLst>
                <a:ext uri="{FF2B5EF4-FFF2-40B4-BE49-F238E27FC236}">
                  <a16:creationId xmlns:a16="http://schemas.microsoft.com/office/drawing/2014/main" id="{FFB4164F-C91B-B37B-8F7D-4A2EE2034AFE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 282">
              <a:extLst>
                <a:ext uri="{FF2B5EF4-FFF2-40B4-BE49-F238E27FC236}">
                  <a16:creationId xmlns:a16="http://schemas.microsoft.com/office/drawing/2014/main" id="{1474C3D3-872A-818E-0D21-9599D6C25D4B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任意多边形 283">
              <a:extLst>
                <a:ext uri="{FF2B5EF4-FFF2-40B4-BE49-F238E27FC236}">
                  <a16:creationId xmlns:a16="http://schemas.microsoft.com/office/drawing/2014/main" id="{2968C9EC-B656-946C-D5CE-F7674FD39110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 284">
              <a:extLst>
                <a:ext uri="{FF2B5EF4-FFF2-40B4-BE49-F238E27FC236}">
                  <a16:creationId xmlns:a16="http://schemas.microsoft.com/office/drawing/2014/main" id="{BD55EC72-AA55-336D-04D1-62B978A0504B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 285">
              <a:extLst>
                <a:ext uri="{FF2B5EF4-FFF2-40B4-BE49-F238E27FC236}">
                  <a16:creationId xmlns:a16="http://schemas.microsoft.com/office/drawing/2014/main" id="{085E5C21-5D37-3794-E303-178D3373AE0A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 286">
              <a:extLst>
                <a:ext uri="{FF2B5EF4-FFF2-40B4-BE49-F238E27FC236}">
                  <a16:creationId xmlns:a16="http://schemas.microsoft.com/office/drawing/2014/main" id="{DE98AB66-31CC-D156-32D2-CC16479910F3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87">
              <a:extLst>
                <a:ext uri="{FF2B5EF4-FFF2-40B4-BE49-F238E27FC236}">
                  <a16:creationId xmlns:a16="http://schemas.microsoft.com/office/drawing/2014/main" id="{1B09B92F-2CAA-767F-8E21-D822AB9630E4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 288">
              <a:extLst>
                <a:ext uri="{FF2B5EF4-FFF2-40B4-BE49-F238E27FC236}">
                  <a16:creationId xmlns:a16="http://schemas.microsoft.com/office/drawing/2014/main" id="{DBFD9C20-23C5-6C7E-87E2-0118D6BC7DA7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289">
              <a:extLst>
                <a:ext uri="{FF2B5EF4-FFF2-40B4-BE49-F238E27FC236}">
                  <a16:creationId xmlns:a16="http://schemas.microsoft.com/office/drawing/2014/main" id="{F9B8F80B-51F4-4487-0847-F19595F8C7F2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290">
              <a:extLst>
                <a:ext uri="{FF2B5EF4-FFF2-40B4-BE49-F238E27FC236}">
                  <a16:creationId xmlns:a16="http://schemas.microsoft.com/office/drawing/2014/main" id="{A719188A-82F1-1256-78E4-E9369F045665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291">
              <a:extLst>
                <a:ext uri="{FF2B5EF4-FFF2-40B4-BE49-F238E27FC236}">
                  <a16:creationId xmlns:a16="http://schemas.microsoft.com/office/drawing/2014/main" id="{916E34A8-DC2E-77EB-FD12-CA3F359B6962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292">
              <a:extLst>
                <a:ext uri="{FF2B5EF4-FFF2-40B4-BE49-F238E27FC236}">
                  <a16:creationId xmlns:a16="http://schemas.microsoft.com/office/drawing/2014/main" id="{1BE97DAD-3A00-8946-45A7-4D71350A7BAD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293">
              <a:extLst>
                <a:ext uri="{FF2B5EF4-FFF2-40B4-BE49-F238E27FC236}">
                  <a16:creationId xmlns:a16="http://schemas.microsoft.com/office/drawing/2014/main" id="{375F3A3A-55E8-74AD-3962-DFDBD0097AA8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 294">
              <a:extLst>
                <a:ext uri="{FF2B5EF4-FFF2-40B4-BE49-F238E27FC236}">
                  <a16:creationId xmlns:a16="http://schemas.microsoft.com/office/drawing/2014/main" id="{E6BDC105-6DC5-E0BA-5338-4192E9DF929F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4A6D54E-0745-7AC1-3291-66167B3117FC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296">
              <a:extLst>
                <a:ext uri="{FF2B5EF4-FFF2-40B4-BE49-F238E27FC236}">
                  <a16:creationId xmlns:a16="http://schemas.microsoft.com/office/drawing/2014/main" id="{8ABE9744-051D-6F50-04D4-80715923EC58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297">
              <a:extLst>
                <a:ext uri="{FF2B5EF4-FFF2-40B4-BE49-F238E27FC236}">
                  <a16:creationId xmlns:a16="http://schemas.microsoft.com/office/drawing/2014/main" id="{44F03C19-B1BE-6DD6-B13C-5D4282D1560A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 298">
              <a:extLst>
                <a:ext uri="{FF2B5EF4-FFF2-40B4-BE49-F238E27FC236}">
                  <a16:creationId xmlns:a16="http://schemas.microsoft.com/office/drawing/2014/main" id="{AD22B6C6-B1C2-A309-DDA5-EF64012A4408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 299">
              <a:extLst>
                <a:ext uri="{FF2B5EF4-FFF2-40B4-BE49-F238E27FC236}">
                  <a16:creationId xmlns:a16="http://schemas.microsoft.com/office/drawing/2014/main" id="{27D91FA1-F1A2-D18E-C794-A7DA5501A8E2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 300">
              <a:extLst>
                <a:ext uri="{FF2B5EF4-FFF2-40B4-BE49-F238E27FC236}">
                  <a16:creationId xmlns:a16="http://schemas.microsoft.com/office/drawing/2014/main" id="{99CCD07B-FE1B-4E51-92FE-4A7EACAA57AC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 301">
              <a:extLst>
                <a:ext uri="{FF2B5EF4-FFF2-40B4-BE49-F238E27FC236}">
                  <a16:creationId xmlns:a16="http://schemas.microsoft.com/office/drawing/2014/main" id="{C8541F0C-5691-DEF0-1A7E-EA1F12F5F4FC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 302">
              <a:extLst>
                <a:ext uri="{FF2B5EF4-FFF2-40B4-BE49-F238E27FC236}">
                  <a16:creationId xmlns:a16="http://schemas.microsoft.com/office/drawing/2014/main" id="{F2BE9CD9-2E50-3E4E-CA0B-EEB2188928C3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任意多边形 303">
              <a:extLst>
                <a:ext uri="{FF2B5EF4-FFF2-40B4-BE49-F238E27FC236}">
                  <a16:creationId xmlns:a16="http://schemas.microsoft.com/office/drawing/2014/main" id="{D81FC3EA-EC31-D8DA-49D9-F83681950CB9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任意多边形 304">
              <a:extLst>
                <a:ext uri="{FF2B5EF4-FFF2-40B4-BE49-F238E27FC236}">
                  <a16:creationId xmlns:a16="http://schemas.microsoft.com/office/drawing/2014/main" id="{04260ED1-3F04-1518-D55B-FC1F33149C94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任意多边形 305">
              <a:extLst>
                <a:ext uri="{FF2B5EF4-FFF2-40B4-BE49-F238E27FC236}">
                  <a16:creationId xmlns:a16="http://schemas.microsoft.com/office/drawing/2014/main" id="{E90A8C33-3ADF-652F-465D-0C1A154C643A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任意多边形 306">
              <a:extLst>
                <a:ext uri="{FF2B5EF4-FFF2-40B4-BE49-F238E27FC236}">
                  <a16:creationId xmlns:a16="http://schemas.microsoft.com/office/drawing/2014/main" id="{7F955F3D-22F1-6F98-C008-8DD9C1C52C4B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任意多边形 307">
              <a:extLst>
                <a:ext uri="{FF2B5EF4-FFF2-40B4-BE49-F238E27FC236}">
                  <a16:creationId xmlns:a16="http://schemas.microsoft.com/office/drawing/2014/main" id="{F3750CD3-4E00-BAE2-69C6-93997C915CE9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任意多边形 308">
              <a:extLst>
                <a:ext uri="{FF2B5EF4-FFF2-40B4-BE49-F238E27FC236}">
                  <a16:creationId xmlns:a16="http://schemas.microsoft.com/office/drawing/2014/main" id="{B81D3656-0915-24E3-E200-16D07763C24D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任意多边形 309">
              <a:extLst>
                <a:ext uri="{FF2B5EF4-FFF2-40B4-BE49-F238E27FC236}">
                  <a16:creationId xmlns:a16="http://schemas.microsoft.com/office/drawing/2014/main" id="{C7F78612-8943-ADCE-6C78-66EBB6D5CB51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任意多边形 310">
              <a:extLst>
                <a:ext uri="{FF2B5EF4-FFF2-40B4-BE49-F238E27FC236}">
                  <a16:creationId xmlns:a16="http://schemas.microsoft.com/office/drawing/2014/main" id="{D0303101-4495-9ED1-113E-1D98A9457CA6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 311">
              <a:extLst>
                <a:ext uri="{FF2B5EF4-FFF2-40B4-BE49-F238E27FC236}">
                  <a16:creationId xmlns:a16="http://schemas.microsoft.com/office/drawing/2014/main" id="{FDA3E857-64F9-CC43-C56A-6BAB2474E6E4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任意多边形 312">
              <a:extLst>
                <a:ext uri="{FF2B5EF4-FFF2-40B4-BE49-F238E27FC236}">
                  <a16:creationId xmlns:a16="http://schemas.microsoft.com/office/drawing/2014/main" id="{7A7CA949-8EAC-BAA6-2D9D-9F01E674E332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20C56EA5-AECC-6719-BFAF-4E65CF244D03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7ECA5CD5-B9FA-6566-A91A-8F75C4A11543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8B69A700-8A73-A690-E400-30AB4F1D49CC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EF8173-41B5-03DC-B0CC-DAC903EB975B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091B33B-1AB4-8C1F-1277-F9DDBD95347E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8B248B0C-D16B-74F1-47D6-CA5ED4B2A581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319">
              <a:extLst>
                <a:ext uri="{FF2B5EF4-FFF2-40B4-BE49-F238E27FC236}">
                  <a16:creationId xmlns:a16="http://schemas.microsoft.com/office/drawing/2014/main" id="{A9A9B1CF-FAE0-4242-39F2-6B6A37156092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任意多边形 320">
              <a:extLst>
                <a:ext uri="{FF2B5EF4-FFF2-40B4-BE49-F238E27FC236}">
                  <a16:creationId xmlns:a16="http://schemas.microsoft.com/office/drawing/2014/main" id="{D21F4966-1D69-1EC0-2A76-FDA4C86D9B6C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321">
              <a:extLst>
                <a:ext uri="{FF2B5EF4-FFF2-40B4-BE49-F238E27FC236}">
                  <a16:creationId xmlns:a16="http://schemas.microsoft.com/office/drawing/2014/main" id="{1EF7C56F-4B7B-7337-A6EF-8AD436692A60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322">
              <a:extLst>
                <a:ext uri="{FF2B5EF4-FFF2-40B4-BE49-F238E27FC236}">
                  <a16:creationId xmlns:a16="http://schemas.microsoft.com/office/drawing/2014/main" id="{9ADFFC44-598B-830D-4977-6DE90985CBF7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323">
              <a:extLst>
                <a:ext uri="{FF2B5EF4-FFF2-40B4-BE49-F238E27FC236}">
                  <a16:creationId xmlns:a16="http://schemas.microsoft.com/office/drawing/2014/main" id="{BBE45D48-CCB6-E0AE-72C9-52D0CB3BA56C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324">
              <a:extLst>
                <a:ext uri="{FF2B5EF4-FFF2-40B4-BE49-F238E27FC236}">
                  <a16:creationId xmlns:a16="http://schemas.microsoft.com/office/drawing/2014/main" id="{1F0A1582-ED5D-9EC5-33EF-B808CB4708DA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325">
              <a:extLst>
                <a:ext uri="{FF2B5EF4-FFF2-40B4-BE49-F238E27FC236}">
                  <a16:creationId xmlns:a16="http://schemas.microsoft.com/office/drawing/2014/main" id="{83A06D23-6AFF-C6DA-3308-016996E5564A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326">
              <a:extLst>
                <a:ext uri="{FF2B5EF4-FFF2-40B4-BE49-F238E27FC236}">
                  <a16:creationId xmlns:a16="http://schemas.microsoft.com/office/drawing/2014/main" id="{90295D8C-5B63-5EEA-B83B-A1D8EF783CE9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327">
              <a:extLst>
                <a:ext uri="{FF2B5EF4-FFF2-40B4-BE49-F238E27FC236}">
                  <a16:creationId xmlns:a16="http://schemas.microsoft.com/office/drawing/2014/main" id="{AEAA82C4-548C-0093-C60C-8FB118176EC8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328">
              <a:extLst>
                <a:ext uri="{FF2B5EF4-FFF2-40B4-BE49-F238E27FC236}">
                  <a16:creationId xmlns:a16="http://schemas.microsoft.com/office/drawing/2014/main" id="{DCB9125D-79CE-0671-3359-F05E10D91FE9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329">
              <a:extLst>
                <a:ext uri="{FF2B5EF4-FFF2-40B4-BE49-F238E27FC236}">
                  <a16:creationId xmlns:a16="http://schemas.microsoft.com/office/drawing/2014/main" id="{E6139BDF-197F-785E-7F42-1AD9381F8CE0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330">
              <a:extLst>
                <a:ext uri="{FF2B5EF4-FFF2-40B4-BE49-F238E27FC236}">
                  <a16:creationId xmlns:a16="http://schemas.microsoft.com/office/drawing/2014/main" id="{317E9BA6-D4D5-2A8F-7264-087B3157326B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331">
              <a:extLst>
                <a:ext uri="{FF2B5EF4-FFF2-40B4-BE49-F238E27FC236}">
                  <a16:creationId xmlns:a16="http://schemas.microsoft.com/office/drawing/2014/main" id="{AFF7296E-B50D-00B8-3C6A-B3C1F9FD0389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332">
              <a:extLst>
                <a:ext uri="{FF2B5EF4-FFF2-40B4-BE49-F238E27FC236}">
                  <a16:creationId xmlns:a16="http://schemas.microsoft.com/office/drawing/2014/main" id="{EB2D4563-3C59-F522-7DB4-2CD4F86B83CE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333">
              <a:extLst>
                <a:ext uri="{FF2B5EF4-FFF2-40B4-BE49-F238E27FC236}">
                  <a16:creationId xmlns:a16="http://schemas.microsoft.com/office/drawing/2014/main" id="{582E1466-94D1-834E-B3C9-8912C0476220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334">
              <a:extLst>
                <a:ext uri="{FF2B5EF4-FFF2-40B4-BE49-F238E27FC236}">
                  <a16:creationId xmlns:a16="http://schemas.microsoft.com/office/drawing/2014/main" id="{6E155604-9245-7CB4-9F33-8808B43ADBD3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任意多边形 335">
              <a:extLst>
                <a:ext uri="{FF2B5EF4-FFF2-40B4-BE49-F238E27FC236}">
                  <a16:creationId xmlns:a16="http://schemas.microsoft.com/office/drawing/2014/main" id="{CEC6C7FB-2CB8-97AF-AA81-AB6824A24FBB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任意多边形 336">
              <a:extLst>
                <a:ext uri="{FF2B5EF4-FFF2-40B4-BE49-F238E27FC236}">
                  <a16:creationId xmlns:a16="http://schemas.microsoft.com/office/drawing/2014/main" id="{E30B0F42-4F82-D4C0-2250-1C2784EBBC2E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任意多边形 337">
              <a:extLst>
                <a:ext uri="{FF2B5EF4-FFF2-40B4-BE49-F238E27FC236}">
                  <a16:creationId xmlns:a16="http://schemas.microsoft.com/office/drawing/2014/main" id="{D36F8C34-CE6A-900D-9E97-6BEF6E86B051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任意多边形 338">
              <a:extLst>
                <a:ext uri="{FF2B5EF4-FFF2-40B4-BE49-F238E27FC236}">
                  <a16:creationId xmlns:a16="http://schemas.microsoft.com/office/drawing/2014/main" id="{C087DE52-F394-ACF4-75B7-5FB40B7521B8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任意多边形 339">
              <a:extLst>
                <a:ext uri="{FF2B5EF4-FFF2-40B4-BE49-F238E27FC236}">
                  <a16:creationId xmlns:a16="http://schemas.microsoft.com/office/drawing/2014/main" id="{C6BCB3CD-53F6-D140-3C99-A8985138C629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任意多边形 340">
              <a:extLst>
                <a:ext uri="{FF2B5EF4-FFF2-40B4-BE49-F238E27FC236}">
                  <a16:creationId xmlns:a16="http://schemas.microsoft.com/office/drawing/2014/main" id="{1909361B-182E-7636-5986-AB21F3FF08E3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任意多边形 341">
              <a:extLst>
                <a:ext uri="{FF2B5EF4-FFF2-40B4-BE49-F238E27FC236}">
                  <a16:creationId xmlns:a16="http://schemas.microsoft.com/office/drawing/2014/main" id="{22758C19-BA65-61D9-D582-10ECA1C88C12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任意多边形 342">
              <a:extLst>
                <a:ext uri="{FF2B5EF4-FFF2-40B4-BE49-F238E27FC236}">
                  <a16:creationId xmlns:a16="http://schemas.microsoft.com/office/drawing/2014/main" id="{3EEFCABA-E77C-3243-4863-CDDE08976147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任意多边形 343">
              <a:extLst>
                <a:ext uri="{FF2B5EF4-FFF2-40B4-BE49-F238E27FC236}">
                  <a16:creationId xmlns:a16="http://schemas.microsoft.com/office/drawing/2014/main" id="{2B5F0E43-6389-678C-96A0-8E7E96C34EE0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任意多边形 344">
              <a:extLst>
                <a:ext uri="{FF2B5EF4-FFF2-40B4-BE49-F238E27FC236}">
                  <a16:creationId xmlns:a16="http://schemas.microsoft.com/office/drawing/2014/main" id="{06E94476-9CB5-FB15-02EA-268D6C3B42A8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任意多边形 345">
              <a:extLst>
                <a:ext uri="{FF2B5EF4-FFF2-40B4-BE49-F238E27FC236}">
                  <a16:creationId xmlns:a16="http://schemas.microsoft.com/office/drawing/2014/main" id="{30333FFE-64B7-CEE2-352D-FA8696416790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任意多边形 346">
              <a:extLst>
                <a:ext uri="{FF2B5EF4-FFF2-40B4-BE49-F238E27FC236}">
                  <a16:creationId xmlns:a16="http://schemas.microsoft.com/office/drawing/2014/main" id="{C104FE5D-8C38-AD42-E179-4B43424AECDA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任意多边形 347">
              <a:extLst>
                <a:ext uri="{FF2B5EF4-FFF2-40B4-BE49-F238E27FC236}">
                  <a16:creationId xmlns:a16="http://schemas.microsoft.com/office/drawing/2014/main" id="{6B37F02C-4111-FA00-D20B-9A8BDFFD0016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任意多边形 348">
              <a:extLst>
                <a:ext uri="{FF2B5EF4-FFF2-40B4-BE49-F238E27FC236}">
                  <a16:creationId xmlns:a16="http://schemas.microsoft.com/office/drawing/2014/main" id="{2A35019F-86B1-35ED-39B5-974F90A93F7D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任意多边形 349">
              <a:extLst>
                <a:ext uri="{FF2B5EF4-FFF2-40B4-BE49-F238E27FC236}">
                  <a16:creationId xmlns:a16="http://schemas.microsoft.com/office/drawing/2014/main" id="{8781D671-CE72-9CDC-F388-8071E2F71563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任意多边形 350">
              <a:extLst>
                <a:ext uri="{FF2B5EF4-FFF2-40B4-BE49-F238E27FC236}">
                  <a16:creationId xmlns:a16="http://schemas.microsoft.com/office/drawing/2014/main" id="{8C21D005-2735-0D9A-15E0-8C88D7F6E4D3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任意多边形 351">
              <a:extLst>
                <a:ext uri="{FF2B5EF4-FFF2-40B4-BE49-F238E27FC236}">
                  <a16:creationId xmlns:a16="http://schemas.microsoft.com/office/drawing/2014/main" id="{56CE7FD2-0727-75A1-8420-F915D6854939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任意多边形 352">
              <a:extLst>
                <a:ext uri="{FF2B5EF4-FFF2-40B4-BE49-F238E27FC236}">
                  <a16:creationId xmlns:a16="http://schemas.microsoft.com/office/drawing/2014/main" id="{FCB22ACC-49F3-AB96-8583-79027510E1FB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任意多边形 353">
              <a:extLst>
                <a:ext uri="{FF2B5EF4-FFF2-40B4-BE49-F238E27FC236}">
                  <a16:creationId xmlns:a16="http://schemas.microsoft.com/office/drawing/2014/main" id="{613F359B-8A92-7A16-BE72-A6FCF54D6F28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任意多边形 354">
              <a:extLst>
                <a:ext uri="{FF2B5EF4-FFF2-40B4-BE49-F238E27FC236}">
                  <a16:creationId xmlns:a16="http://schemas.microsoft.com/office/drawing/2014/main" id="{DD74EC64-31D7-60E8-BA36-2C5B166F5F46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任意多边形 355">
              <a:extLst>
                <a:ext uri="{FF2B5EF4-FFF2-40B4-BE49-F238E27FC236}">
                  <a16:creationId xmlns:a16="http://schemas.microsoft.com/office/drawing/2014/main" id="{105192F0-565F-58E3-8A40-ED0A9B24D819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任意多边形 356">
              <a:extLst>
                <a:ext uri="{FF2B5EF4-FFF2-40B4-BE49-F238E27FC236}">
                  <a16:creationId xmlns:a16="http://schemas.microsoft.com/office/drawing/2014/main" id="{BA814E08-AE25-1B70-FCA0-63F9E09B90D7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任意多边形 357">
              <a:extLst>
                <a:ext uri="{FF2B5EF4-FFF2-40B4-BE49-F238E27FC236}">
                  <a16:creationId xmlns:a16="http://schemas.microsoft.com/office/drawing/2014/main" id="{5DAFC180-0FBD-817F-56DE-2291F8870D8D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 358">
              <a:extLst>
                <a:ext uri="{FF2B5EF4-FFF2-40B4-BE49-F238E27FC236}">
                  <a16:creationId xmlns:a16="http://schemas.microsoft.com/office/drawing/2014/main" id="{5B1DACC3-DFC8-B578-C45E-107ADC5F1A27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任意多边形 359">
              <a:extLst>
                <a:ext uri="{FF2B5EF4-FFF2-40B4-BE49-F238E27FC236}">
                  <a16:creationId xmlns:a16="http://schemas.microsoft.com/office/drawing/2014/main" id="{4B45774D-BC3B-2432-3D63-A3E92B71D0FA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360">
              <a:extLst>
                <a:ext uri="{FF2B5EF4-FFF2-40B4-BE49-F238E27FC236}">
                  <a16:creationId xmlns:a16="http://schemas.microsoft.com/office/drawing/2014/main" id="{69C90CF7-721D-17BF-77C9-DCDA96680B5F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任意多边形 361">
              <a:extLst>
                <a:ext uri="{FF2B5EF4-FFF2-40B4-BE49-F238E27FC236}">
                  <a16:creationId xmlns:a16="http://schemas.microsoft.com/office/drawing/2014/main" id="{68FC1CA3-6982-ECA7-5941-FC6CF90389E6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362">
              <a:extLst>
                <a:ext uri="{FF2B5EF4-FFF2-40B4-BE49-F238E27FC236}">
                  <a16:creationId xmlns:a16="http://schemas.microsoft.com/office/drawing/2014/main" id="{8D78417B-C19E-0312-D8B6-FCEE462F095A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任意多边形 363">
              <a:extLst>
                <a:ext uri="{FF2B5EF4-FFF2-40B4-BE49-F238E27FC236}">
                  <a16:creationId xmlns:a16="http://schemas.microsoft.com/office/drawing/2014/main" id="{F2DED7D0-1BD8-CBE3-4F6C-FB7B21FC59D2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任意多边形 364">
              <a:extLst>
                <a:ext uri="{FF2B5EF4-FFF2-40B4-BE49-F238E27FC236}">
                  <a16:creationId xmlns:a16="http://schemas.microsoft.com/office/drawing/2014/main" id="{70A004F9-FEA6-0A0F-33B9-603A32B8BA83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365">
              <a:extLst>
                <a:ext uri="{FF2B5EF4-FFF2-40B4-BE49-F238E27FC236}">
                  <a16:creationId xmlns:a16="http://schemas.microsoft.com/office/drawing/2014/main" id="{E3F0BD62-95ED-D32B-6F98-DA99DAAD595E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任意多边形 366">
              <a:extLst>
                <a:ext uri="{FF2B5EF4-FFF2-40B4-BE49-F238E27FC236}">
                  <a16:creationId xmlns:a16="http://schemas.microsoft.com/office/drawing/2014/main" id="{5CE313AC-3E40-4DFB-B33B-35274D0B50FB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任意多边形 367">
              <a:extLst>
                <a:ext uri="{FF2B5EF4-FFF2-40B4-BE49-F238E27FC236}">
                  <a16:creationId xmlns:a16="http://schemas.microsoft.com/office/drawing/2014/main" id="{239CC5F9-D996-8CFE-687A-6397850A210C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任意多边形 368">
              <a:extLst>
                <a:ext uri="{FF2B5EF4-FFF2-40B4-BE49-F238E27FC236}">
                  <a16:creationId xmlns:a16="http://schemas.microsoft.com/office/drawing/2014/main" id="{46CB6773-7B6A-8D28-9AAF-72E7A7AA60F0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任意多边形 369">
              <a:extLst>
                <a:ext uri="{FF2B5EF4-FFF2-40B4-BE49-F238E27FC236}">
                  <a16:creationId xmlns:a16="http://schemas.microsoft.com/office/drawing/2014/main" id="{BB7210A5-B1E9-3279-4974-DA9233302566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任意多边形 370">
              <a:extLst>
                <a:ext uri="{FF2B5EF4-FFF2-40B4-BE49-F238E27FC236}">
                  <a16:creationId xmlns:a16="http://schemas.microsoft.com/office/drawing/2014/main" id="{0083A632-2812-F2FB-D84F-E80CE504F640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任意多边形 371">
              <a:extLst>
                <a:ext uri="{FF2B5EF4-FFF2-40B4-BE49-F238E27FC236}">
                  <a16:creationId xmlns:a16="http://schemas.microsoft.com/office/drawing/2014/main" id="{2302FDFB-9D4A-7BAD-A148-B4255805481F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D43C91F1-C8C3-4519-12F8-A6518D395D1F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任意多边形 373">
              <a:extLst>
                <a:ext uri="{FF2B5EF4-FFF2-40B4-BE49-F238E27FC236}">
                  <a16:creationId xmlns:a16="http://schemas.microsoft.com/office/drawing/2014/main" id="{C13B8CE4-3CE0-0298-236C-484301D6CF52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CA82D512-3F89-EBD3-6D42-BC633F7A1D7D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任意多边形 375">
              <a:extLst>
                <a:ext uri="{FF2B5EF4-FFF2-40B4-BE49-F238E27FC236}">
                  <a16:creationId xmlns:a16="http://schemas.microsoft.com/office/drawing/2014/main" id="{912138FD-DD51-F0C0-032B-5D3DD34B2257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任意多边形 376">
              <a:extLst>
                <a:ext uri="{FF2B5EF4-FFF2-40B4-BE49-F238E27FC236}">
                  <a16:creationId xmlns:a16="http://schemas.microsoft.com/office/drawing/2014/main" id="{7509FF8A-DD67-66EA-F1B5-D7EAE988764F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任意多边形 377">
              <a:extLst>
                <a:ext uri="{FF2B5EF4-FFF2-40B4-BE49-F238E27FC236}">
                  <a16:creationId xmlns:a16="http://schemas.microsoft.com/office/drawing/2014/main" id="{69BA010A-08D0-642C-9204-DD91FA9A98F9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任意多边形 378">
              <a:extLst>
                <a:ext uri="{FF2B5EF4-FFF2-40B4-BE49-F238E27FC236}">
                  <a16:creationId xmlns:a16="http://schemas.microsoft.com/office/drawing/2014/main" id="{ABCB8D74-79BC-2540-B3D9-67BE2D92F275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任意多边形 379">
              <a:extLst>
                <a:ext uri="{FF2B5EF4-FFF2-40B4-BE49-F238E27FC236}">
                  <a16:creationId xmlns:a16="http://schemas.microsoft.com/office/drawing/2014/main" id="{4B77502C-637D-3577-1D1F-477334479B9D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任意多边形 380">
              <a:extLst>
                <a:ext uri="{FF2B5EF4-FFF2-40B4-BE49-F238E27FC236}">
                  <a16:creationId xmlns:a16="http://schemas.microsoft.com/office/drawing/2014/main" id="{DE7A4EBA-612D-C65F-3846-3F26D041F4B9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任意多边形 381">
              <a:extLst>
                <a:ext uri="{FF2B5EF4-FFF2-40B4-BE49-F238E27FC236}">
                  <a16:creationId xmlns:a16="http://schemas.microsoft.com/office/drawing/2014/main" id="{DF08092F-C420-75DA-C2FD-7FB935508172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任意多边形 382">
              <a:extLst>
                <a:ext uri="{FF2B5EF4-FFF2-40B4-BE49-F238E27FC236}">
                  <a16:creationId xmlns:a16="http://schemas.microsoft.com/office/drawing/2014/main" id="{FACA866B-8280-8198-3F30-F202F265C7FE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任意多边形 383">
              <a:extLst>
                <a:ext uri="{FF2B5EF4-FFF2-40B4-BE49-F238E27FC236}">
                  <a16:creationId xmlns:a16="http://schemas.microsoft.com/office/drawing/2014/main" id="{3EB2FB34-8B5D-4533-4782-56B4C59E9B15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任意多边形 384">
              <a:extLst>
                <a:ext uri="{FF2B5EF4-FFF2-40B4-BE49-F238E27FC236}">
                  <a16:creationId xmlns:a16="http://schemas.microsoft.com/office/drawing/2014/main" id="{9611EDFD-5A45-BAFB-85D6-0A8AB9F16555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任意多边形 385">
              <a:extLst>
                <a:ext uri="{FF2B5EF4-FFF2-40B4-BE49-F238E27FC236}">
                  <a16:creationId xmlns:a16="http://schemas.microsoft.com/office/drawing/2014/main" id="{5741749B-FDCC-ECA8-7D31-C4FF21B4A255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任意多边形 386">
              <a:extLst>
                <a:ext uri="{FF2B5EF4-FFF2-40B4-BE49-F238E27FC236}">
                  <a16:creationId xmlns:a16="http://schemas.microsoft.com/office/drawing/2014/main" id="{208A4A5C-60DA-BF0A-BFD2-0F8B576AF2D4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 387">
              <a:extLst>
                <a:ext uri="{FF2B5EF4-FFF2-40B4-BE49-F238E27FC236}">
                  <a16:creationId xmlns:a16="http://schemas.microsoft.com/office/drawing/2014/main" id="{AA49EB3A-9224-14E8-0C4E-4FAB23FA3C74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任意多边形 388">
              <a:extLst>
                <a:ext uri="{FF2B5EF4-FFF2-40B4-BE49-F238E27FC236}">
                  <a16:creationId xmlns:a16="http://schemas.microsoft.com/office/drawing/2014/main" id="{B9E31DAE-F7E6-580D-DF98-A45B5026C036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任意多边形 389">
              <a:extLst>
                <a:ext uri="{FF2B5EF4-FFF2-40B4-BE49-F238E27FC236}">
                  <a16:creationId xmlns:a16="http://schemas.microsoft.com/office/drawing/2014/main" id="{8000CA25-8650-8D53-EB0F-5F2858D5FB90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任意多边形 390">
              <a:extLst>
                <a:ext uri="{FF2B5EF4-FFF2-40B4-BE49-F238E27FC236}">
                  <a16:creationId xmlns:a16="http://schemas.microsoft.com/office/drawing/2014/main" id="{794D71A4-EFBF-EE5B-7984-0E64C73A9DD2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任意多边形 391">
              <a:extLst>
                <a:ext uri="{FF2B5EF4-FFF2-40B4-BE49-F238E27FC236}">
                  <a16:creationId xmlns:a16="http://schemas.microsoft.com/office/drawing/2014/main" id="{B97A7403-C04C-2286-A31C-186FC86F902C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任意多边形 392">
              <a:extLst>
                <a:ext uri="{FF2B5EF4-FFF2-40B4-BE49-F238E27FC236}">
                  <a16:creationId xmlns:a16="http://schemas.microsoft.com/office/drawing/2014/main" id="{9E0ED6EA-4FD9-38E3-F685-AD10EEDDB3E8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任意多边形 393">
              <a:extLst>
                <a:ext uri="{FF2B5EF4-FFF2-40B4-BE49-F238E27FC236}">
                  <a16:creationId xmlns:a16="http://schemas.microsoft.com/office/drawing/2014/main" id="{7F94FE09-F45F-CEDD-C326-7FE7956D07B5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任意多边形 394">
              <a:extLst>
                <a:ext uri="{FF2B5EF4-FFF2-40B4-BE49-F238E27FC236}">
                  <a16:creationId xmlns:a16="http://schemas.microsoft.com/office/drawing/2014/main" id="{86BF12F2-4227-9EA4-13CE-D04C1D4B7E67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多边形 395">
              <a:extLst>
                <a:ext uri="{FF2B5EF4-FFF2-40B4-BE49-F238E27FC236}">
                  <a16:creationId xmlns:a16="http://schemas.microsoft.com/office/drawing/2014/main" id="{4B1BCD3F-87FF-9B73-BAAA-CA6525F62EEB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任意多边形 396">
              <a:extLst>
                <a:ext uri="{FF2B5EF4-FFF2-40B4-BE49-F238E27FC236}">
                  <a16:creationId xmlns:a16="http://schemas.microsoft.com/office/drawing/2014/main" id="{DF0A81D1-B5CA-3917-85C9-9E23C8F46BBF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397">
              <a:extLst>
                <a:ext uri="{FF2B5EF4-FFF2-40B4-BE49-F238E27FC236}">
                  <a16:creationId xmlns:a16="http://schemas.microsoft.com/office/drawing/2014/main" id="{E7DBE082-91C6-2074-9B43-72CC25205710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398">
              <a:extLst>
                <a:ext uri="{FF2B5EF4-FFF2-40B4-BE49-F238E27FC236}">
                  <a16:creationId xmlns:a16="http://schemas.microsoft.com/office/drawing/2014/main" id="{A8C1C600-990A-8FF2-8449-99EA6A9DFCD0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任意多边形 399">
              <a:extLst>
                <a:ext uri="{FF2B5EF4-FFF2-40B4-BE49-F238E27FC236}">
                  <a16:creationId xmlns:a16="http://schemas.microsoft.com/office/drawing/2014/main" id="{CD1274EF-B48A-8950-ABF5-E905CDF27A85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400">
              <a:extLst>
                <a:ext uri="{FF2B5EF4-FFF2-40B4-BE49-F238E27FC236}">
                  <a16:creationId xmlns:a16="http://schemas.microsoft.com/office/drawing/2014/main" id="{D0E9FEEE-8196-765F-A7DE-C713BAC8FD2A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任意多边形 401">
              <a:extLst>
                <a:ext uri="{FF2B5EF4-FFF2-40B4-BE49-F238E27FC236}">
                  <a16:creationId xmlns:a16="http://schemas.microsoft.com/office/drawing/2014/main" id="{F612CC85-CE43-6340-647A-36A3F6DF7B03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任意多边形 402">
              <a:extLst>
                <a:ext uri="{FF2B5EF4-FFF2-40B4-BE49-F238E27FC236}">
                  <a16:creationId xmlns:a16="http://schemas.microsoft.com/office/drawing/2014/main" id="{64EE3547-9C3C-D0A7-6854-AACED7705AE7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任意多边形 403">
              <a:extLst>
                <a:ext uri="{FF2B5EF4-FFF2-40B4-BE49-F238E27FC236}">
                  <a16:creationId xmlns:a16="http://schemas.microsoft.com/office/drawing/2014/main" id="{5C9944CC-8833-E669-5B35-D90229434267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任意多边形 404">
              <a:extLst>
                <a:ext uri="{FF2B5EF4-FFF2-40B4-BE49-F238E27FC236}">
                  <a16:creationId xmlns:a16="http://schemas.microsoft.com/office/drawing/2014/main" id="{97720649-A633-4C0C-1B70-C8D184116163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任意多边形 405">
              <a:extLst>
                <a:ext uri="{FF2B5EF4-FFF2-40B4-BE49-F238E27FC236}">
                  <a16:creationId xmlns:a16="http://schemas.microsoft.com/office/drawing/2014/main" id="{9371AF18-1D2F-A4EE-6B35-56DF3810C66A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任意多边形 406">
              <a:extLst>
                <a:ext uri="{FF2B5EF4-FFF2-40B4-BE49-F238E27FC236}">
                  <a16:creationId xmlns:a16="http://schemas.microsoft.com/office/drawing/2014/main" id="{E9EA379C-436C-0107-A0D6-2A9D833B80C7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任意多边形 407">
              <a:extLst>
                <a:ext uri="{FF2B5EF4-FFF2-40B4-BE49-F238E27FC236}">
                  <a16:creationId xmlns:a16="http://schemas.microsoft.com/office/drawing/2014/main" id="{06EDBC21-48E7-F710-A374-540E157F5DF6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任意多边形 408">
              <a:extLst>
                <a:ext uri="{FF2B5EF4-FFF2-40B4-BE49-F238E27FC236}">
                  <a16:creationId xmlns:a16="http://schemas.microsoft.com/office/drawing/2014/main" id="{D37C8895-39F4-6A79-DC56-6C19E9CF7498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任意多边形 409">
              <a:extLst>
                <a:ext uri="{FF2B5EF4-FFF2-40B4-BE49-F238E27FC236}">
                  <a16:creationId xmlns:a16="http://schemas.microsoft.com/office/drawing/2014/main" id="{9BBAAAF8-5E8A-5217-3841-5E7BFC616673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多边形 410">
              <a:extLst>
                <a:ext uri="{FF2B5EF4-FFF2-40B4-BE49-F238E27FC236}">
                  <a16:creationId xmlns:a16="http://schemas.microsoft.com/office/drawing/2014/main" id="{7E1AC1D1-58F1-842F-ED0F-2BD6B39EFAFE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任意多边形 411">
              <a:extLst>
                <a:ext uri="{FF2B5EF4-FFF2-40B4-BE49-F238E27FC236}">
                  <a16:creationId xmlns:a16="http://schemas.microsoft.com/office/drawing/2014/main" id="{F807CC2C-15E2-272E-0BAE-2CA9F1A84A36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任意多边形 412">
              <a:extLst>
                <a:ext uri="{FF2B5EF4-FFF2-40B4-BE49-F238E27FC236}">
                  <a16:creationId xmlns:a16="http://schemas.microsoft.com/office/drawing/2014/main" id="{DE9F5640-D198-2CE0-AC59-F3BA0EDB5660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任意多边形 413">
              <a:extLst>
                <a:ext uri="{FF2B5EF4-FFF2-40B4-BE49-F238E27FC236}">
                  <a16:creationId xmlns:a16="http://schemas.microsoft.com/office/drawing/2014/main" id="{8B3E5FE9-5153-ED4E-2FAE-B62F91330192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任意多边形 414">
              <a:extLst>
                <a:ext uri="{FF2B5EF4-FFF2-40B4-BE49-F238E27FC236}">
                  <a16:creationId xmlns:a16="http://schemas.microsoft.com/office/drawing/2014/main" id="{EA912851-F751-A5B8-C676-79D0A2E2F1AD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任意多边形 415">
              <a:extLst>
                <a:ext uri="{FF2B5EF4-FFF2-40B4-BE49-F238E27FC236}">
                  <a16:creationId xmlns:a16="http://schemas.microsoft.com/office/drawing/2014/main" id="{1B9B9975-D30C-C85D-B994-62FA7859C415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任意多边形 416">
              <a:extLst>
                <a:ext uri="{FF2B5EF4-FFF2-40B4-BE49-F238E27FC236}">
                  <a16:creationId xmlns:a16="http://schemas.microsoft.com/office/drawing/2014/main" id="{D25EB313-4167-32C6-14BC-47B065EB2D97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任意多边形 417">
              <a:extLst>
                <a:ext uri="{FF2B5EF4-FFF2-40B4-BE49-F238E27FC236}">
                  <a16:creationId xmlns:a16="http://schemas.microsoft.com/office/drawing/2014/main" id="{A8F7D21E-7548-F622-9DA3-0421CEBA191D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任意多边形 418">
              <a:extLst>
                <a:ext uri="{FF2B5EF4-FFF2-40B4-BE49-F238E27FC236}">
                  <a16:creationId xmlns:a16="http://schemas.microsoft.com/office/drawing/2014/main" id="{1B1EF10F-EEA7-55C4-30EB-018660A41B17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任意多边形 419">
              <a:extLst>
                <a:ext uri="{FF2B5EF4-FFF2-40B4-BE49-F238E27FC236}">
                  <a16:creationId xmlns:a16="http://schemas.microsoft.com/office/drawing/2014/main" id="{0B665A36-4954-2150-E67C-19556C5AB8B1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任意多边形 420">
              <a:extLst>
                <a:ext uri="{FF2B5EF4-FFF2-40B4-BE49-F238E27FC236}">
                  <a16:creationId xmlns:a16="http://schemas.microsoft.com/office/drawing/2014/main" id="{557DA784-8B42-37BA-E431-E3C764E0116A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任意多边形 421">
              <a:extLst>
                <a:ext uri="{FF2B5EF4-FFF2-40B4-BE49-F238E27FC236}">
                  <a16:creationId xmlns:a16="http://schemas.microsoft.com/office/drawing/2014/main" id="{B0F04A40-11E1-9930-381A-3C7C4BE820CC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任意多边形 422">
              <a:extLst>
                <a:ext uri="{FF2B5EF4-FFF2-40B4-BE49-F238E27FC236}">
                  <a16:creationId xmlns:a16="http://schemas.microsoft.com/office/drawing/2014/main" id="{95C8D4C4-430A-71BA-9FA0-7773641336A1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任意多边形 423">
              <a:extLst>
                <a:ext uri="{FF2B5EF4-FFF2-40B4-BE49-F238E27FC236}">
                  <a16:creationId xmlns:a16="http://schemas.microsoft.com/office/drawing/2014/main" id="{10272C91-7552-A1E1-C6ED-6C5869BF1410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任意多边形 424">
              <a:extLst>
                <a:ext uri="{FF2B5EF4-FFF2-40B4-BE49-F238E27FC236}">
                  <a16:creationId xmlns:a16="http://schemas.microsoft.com/office/drawing/2014/main" id="{231070E0-D080-2ECC-CF2F-A11EFA09E943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任意多边形 425">
              <a:extLst>
                <a:ext uri="{FF2B5EF4-FFF2-40B4-BE49-F238E27FC236}">
                  <a16:creationId xmlns:a16="http://schemas.microsoft.com/office/drawing/2014/main" id="{476BE8EC-BB1A-AC0A-2AE6-596F508E5046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任意多边形 426">
              <a:extLst>
                <a:ext uri="{FF2B5EF4-FFF2-40B4-BE49-F238E27FC236}">
                  <a16:creationId xmlns:a16="http://schemas.microsoft.com/office/drawing/2014/main" id="{7FBBD576-F5C3-22B6-C621-9C17A2451427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任意多边形 427">
              <a:extLst>
                <a:ext uri="{FF2B5EF4-FFF2-40B4-BE49-F238E27FC236}">
                  <a16:creationId xmlns:a16="http://schemas.microsoft.com/office/drawing/2014/main" id="{7C68870D-0230-AD95-6BC6-77C6E79CB595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任意多边形 428">
              <a:extLst>
                <a:ext uri="{FF2B5EF4-FFF2-40B4-BE49-F238E27FC236}">
                  <a16:creationId xmlns:a16="http://schemas.microsoft.com/office/drawing/2014/main" id="{9E81B086-1FEF-396D-DF9A-EB19022718BB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任意多边形 429">
              <a:extLst>
                <a:ext uri="{FF2B5EF4-FFF2-40B4-BE49-F238E27FC236}">
                  <a16:creationId xmlns:a16="http://schemas.microsoft.com/office/drawing/2014/main" id="{1752411F-94D5-7A51-3840-32C5353E9FB8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任意多边形 430">
              <a:extLst>
                <a:ext uri="{FF2B5EF4-FFF2-40B4-BE49-F238E27FC236}">
                  <a16:creationId xmlns:a16="http://schemas.microsoft.com/office/drawing/2014/main" id="{5664551A-BD5B-61AD-622A-416C19481219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任意多边形 431">
              <a:extLst>
                <a:ext uri="{FF2B5EF4-FFF2-40B4-BE49-F238E27FC236}">
                  <a16:creationId xmlns:a16="http://schemas.microsoft.com/office/drawing/2014/main" id="{05BB5933-304D-3413-6DF4-258A5A7555F5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任意多边形 432">
              <a:extLst>
                <a:ext uri="{FF2B5EF4-FFF2-40B4-BE49-F238E27FC236}">
                  <a16:creationId xmlns:a16="http://schemas.microsoft.com/office/drawing/2014/main" id="{9F3C123B-2442-0422-9E5C-3D08A0867126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任意多边形 433">
              <a:extLst>
                <a:ext uri="{FF2B5EF4-FFF2-40B4-BE49-F238E27FC236}">
                  <a16:creationId xmlns:a16="http://schemas.microsoft.com/office/drawing/2014/main" id="{BFFB4228-7C0D-7FCA-1EA4-D78C6D381CEE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任意多边形 434">
              <a:extLst>
                <a:ext uri="{FF2B5EF4-FFF2-40B4-BE49-F238E27FC236}">
                  <a16:creationId xmlns:a16="http://schemas.microsoft.com/office/drawing/2014/main" id="{7F399521-7207-BD98-4C9E-BC9CF56E1DCE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任意多边形 435">
              <a:extLst>
                <a:ext uri="{FF2B5EF4-FFF2-40B4-BE49-F238E27FC236}">
                  <a16:creationId xmlns:a16="http://schemas.microsoft.com/office/drawing/2014/main" id="{EE9E457B-5E26-0012-D461-8A98194CE74A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019037ED-5B0E-1EA1-53DB-E9F515CC2CB1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任意多边形 437">
              <a:extLst>
                <a:ext uri="{FF2B5EF4-FFF2-40B4-BE49-F238E27FC236}">
                  <a16:creationId xmlns:a16="http://schemas.microsoft.com/office/drawing/2014/main" id="{260577FB-30E5-02CF-EA04-94B5FB5A73A3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任意多边形 438">
              <a:extLst>
                <a:ext uri="{FF2B5EF4-FFF2-40B4-BE49-F238E27FC236}">
                  <a16:creationId xmlns:a16="http://schemas.microsoft.com/office/drawing/2014/main" id="{475A8A17-1DCC-3002-3190-14F01F95D795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任意多边形 439">
              <a:extLst>
                <a:ext uri="{FF2B5EF4-FFF2-40B4-BE49-F238E27FC236}">
                  <a16:creationId xmlns:a16="http://schemas.microsoft.com/office/drawing/2014/main" id="{CF119665-2EF2-13A8-56DE-A3F3382D8507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任意多边形 440">
              <a:extLst>
                <a:ext uri="{FF2B5EF4-FFF2-40B4-BE49-F238E27FC236}">
                  <a16:creationId xmlns:a16="http://schemas.microsoft.com/office/drawing/2014/main" id="{CF1A32DE-1ACD-1812-8C10-3FBC4C564240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任意多边形 441">
              <a:extLst>
                <a:ext uri="{FF2B5EF4-FFF2-40B4-BE49-F238E27FC236}">
                  <a16:creationId xmlns:a16="http://schemas.microsoft.com/office/drawing/2014/main" id="{07DF0270-4E90-6DEC-A0C1-CF8409775563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任意多边形 442">
              <a:extLst>
                <a:ext uri="{FF2B5EF4-FFF2-40B4-BE49-F238E27FC236}">
                  <a16:creationId xmlns:a16="http://schemas.microsoft.com/office/drawing/2014/main" id="{CB56BDA9-6C7B-47E0-ADBD-153A16028795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任意多边形 443">
              <a:extLst>
                <a:ext uri="{FF2B5EF4-FFF2-40B4-BE49-F238E27FC236}">
                  <a16:creationId xmlns:a16="http://schemas.microsoft.com/office/drawing/2014/main" id="{A59CFC29-01B7-BCB7-80BE-2B517FA5B0F5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任意多边形 444">
              <a:extLst>
                <a:ext uri="{FF2B5EF4-FFF2-40B4-BE49-F238E27FC236}">
                  <a16:creationId xmlns:a16="http://schemas.microsoft.com/office/drawing/2014/main" id="{E5C4F01F-4716-AA0C-8DC2-77BF0C59B3DF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任意多边形 445">
              <a:extLst>
                <a:ext uri="{FF2B5EF4-FFF2-40B4-BE49-F238E27FC236}">
                  <a16:creationId xmlns:a16="http://schemas.microsoft.com/office/drawing/2014/main" id="{AC4FF595-7E53-04F2-336D-C213E4DED06A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任意多边形 446">
              <a:extLst>
                <a:ext uri="{FF2B5EF4-FFF2-40B4-BE49-F238E27FC236}">
                  <a16:creationId xmlns:a16="http://schemas.microsoft.com/office/drawing/2014/main" id="{B9591D89-78A7-1927-4969-B90E42F2F975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任意多边形 447">
              <a:extLst>
                <a:ext uri="{FF2B5EF4-FFF2-40B4-BE49-F238E27FC236}">
                  <a16:creationId xmlns:a16="http://schemas.microsoft.com/office/drawing/2014/main" id="{F9E7C2DE-D4A9-2CF7-9C38-EB0469501677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任意多边形 448">
              <a:extLst>
                <a:ext uri="{FF2B5EF4-FFF2-40B4-BE49-F238E27FC236}">
                  <a16:creationId xmlns:a16="http://schemas.microsoft.com/office/drawing/2014/main" id="{B139CB25-86E6-D6E8-0DE7-CC738FF73547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任意多边形 449">
              <a:extLst>
                <a:ext uri="{FF2B5EF4-FFF2-40B4-BE49-F238E27FC236}">
                  <a16:creationId xmlns:a16="http://schemas.microsoft.com/office/drawing/2014/main" id="{62B5EFA0-1A6B-F7AC-0F6D-C301D0F4BDEA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任意多边形 450">
              <a:extLst>
                <a:ext uri="{FF2B5EF4-FFF2-40B4-BE49-F238E27FC236}">
                  <a16:creationId xmlns:a16="http://schemas.microsoft.com/office/drawing/2014/main" id="{E0435F1F-C4EF-9C2C-269A-D3DFA3274883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DC1D0A18-18A4-BFA0-745C-303CF05EA14B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任意多边形 452">
              <a:extLst>
                <a:ext uri="{FF2B5EF4-FFF2-40B4-BE49-F238E27FC236}">
                  <a16:creationId xmlns:a16="http://schemas.microsoft.com/office/drawing/2014/main" id="{51E1D666-2656-DDA8-EBC5-4648F6A1180C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任意多边形 453">
              <a:extLst>
                <a:ext uri="{FF2B5EF4-FFF2-40B4-BE49-F238E27FC236}">
                  <a16:creationId xmlns:a16="http://schemas.microsoft.com/office/drawing/2014/main" id="{28466695-774A-DEA6-3C74-305D48950EB8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任意多边形 454">
              <a:extLst>
                <a:ext uri="{FF2B5EF4-FFF2-40B4-BE49-F238E27FC236}">
                  <a16:creationId xmlns:a16="http://schemas.microsoft.com/office/drawing/2014/main" id="{E5B95AC6-8375-1AEE-D7AE-6E2864C66427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任意多边形 455">
              <a:extLst>
                <a:ext uri="{FF2B5EF4-FFF2-40B4-BE49-F238E27FC236}">
                  <a16:creationId xmlns:a16="http://schemas.microsoft.com/office/drawing/2014/main" id="{98CCAF61-FC37-81C3-E849-90EC079EB524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任意多边形 456">
              <a:extLst>
                <a:ext uri="{FF2B5EF4-FFF2-40B4-BE49-F238E27FC236}">
                  <a16:creationId xmlns:a16="http://schemas.microsoft.com/office/drawing/2014/main" id="{9FFA7EA2-FC87-15EC-2D6A-2F31012E13F0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任意多边形 457">
              <a:extLst>
                <a:ext uri="{FF2B5EF4-FFF2-40B4-BE49-F238E27FC236}">
                  <a16:creationId xmlns:a16="http://schemas.microsoft.com/office/drawing/2014/main" id="{FE358957-8842-AF0E-72DD-7BAA28793760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任意多边形 458">
              <a:extLst>
                <a:ext uri="{FF2B5EF4-FFF2-40B4-BE49-F238E27FC236}">
                  <a16:creationId xmlns:a16="http://schemas.microsoft.com/office/drawing/2014/main" id="{33834368-2066-462B-4211-8EC612F4E816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任意多边形 459">
              <a:extLst>
                <a:ext uri="{FF2B5EF4-FFF2-40B4-BE49-F238E27FC236}">
                  <a16:creationId xmlns:a16="http://schemas.microsoft.com/office/drawing/2014/main" id="{5265CC33-1AB6-AC1A-FF39-80B082951209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任意多边形 460">
              <a:extLst>
                <a:ext uri="{FF2B5EF4-FFF2-40B4-BE49-F238E27FC236}">
                  <a16:creationId xmlns:a16="http://schemas.microsoft.com/office/drawing/2014/main" id="{A2C11783-8E2A-14C0-FE9B-AA3FF1D01BFE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任意多边形 461">
              <a:extLst>
                <a:ext uri="{FF2B5EF4-FFF2-40B4-BE49-F238E27FC236}">
                  <a16:creationId xmlns:a16="http://schemas.microsoft.com/office/drawing/2014/main" id="{11FE9016-020C-CFE1-D1D0-A1E7DE5D1DFD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任意多边形 462">
              <a:extLst>
                <a:ext uri="{FF2B5EF4-FFF2-40B4-BE49-F238E27FC236}">
                  <a16:creationId xmlns:a16="http://schemas.microsoft.com/office/drawing/2014/main" id="{5A5B6E4C-17F5-42E1-7371-AB361EAEC067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任意多边形 463">
              <a:extLst>
                <a:ext uri="{FF2B5EF4-FFF2-40B4-BE49-F238E27FC236}">
                  <a16:creationId xmlns:a16="http://schemas.microsoft.com/office/drawing/2014/main" id="{6F879335-F861-9C40-2638-FE78DB8A857D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任意多边形 64">
              <a:extLst>
                <a:ext uri="{FF2B5EF4-FFF2-40B4-BE49-F238E27FC236}">
                  <a16:creationId xmlns:a16="http://schemas.microsoft.com/office/drawing/2014/main" id="{E3618CD7-366F-9C94-DB13-266CF48E8814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任意多边形 65">
              <a:extLst>
                <a:ext uri="{FF2B5EF4-FFF2-40B4-BE49-F238E27FC236}">
                  <a16:creationId xmlns:a16="http://schemas.microsoft.com/office/drawing/2014/main" id="{D8BA6D7E-BA44-E213-D6D8-136B2F9C8A76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任意多边形 66">
              <a:extLst>
                <a:ext uri="{FF2B5EF4-FFF2-40B4-BE49-F238E27FC236}">
                  <a16:creationId xmlns:a16="http://schemas.microsoft.com/office/drawing/2014/main" id="{7DD21D14-C8E7-8677-519A-B0762E32C382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任意多边形 67">
              <a:extLst>
                <a:ext uri="{FF2B5EF4-FFF2-40B4-BE49-F238E27FC236}">
                  <a16:creationId xmlns:a16="http://schemas.microsoft.com/office/drawing/2014/main" id="{DB57BF1E-F64A-EF80-1805-554DC4A832B4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任意多边形 68">
              <a:extLst>
                <a:ext uri="{FF2B5EF4-FFF2-40B4-BE49-F238E27FC236}">
                  <a16:creationId xmlns:a16="http://schemas.microsoft.com/office/drawing/2014/main" id="{68DBB124-FD98-D516-99FE-5B3696204EDC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任意多边形 69">
              <a:extLst>
                <a:ext uri="{FF2B5EF4-FFF2-40B4-BE49-F238E27FC236}">
                  <a16:creationId xmlns:a16="http://schemas.microsoft.com/office/drawing/2014/main" id="{BF12F436-3636-47D1-48CC-79EA58A66F2C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任意多边形 70">
              <a:extLst>
                <a:ext uri="{FF2B5EF4-FFF2-40B4-BE49-F238E27FC236}">
                  <a16:creationId xmlns:a16="http://schemas.microsoft.com/office/drawing/2014/main" id="{92B0215B-52CE-9193-DC65-A6291894E162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任意多边形 71">
              <a:extLst>
                <a:ext uri="{FF2B5EF4-FFF2-40B4-BE49-F238E27FC236}">
                  <a16:creationId xmlns:a16="http://schemas.microsoft.com/office/drawing/2014/main" id="{8D41A43F-43B6-7A15-6A48-E610E5295FDB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任意多边形 72">
              <a:extLst>
                <a:ext uri="{FF2B5EF4-FFF2-40B4-BE49-F238E27FC236}">
                  <a16:creationId xmlns:a16="http://schemas.microsoft.com/office/drawing/2014/main" id="{35C84BA7-06AF-A6B1-6FD0-7627B86F4B7F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任意多边形 73">
              <a:extLst>
                <a:ext uri="{FF2B5EF4-FFF2-40B4-BE49-F238E27FC236}">
                  <a16:creationId xmlns:a16="http://schemas.microsoft.com/office/drawing/2014/main" id="{BF2A151F-F6B6-5CA4-5755-36B714F1EA98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任意多边形 74">
              <a:extLst>
                <a:ext uri="{FF2B5EF4-FFF2-40B4-BE49-F238E27FC236}">
                  <a16:creationId xmlns:a16="http://schemas.microsoft.com/office/drawing/2014/main" id="{B34F18DB-6089-CA45-D4B0-5E0F5C465C1D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任意多边形 75">
              <a:extLst>
                <a:ext uri="{FF2B5EF4-FFF2-40B4-BE49-F238E27FC236}">
                  <a16:creationId xmlns:a16="http://schemas.microsoft.com/office/drawing/2014/main" id="{48A323B4-6D73-68F9-1C1C-AF5CCE460B10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任意多边形 76">
              <a:extLst>
                <a:ext uri="{FF2B5EF4-FFF2-40B4-BE49-F238E27FC236}">
                  <a16:creationId xmlns:a16="http://schemas.microsoft.com/office/drawing/2014/main" id="{03A004C9-8E61-14A1-C277-9811482A17E6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任意多边形 77">
              <a:extLst>
                <a:ext uri="{FF2B5EF4-FFF2-40B4-BE49-F238E27FC236}">
                  <a16:creationId xmlns:a16="http://schemas.microsoft.com/office/drawing/2014/main" id="{6B451805-0788-0E59-CEF1-C4C818D16C5B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任意多边形 78">
              <a:extLst>
                <a:ext uri="{FF2B5EF4-FFF2-40B4-BE49-F238E27FC236}">
                  <a16:creationId xmlns:a16="http://schemas.microsoft.com/office/drawing/2014/main" id="{6C347DAA-BBE2-31AC-0386-2F2E05696DF2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任意多边形 79">
              <a:extLst>
                <a:ext uri="{FF2B5EF4-FFF2-40B4-BE49-F238E27FC236}">
                  <a16:creationId xmlns:a16="http://schemas.microsoft.com/office/drawing/2014/main" id="{96259419-93EA-2CF9-AA22-539055EA7478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任意多边形 80">
              <a:extLst>
                <a:ext uri="{FF2B5EF4-FFF2-40B4-BE49-F238E27FC236}">
                  <a16:creationId xmlns:a16="http://schemas.microsoft.com/office/drawing/2014/main" id="{D4087F05-D690-C498-980A-16BF84DDF4FC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任意多边形 81">
              <a:extLst>
                <a:ext uri="{FF2B5EF4-FFF2-40B4-BE49-F238E27FC236}">
                  <a16:creationId xmlns:a16="http://schemas.microsoft.com/office/drawing/2014/main" id="{37296BE9-B701-2966-0827-35A60140826A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任意多边形 82">
              <a:extLst>
                <a:ext uri="{FF2B5EF4-FFF2-40B4-BE49-F238E27FC236}">
                  <a16:creationId xmlns:a16="http://schemas.microsoft.com/office/drawing/2014/main" id="{F14BC227-EECD-5A67-8AEE-8C0E84E3E907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任意多边形 83">
              <a:extLst>
                <a:ext uri="{FF2B5EF4-FFF2-40B4-BE49-F238E27FC236}">
                  <a16:creationId xmlns:a16="http://schemas.microsoft.com/office/drawing/2014/main" id="{D469EF5B-3BE1-8073-1087-5BD94EE07B1D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任意多边形 84">
              <a:extLst>
                <a:ext uri="{FF2B5EF4-FFF2-40B4-BE49-F238E27FC236}">
                  <a16:creationId xmlns:a16="http://schemas.microsoft.com/office/drawing/2014/main" id="{4545538B-2CF1-8148-FE8C-A5E97D26C097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任意多边形 85">
              <a:extLst>
                <a:ext uri="{FF2B5EF4-FFF2-40B4-BE49-F238E27FC236}">
                  <a16:creationId xmlns:a16="http://schemas.microsoft.com/office/drawing/2014/main" id="{EF0BBBC3-BE2C-002C-2FFC-84A9C4021506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任意多边形 86">
              <a:extLst>
                <a:ext uri="{FF2B5EF4-FFF2-40B4-BE49-F238E27FC236}">
                  <a16:creationId xmlns:a16="http://schemas.microsoft.com/office/drawing/2014/main" id="{FE342811-233A-85F5-317A-AEACC30E1687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任意多边形 87">
              <a:extLst>
                <a:ext uri="{FF2B5EF4-FFF2-40B4-BE49-F238E27FC236}">
                  <a16:creationId xmlns:a16="http://schemas.microsoft.com/office/drawing/2014/main" id="{B4495AF0-D15B-0BF1-3F9A-43B86F4EF9C5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任意多边形 88">
              <a:extLst>
                <a:ext uri="{FF2B5EF4-FFF2-40B4-BE49-F238E27FC236}">
                  <a16:creationId xmlns:a16="http://schemas.microsoft.com/office/drawing/2014/main" id="{625803E3-5CFF-53E8-88FA-BB192060A6C6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任意多边形 89">
              <a:extLst>
                <a:ext uri="{FF2B5EF4-FFF2-40B4-BE49-F238E27FC236}">
                  <a16:creationId xmlns:a16="http://schemas.microsoft.com/office/drawing/2014/main" id="{CD5A1B5B-FADD-D04A-AEE3-EC63E93E8C05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任意多边形 90">
              <a:extLst>
                <a:ext uri="{FF2B5EF4-FFF2-40B4-BE49-F238E27FC236}">
                  <a16:creationId xmlns:a16="http://schemas.microsoft.com/office/drawing/2014/main" id="{516AC7F4-8E92-1E21-386A-928E85882548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任意多边形 91">
              <a:extLst>
                <a:ext uri="{FF2B5EF4-FFF2-40B4-BE49-F238E27FC236}">
                  <a16:creationId xmlns:a16="http://schemas.microsoft.com/office/drawing/2014/main" id="{A764B876-A1EC-F9B0-5DB5-B3F48B0F1D1A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任意多边形 92">
              <a:extLst>
                <a:ext uri="{FF2B5EF4-FFF2-40B4-BE49-F238E27FC236}">
                  <a16:creationId xmlns:a16="http://schemas.microsoft.com/office/drawing/2014/main" id="{19007F1D-8665-019E-7130-0446C8DA9EF6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任意多边形 93">
              <a:extLst>
                <a:ext uri="{FF2B5EF4-FFF2-40B4-BE49-F238E27FC236}">
                  <a16:creationId xmlns:a16="http://schemas.microsoft.com/office/drawing/2014/main" id="{E23962FA-3138-D02B-7997-F8651C17506D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任意多边形 94">
              <a:extLst>
                <a:ext uri="{FF2B5EF4-FFF2-40B4-BE49-F238E27FC236}">
                  <a16:creationId xmlns:a16="http://schemas.microsoft.com/office/drawing/2014/main" id="{79AB949F-BBDF-5DED-4436-806D033F3F92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任意多边形 95">
              <a:extLst>
                <a:ext uri="{FF2B5EF4-FFF2-40B4-BE49-F238E27FC236}">
                  <a16:creationId xmlns:a16="http://schemas.microsoft.com/office/drawing/2014/main" id="{8BDDDBD5-D4E9-8AC4-1B46-8C0E19F9393B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任意多边形 96">
              <a:extLst>
                <a:ext uri="{FF2B5EF4-FFF2-40B4-BE49-F238E27FC236}">
                  <a16:creationId xmlns:a16="http://schemas.microsoft.com/office/drawing/2014/main" id="{51547FD8-350D-D258-7DF8-F9478D8C1035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任意多边形 97">
              <a:extLst>
                <a:ext uri="{FF2B5EF4-FFF2-40B4-BE49-F238E27FC236}">
                  <a16:creationId xmlns:a16="http://schemas.microsoft.com/office/drawing/2014/main" id="{3D8735A1-F3A6-918B-81C8-2B5E6F1C589D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任意多边形 98">
              <a:extLst>
                <a:ext uri="{FF2B5EF4-FFF2-40B4-BE49-F238E27FC236}">
                  <a16:creationId xmlns:a16="http://schemas.microsoft.com/office/drawing/2014/main" id="{3C955084-C924-62D7-DDFF-B29D9634A8F4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任意多边形 99">
              <a:extLst>
                <a:ext uri="{FF2B5EF4-FFF2-40B4-BE49-F238E27FC236}">
                  <a16:creationId xmlns:a16="http://schemas.microsoft.com/office/drawing/2014/main" id="{81A6DF6C-3E13-B6CA-DB81-74E86C21FD36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任意多边形 100">
              <a:extLst>
                <a:ext uri="{FF2B5EF4-FFF2-40B4-BE49-F238E27FC236}">
                  <a16:creationId xmlns:a16="http://schemas.microsoft.com/office/drawing/2014/main" id="{31D77F94-7869-67A9-D58E-AEDBE5541C86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任意多边形 101">
              <a:extLst>
                <a:ext uri="{FF2B5EF4-FFF2-40B4-BE49-F238E27FC236}">
                  <a16:creationId xmlns:a16="http://schemas.microsoft.com/office/drawing/2014/main" id="{55C2A303-5BC2-2424-B94E-78C52E2F6166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任意多边形 102">
              <a:extLst>
                <a:ext uri="{FF2B5EF4-FFF2-40B4-BE49-F238E27FC236}">
                  <a16:creationId xmlns:a16="http://schemas.microsoft.com/office/drawing/2014/main" id="{45EB4665-332F-D296-12F7-1D75FDCF1C30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任意多边形 103">
              <a:extLst>
                <a:ext uri="{FF2B5EF4-FFF2-40B4-BE49-F238E27FC236}">
                  <a16:creationId xmlns:a16="http://schemas.microsoft.com/office/drawing/2014/main" id="{500A4AA1-FEC5-05F5-AF78-C9DF3D7FF007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任意多边形 104">
              <a:extLst>
                <a:ext uri="{FF2B5EF4-FFF2-40B4-BE49-F238E27FC236}">
                  <a16:creationId xmlns:a16="http://schemas.microsoft.com/office/drawing/2014/main" id="{7F3210A8-2EA8-E481-C7C0-206868DA709D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任意多边形 105">
              <a:extLst>
                <a:ext uri="{FF2B5EF4-FFF2-40B4-BE49-F238E27FC236}">
                  <a16:creationId xmlns:a16="http://schemas.microsoft.com/office/drawing/2014/main" id="{19855206-2A09-F106-46EB-8441D847DA4F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任意多边形 106">
              <a:extLst>
                <a:ext uri="{FF2B5EF4-FFF2-40B4-BE49-F238E27FC236}">
                  <a16:creationId xmlns:a16="http://schemas.microsoft.com/office/drawing/2014/main" id="{11DC0966-70B6-5C6A-C716-2505CF5CB214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任意多边形 107">
              <a:extLst>
                <a:ext uri="{FF2B5EF4-FFF2-40B4-BE49-F238E27FC236}">
                  <a16:creationId xmlns:a16="http://schemas.microsoft.com/office/drawing/2014/main" id="{D1EA5CF6-F9C0-4FD2-FE1B-991944282B86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任意多边形 108">
              <a:extLst>
                <a:ext uri="{FF2B5EF4-FFF2-40B4-BE49-F238E27FC236}">
                  <a16:creationId xmlns:a16="http://schemas.microsoft.com/office/drawing/2014/main" id="{B6C8E0DD-E51E-ECEE-5494-3019266A41CD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任意多边形 109">
              <a:extLst>
                <a:ext uri="{FF2B5EF4-FFF2-40B4-BE49-F238E27FC236}">
                  <a16:creationId xmlns:a16="http://schemas.microsoft.com/office/drawing/2014/main" id="{2456FB26-ED1A-BE44-6AEE-C5CEBABF741B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任意多边形 110">
              <a:extLst>
                <a:ext uri="{FF2B5EF4-FFF2-40B4-BE49-F238E27FC236}">
                  <a16:creationId xmlns:a16="http://schemas.microsoft.com/office/drawing/2014/main" id="{D00B75EB-F601-672B-A7C8-C8F76E010A06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任意多边形 111">
              <a:extLst>
                <a:ext uri="{FF2B5EF4-FFF2-40B4-BE49-F238E27FC236}">
                  <a16:creationId xmlns:a16="http://schemas.microsoft.com/office/drawing/2014/main" id="{4F25C737-DCC9-BBC3-6B8C-4432609D8C83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任意多边形 112">
              <a:extLst>
                <a:ext uri="{FF2B5EF4-FFF2-40B4-BE49-F238E27FC236}">
                  <a16:creationId xmlns:a16="http://schemas.microsoft.com/office/drawing/2014/main" id="{F8CCEDBF-7EB8-1207-43F3-5AA2ED274023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任意多边形 113">
              <a:extLst>
                <a:ext uri="{FF2B5EF4-FFF2-40B4-BE49-F238E27FC236}">
                  <a16:creationId xmlns:a16="http://schemas.microsoft.com/office/drawing/2014/main" id="{89F1E648-7A50-F286-5DF0-EC9797F264A8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任意多边形 114">
              <a:extLst>
                <a:ext uri="{FF2B5EF4-FFF2-40B4-BE49-F238E27FC236}">
                  <a16:creationId xmlns:a16="http://schemas.microsoft.com/office/drawing/2014/main" id="{98C5C632-999E-191A-3F67-E03B14429723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任意多边形 115">
              <a:extLst>
                <a:ext uri="{FF2B5EF4-FFF2-40B4-BE49-F238E27FC236}">
                  <a16:creationId xmlns:a16="http://schemas.microsoft.com/office/drawing/2014/main" id="{EBEB7F33-4160-BE57-6961-A57A2B0FC7B2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任意多边形 116">
              <a:extLst>
                <a:ext uri="{FF2B5EF4-FFF2-40B4-BE49-F238E27FC236}">
                  <a16:creationId xmlns:a16="http://schemas.microsoft.com/office/drawing/2014/main" id="{819A8214-8703-021A-EBFA-CCFC97C18E1C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任意多边形 117">
              <a:extLst>
                <a:ext uri="{FF2B5EF4-FFF2-40B4-BE49-F238E27FC236}">
                  <a16:creationId xmlns:a16="http://schemas.microsoft.com/office/drawing/2014/main" id="{4252F8FA-8392-B098-C243-AE75EB24B9C5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任意多边形 118">
              <a:extLst>
                <a:ext uri="{FF2B5EF4-FFF2-40B4-BE49-F238E27FC236}">
                  <a16:creationId xmlns:a16="http://schemas.microsoft.com/office/drawing/2014/main" id="{A277296F-B76F-829D-B3C4-D3E287B62476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2850819E-6C97-8C2A-735E-D7D4A97730F8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7083425E-C120-4138-7D16-0CD2DCE2B8BC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D82A6143-DF64-B638-6342-DC3C4ABD31CB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任意多边形 122">
              <a:extLst>
                <a:ext uri="{FF2B5EF4-FFF2-40B4-BE49-F238E27FC236}">
                  <a16:creationId xmlns:a16="http://schemas.microsoft.com/office/drawing/2014/main" id="{31C68B75-2155-323B-B6CD-0E67A4ABA30C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任意多边形 123">
              <a:extLst>
                <a:ext uri="{FF2B5EF4-FFF2-40B4-BE49-F238E27FC236}">
                  <a16:creationId xmlns:a16="http://schemas.microsoft.com/office/drawing/2014/main" id="{CD55ABDD-AAE7-DCFC-6D0D-067DBB36BBBA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任意多边形 124">
              <a:extLst>
                <a:ext uri="{FF2B5EF4-FFF2-40B4-BE49-F238E27FC236}">
                  <a16:creationId xmlns:a16="http://schemas.microsoft.com/office/drawing/2014/main" id="{6BFFF473-7BC2-D14B-79C5-0829C1B0C259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任意多边形 125">
              <a:extLst>
                <a:ext uri="{FF2B5EF4-FFF2-40B4-BE49-F238E27FC236}">
                  <a16:creationId xmlns:a16="http://schemas.microsoft.com/office/drawing/2014/main" id="{70AE73A7-F780-D6B7-6C96-EFCA7ACDC574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任意多边形 126">
              <a:extLst>
                <a:ext uri="{FF2B5EF4-FFF2-40B4-BE49-F238E27FC236}">
                  <a16:creationId xmlns:a16="http://schemas.microsoft.com/office/drawing/2014/main" id="{697F606A-14E7-5480-06E3-BAB793E71827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任意多边形 127">
              <a:extLst>
                <a:ext uri="{FF2B5EF4-FFF2-40B4-BE49-F238E27FC236}">
                  <a16:creationId xmlns:a16="http://schemas.microsoft.com/office/drawing/2014/main" id="{CF83B150-20F8-1ED6-4692-F13A6187ADE1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任意多边形 128">
              <a:extLst>
                <a:ext uri="{FF2B5EF4-FFF2-40B4-BE49-F238E27FC236}">
                  <a16:creationId xmlns:a16="http://schemas.microsoft.com/office/drawing/2014/main" id="{946F0746-7153-523A-733D-6B589F33CD3C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任意多边形 129">
              <a:extLst>
                <a:ext uri="{FF2B5EF4-FFF2-40B4-BE49-F238E27FC236}">
                  <a16:creationId xmlns:a16="http://schemas.microsoft.com/office/drawing/2014/main" id="{D1070D5C-32B5-484F-81FD-A973B94B8CC6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任意多边形 130">
              <a:extLst>
                <a:ext uri="{FF2B5EF4-FFF2-40B4-BE49-F238E27FC236}">
                  <a16:creationId xmlns:a16="http://schemas.microsoft.com/office/drawing/2014/main" id="{2FE3D291-A0D4-57BF-1BC5-13DE84C95A2D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任意多边形 131">
              <a:extLst>
                <a:ext uri="{FF2B5EF4-FFF2-40B4-BE49-F238E27FC236}">
                  <a16:creationId xmlns:a16="http://schemas.microsoft.com/office/drawing/2014/main" id="{FA001A75-6B8C-A05E-AAA2-5F289E3AA53F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任意多边形 132">
              <a:extLst>
                <a:ext uri="{FF2B5EF4-FFF2-40B4-BE49-F238E27FC236}">
                  <a16:creationId xmlns:a16="http://schemas.microsoft.com/office/drawing/2014/main" id="{D8D7E9C9-D934-1FC4-55CB-4567D05A4CD5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任意多边形 133">
              <a:extLst>
                <a:ext uri="{FF2B5EF4-FFF2-40B4-BE49-F238E27FC236}">
                  <a16:creationId xmlns:a16="http://schemas.microsoft.com/office/drawing/2014/main" id="{CE2F8B3B-43B4-5370-DFC6-6AEF6D4E4D9C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任意多边形 134">
              <a:extLst>
                <a:ext uri="{FF2B5EF4-FFF2-40B4-BE49-F238E27FC236}">
                  <a16:creationId xmlns:a16="http://schemas.microsoft.com/office/drawing/2014/main" id="{0568D04F-B038-43A6-0C94-C1A7BD715219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任意多边形 135">
              <a:extLst>
                <a:ext uri="{FF2B5EF4-FFF2-40B4-BE49-F238E27FC236}">
                  <a16:creationId xmlns:a16="http://schemas.microsoft.com/office/drawing/2014/main" id="{03CE2061-B137-983D-43E5-3B22D5CA645F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任意多边形 136">
              <a:extLst>
                <a:ext uri="{FF2B5EF4-FFF2-40B4-BE49-F238E27FC236}">
                  <a16:creationId xmlns:a16="http://schemas.microsoft.com/office/drawing/2014/main" id="{5B600F78-1483-A974-BE9F-C5275B339B92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EEEA4165-99AE-748F-CE7F-D031D5FD4CCD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任意多边形 138">
              <a:extLst>
                <a:ext uri="{FF2B5EF4-FFF2-40B4-BE49-F238E27FC236}">
                  <a16:creationId xmlns:a16="http://schemas.microsoft.com/office/drawing/2014/main" id="{A60732C0-49C9-8439-E641-68CDA5DC460A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矩形 304">
              <a:extLst>
                <a:ext uri="{FF2B5EF4-FFF2-40B4-BE49-F238E27FC236}">
                  <a16:creationId xmlns:a16="http://schemas.microsoft.com/office/drawing/2014/main" id="{E8F90E2C-C272-9268-17F8-33231B8303B8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任意多边形 140">
              <a:extLst>
                <a:ext uri="{FF2B5EF4-FFF2-40B4-BE49-F238E27FC236}">
                  <a16:creationId xmlns:a16="http://schemas.microsoft.com/office/drawing/2014/main" id="{1D08935C-0570-7234-26A5-D22130CB10DB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任意多边形 141">
              <a:extLst>
                <a:ext uri="{FF2B5EF4-FFF2-40B4-BE49-F238E27FC236}">
                  <a16:creationId xmlns:a16="http://schemas.microsoft.com/office/drawing/2014/main" id="{2B688E2B-153D-3766-966A-99FC27D2D1FC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任意多边形 142">
              <a:extLst>
                <a:ext uri="{FF2B5EF4-FFF2-40B4-BE49-F238E27FC236}">
                  <a16:creationId xmlns:a16="http://schemas.microsoft.com/office/drawing/2014/main" id="{8CC1AD45-B00F-DF44-C098-09D423717A21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任意多边形 143">
              <a:extLst>
                <a:ext uri="{FF2B5EF4-FFF2-40B4-BE49-F238E27FC236}">
                  <a16:creationId xmlns:a16="http://schemas.microsoft.com/office/drawing/2014/main" id="{DA6B0243-9B96-5E3D-6A51-83ED771FE4FD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任意多边形 144">
              <a:extLst>
                <a:ext uri="{FF2B5EF4-FFF2-40B4-BE49-F238E27FC236}">
                  <a16:creationId xmlns:a16="http://schemas.microsoft.com/office/drawing/2014/main" id="{47D4DEC3-4B31-D826-3961-A4E2BDD6CF0B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任意多边形 145">
              <a:extLst>
                <a:ext uri="{FF2B5EF4-FFF2-40B4-BE49-F238E27FC236}">
                  <a16:creationId xmlns:a16="http://schemas.microsoft.com/office/drawing/2014/main" id="{73DE2C80-50D9-7159-B351-E021939E3942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任意多边形 146">
              <a:extLst>
                <a:ext uri="{FF2B5EF4-FFF2-40B4-BE49-F238E27FC236}">
                  <a16:creationId xmlns:a16="http://schemas.microsoft.com/office/drawing/2014/main" id="{B09AC4F0-C614-EAC7-F006-5B4B74252FC6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任意多边形 147">
              <a:extLst>
                <a:ext uri="{FF2B5EF4-FFF2-40B4-BE49-F238E27FC236}">
                  <a16:creationId xmlns:a16="http://schemas.microsoft.com/office/drawing/2014/main" id="{2DBB9CBD-E952-2E47-6C27-A917FD62830B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任意多边形 148">
              <a:extLst>
                <a:ext uri="{FF2B5EF4-FFF2-40B4-BE49-F238E27FC236}">
                  <a16:creationId xmlns:a16="http://schemas.microsoft.com/office/drawing/2014/main" id="{24728862-F6AF-9EEE-1390-A5B81975984E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任意多边形 149">
              <a:extLst>
                <a:ext uri="{FF2B5EF4-FFF2-40B4-BE49-F238E27FC236}">
                  <a16:creationId xmlns:a16="http://schemas.microsoft.com/office/drawing/2014/main" id="{682F49AA-3290-7CC0-277B-C6CA9AD8A6DF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任意多边形 150">
              <a:extLst>
                <a:ext uri="{FF2B5EF4-FFF2-40B4-BE49-F238E27FC236}">
                  <a16:creationId xmlns:a16="http://schemas.microsoft.com/office/drawing/2014/main" id="{BBCE5D0F-4C0B-EC62-A423-3144F6225E29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任意多边形 151">
              <a:extLst>
                <a:ext uri="{FF2B5EF4-FFF2-40B4-BE49-F238E27FC236}">
                  <a16:creationId xmlns:a16="http://schemas.microsoft.com/office/drawing/2014/main" id="{1D465D20-241D-8741-8F59-1251EA7B8277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任意多边形 152">
              <a:extLst>
                <a:ext uri="{FF2B5EF4-FFF2-40B4-BE49-F238E27FC236}">
                  <a16:creationId xmlns:a16="http://schemas.microsoft.com/office/drawing/2014/main" id="{E8044B0E-B3F8-2158-26A3-6633B79F8DC3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任意多边形 153">
              <a:extLst>
                <a:ext uri="{FF2B5EF4-FFF2-40B4-BE49-F238E27FC236}">
                  <a16:creationId xmlns:a16="http://schemas.microsoft.com/office/drawing/2014/main" id="{DF864DE1-5B86-D064-B653-3630FA3AC3A5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任意多边形 154">
              <a:extLst>
                <a:ext uri="{FF2B5EF4-FFF2-40B4-BE49-F238E27FC236}">
                  <a16:creationId xmlns:a16="http://schemas.microsoft.com/office/drawing/2014/main" id="{A9A16F20-7A6B-BA7E-828B-AB8F0F98D828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任意多边形 155">
              <a:extLst>
                <a:ext uri="{FF2B5EF4-FFF2-40B4-BE49-F238E27FC236}">
                  <a16:creationId xmlns:a16="http://schemas.microsoft.com/office/drawing/2014/main" id="{A76656F7-5B82-1C01-8313-C30DA3D59445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任意多边形 156">
              <a:extLst>
                <a:ext uri="{FF2B5EF4-FFF2-40B4-BE49-F238E27FC236}">
                  <a16:creationId xmlns:a16="http://schemas.microsoft.com/office/drawing/2014/main" id="{AB1523C0-6637-F8A7-E5CA-BC3F0C150E72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任意多边形 157">
              <a:extLst>
                <a:ext uri="{FF2B5EF4-FFF2-40B4-BE49-F238E27FC236}">
                  <a16:creationId xmlns:a16="http://schemas.microsoft.com/office/drawing/2014/main" id="{28E5CF04-8D27-B7D8-5D32-54028FEBA57B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任意多边形 158">
              <a:extLst>
                <a:ext uri="{FF2B5EF4-FFF2-40B4-BE49-F238E27FC236}">
                  <a16:creationId xmlns:a16="http://schemas.microsoft.com/office/drawing/2014/main" id="{76429D3B-AF55-0C8F-966D-CBAA8A48C1E9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任意多边形 159">
              <a:extLst>
                <a:ext uri="{FF2B5EF4-FFF2-40B4-BE49-F238E27FC236}">
                  <a16:creationId xmlns:a16="http://schemas.microsoft.com/office/drawing/2014/main" id="{294F3080-0D21-1F6C-C878-3CCBABCF7150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直接连接符 325">
              <a:extLst>
                <a:ext uri="{FF2B5EF4-FFF2-40B4-BE49-F238E27FC236}">
                  <a16:creationId xmlns:a16="http://schemas.microsoft.com/office/drawing/2014/main" id="{2900A436-B995-3B30-7DA9-7012B85F3548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直接连接符 326">
              <a:extLst>
                <a:ext uri="{FF2B5EF4-FFF2-40B4-BE49-F238E27FC236}">
                  <a16:creationId xmlns:a16="http://schemas.microsoft.com/office/drawing/2014/main" id="{3ADAE825-B533-1CA2-131D-4B107E319917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任意多边形 162">
              <a:extLst>
                <a:ext uri="{FF2B5EF4-FFF2-40B4-BE49-F238E27FC236}">
                  <a16:creationId xmlns:a16="http://schemas.microsoft.com/office/drawing/2014/main" id="{9F1D699F-DBB0-4F35-46F9-8A6D0308DF49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任意多边形 163">
              <a:extLst>
                <a:ext uri="{FF2B5EF4-FFF2-40B4-BE49-F238E27FC236}">
                  <a16:creationId xmlns:a16="http://schemas.microsoft.com/office/drawing/2014/main" id="{3D7263CC-2D72-56E7-BBBE-464F1EE2E468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任意多边形 164">
              <a:extLst>
                <a:ext uri="{FF2B5EF4-FFF2-40B4-BE49-F238E27FC236}">
                  <a16:creationId xmlns:a16="http://schemas.microsoft.com/office/drawing/2014/main" id="{EBCF27BF-0FAF-C4E0-0AA4-BCBB0201A8FD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任意多边形 165">
              <a:extLst>
                <a:ext uri="{FF2B5EF4-FFF2-40B4-BE49-F238E27FC236}">
                  <a16:creationId xmlns:a16="http://schemas.microsoft.com/office/drawing/2014/main" id="{7AA69527-26D3-7F95-E555-58F759C22321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任意多边形 166">
              <a:extLst>
                <a:ext uri="{FF2B5EF4-FFF2-40B4-BE49-F238E27FC236}">
                  <a16:creationId xmlns:a16="http://schemas.microsoft.com/office/drawing/2014/main" id="{03A54C58-9047-B22C-F9F3-F805A4BD9768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任意多边形 167">
              <a:extLst>
                <a:ext uri="{FF2B5EF4-FFF2-40B4-BE49-F238E27FC236}">
                  <a16:creationId xmlns:a16="http://schemas.microsoft.com/office/drawing/2014/main" id="{E087A054-DF37-FEC7-6F2A-77BCAE89C632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任意多边形 168">
              <a:extLst>
                <a:ext uri="{FF2B5EF4-FFF2-40B4-BE49-F238E27FC236}">
                  <a16:creationId xmlns:a16="http://schemas.microsoft.com/office/drawing/2014/main" id="{A40AA3C0-C295-981E-20EA-1E78E0A4B78C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任意多边形 169">
              <a:extLst>
                <a:ext uri="{FF2B5EF4-FFF2-40B4-BE49-F238E27FC236}">
                  <a16:creationId xmlns:a16="http://schemas.microsoft.com/office/drawing/2014/main" id="{8F315553-8C2F-8B98-F99D-E71E55F4524B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任意多边形 170">
              <a:extLst>
                <a:ext uri="{FF2B5EF4-FFF2-40B4-BE49-F238E27FC236}">
                  <a16:creationId xmlns:a16="http://schemas.microsoft.com/office/drawing/2014/main" id="{83643990-3E34-C265-C8D8-EA3913E1DC82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任意多边形 171">
              <a:extLst>
                <a:ext uri="{FF2B5EF4-FFF2-40B4-BE49-F238E27FC236}">
                  <a16:creationId xmlns:a16="http://schemas.microsoft.com/office/drawing/2014/main" id="{AF7C3AB9-0222-224C-A889-D66A42E49095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任意多边形 172">
              <a:extLst>
                <a:ext uri="{FF2B5EF4-FFF2-40B4-BE49-F238E27FC236}">
                  <a16:creationId xmlns:a16="http://schemas.microsoft.com/office/drawing/2014/main" id="{F2CA2AE0-DE02-9988-70B4-8867A08B6D17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任意多边形 173">
              <a:extLst>
                <a:ext uri="{FF2B5EF4-FFF2-40B4-BE49-F238E27FC236}">
                  <a16:creationId xmlns:a16="http://schemas.microsoft.com/office/drawing/2014/main" id="{44733F91-B6BE-CB4D-792F-AF3983DE57F4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任意多边形 174">
              <a:extLst>
                <a:ext uri="{FF2B5EF4-FFF2-40B4-BE49-F238E27FC236}">
                  <a16:creationId xmlns:a16="http://schemas.microsoft.com/office/drawing/2014/main" id="{C49FFC1C-9CFE-2F24-3117-CB2291BFDFB1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任意多边形 175">
              <a:extLst>
                <a:ext uri="{FF2B5EF4-FFF2-40B4-BE49-F238E27FC236}">
                  <a16:creationId xmlns:a16="http://schemas.microsoft.com/office/drawing/2014/main" id="{A83F3A0B-529D-2868-A33F-CB638A9A50B2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任意多边形 176">
              <a:extLst>
                <a:ext uri="{FF2B5EF4-FFF2-40B4-BE49-F238E27FC236}">
                  <a16:creationId xmlns:a16="http://schemas.microsoft.com/office/drawing/2014/main" id="{D8AB0770-A9A6-67CC-1BCD-65D8E232FBC4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任意多边形 177">
              <a:extLst>
                <a:ext uri="{FF2B5EF4-FFF2-40B4-BE49-F238E27FC236}">
                  <a16:creationId xmlns:a16="http://schemas.microsoft.com/office/drawing/2014/main" id="{D770E170-4536-933B-3D4F-550EDCF39CCC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任意多边形 178">
              <a:extLst>
                <a:ext uri="{FF2B5EF4-FFF2-40B4-BE49-F238E27FC236}">
                  <a16:creationId xmlns:a16="http://schemas.microsoft.com/office/drawing/2014/main" id="{D3752FE4-FE2F-1320-970E-B7D0CD096CA3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任意多边形 179">
              <a:extLst>
                <a:ext uri="{FF2B5EF4-FFF2-40B4-BE49-F238E27FC236}">
                  <a16:creationId xmlns:a16="http://schemas.microsoft.com/office/drawing/2014/main" id="{F2B43F7F-DAAA-8138-82E1-615B44532AE8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任意多边形 180">
              <a:extLst>
                <a:ext uri="{FF2B5EF4-FFF2-40B4-BE49-F238E27FC236}">
                  <a16:creationId xmlns:a16="http://schemas.microsoft.com/office/drawing/2014/main" id="{155949F3-D81B-5F06-DA74-D57BF60BF25E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任意多边形 181">
              <a:extLst>
                <a:ext uri="{FF2B5EF4-FFF2-40B4-BE49-F238E27FC236}">
                  <a16:creationId xmlns:a16="http://schemas.microsoft.com/office/drawing/2014/main" id="{11E9BD7D-D5A1-DF61-20C9-E0AFEEE3EC0E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任意多边形 182">
              <a:extLst>
                <a:ext uri="{FF2B5EF4-FFF2-40B4-BE49-F238E27FC236}">
                  <a16:creationId xmlns:a16="http://schemas.microsoft.com/office/drawing/2014/main" id="{89D95050-EF1F-EFD7-3E2D-76E6BAC010B3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任意多边形 183">
              <a:extLst>
                <a:ext uri="{FF2B5EF4-FFF2-40B4-BE49-F238E27FC236}">
                  <a16:creationId xmlns:a16="http://schemas.microsoft.com/office/drawing/2014/main" id="{CB808515-6EB8-BE62-549F-EB4F10FDDB93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任意多边形 184">
              <a:extLst>
                <a:ext uri="{FF2B5EF4-FFF2-40B4-BE49-F238E27FC236}">
                  <a16:creationId xmlns:a16="http://schemas.microsoft.com/office/drawing/2014/main" id="{043D025C-1192-68DE-1D43-CAD570DFAAA7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任意多边形 185">
              <a:extLst>
                <a:ext uri="{FF2B5EF4-FFF2-40B4-BE49-F238E27FC236}">
                  <a16:creationId xmlns:a16="http://schemas.microsoft.com/office/drawing/2014/main" id="{A991C5AF-2519-AEC3-BA2A-41F8833CE99C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任意多边形 186">
              <a:extLst>
                <a:ext uri="{FF2B5EF4-FFF2-40B4-BE49-F238E27FC236}">
                  <a16:creationId xmlns:a16="http://schemas.microsoft.com/office/drawing/2014/main" id="{28538E48-EE2B-8F1A-7DED-EDE528EF6FD3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任意多边形 187">
              <a:extLst>
                <a:ext uri="{FF2B5EF4-FFF2-40B4-BE49-F238E27FC236}">
                  <a16:creationId xmlns:a16="http://schemas.microsoft.com/office/drawing/2014/main" id="{89056196-A728-57B5-7827-BEC35AC5D886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任意多边形 188">
              <a:extLst>
                <a:ext uri="{FF2B5EF4-FFF2-40B4-BE49-F238E27FC236}">
                  <a16:creationId xmlns:a16="http://schemas.microsoft.com/office/drawing/2014/main" id="{2DAEF5FF-0C69-DDF0-F236-2B8EC28E4174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任意多边形 189">
              <a:extLst>
                <a:ext uri="{FF2B5EF4-FFF2-40B4-BE49-F238E27FC236}">
                  <a16:creationId xmlns:a16="http://schemas.microsoft.com/office/drawing/2014/main" id="{74C805C7-EFAE-7263-5CF3-47944F624C61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任意多边形 190">
              <a:extLst>
                <a:ext uri="{FF2B5EF4-FFF2-40B4-BE49-F238E27FC236}">
                  <a16:creationId xmlns:a16="http://schemas.microsoft.com/office/drawing/2014/main" id="{FD9B0657-3E89-D2AA-A13A-45D480DBFAF2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任意多边形 191">
              <a:extLst>
                <a:ext uri="{FF2B5EF4-FFF2-40B4-BE49-F238E27FC236}">
                  <a16:creationId xmlns:a16="http://schemas.microsoft.com/office/drawing/2014/main" id="{646D9C4F-24F0-FEA7-64AA-C4DEC380DD2A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任意多边形 192">
              <a:extLst>
                <a:ext uri="{FF2B5EF4-FFF2-40B4-BE49-F238E27FC236}">
                  <a16:creationId xmlns:a16="http://schemas.microsoft.com/office/drawing/2014/main" id="{7C57712E-D867-E612-4ECC-58168E322863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任意多边形 193">
              <a:extLst>
                <a:ext uri="{FF2B5EF4-FFF2-40B4-BE49-F238E27FC236}">
                  <a16:creationId xmlns:a16="http://schemas.microsoft.com/office/drawing/2014/main" id="{C5BCE85E-48D1-E087-ABB1-B08BB3EBB6C5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任意多边形 194">
              <a:extLst>
                <a:ext uri="{FF2B5EF4-FFF2-40B4-BE49-F238E27FC236}">
                  <a16:creationId xmlns:a16="http://schemas.microsoft.com/office/drawing/2014/main" id="{43586C3C-C666-64F0-CA3E-0BA1818C05E3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任意多边形 195">
              <a:extLst>
                <a:ext uri="{FF2B5EF4-FFF2-40B4-BE49-F238E27FC236}">
                  <a16:creationId xmlns:a16="http://schemas.microsoft.com/office/drawing/2014/main" id="{F6929EFC-12AD-732F-F4F8-3AD3507AA32D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任意多边形 196">
              <a:extLst>
                <a:ext uri="{FF2B5EF4-FFF2-40B4-BE49-F238E27FC236}">
                  <a16:creationId xmlns:a16="http://schemas.microsoft.com/office/drawing/2014/main" id="{954943E8-D360-EE87-765B-450E8D3B645E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任意多边形 197">
              <a:extLst>
                <a:ext uri="{FF2B5EF4-FFF2-40B4-BE49-F238E27FC236}">
                  <a16:creationId xmlns:a16="http://schemas.microsoft.com/office/drawing/2014/main" id="{1A82A097-DCB9-3F30-128F-01C19243B553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任意多边形 198">
              <a:extLst>
                <a:ext uri="{FF2B5EF4-FFF2-40B4-BE49-F238E27FC236}">
                  <a16:creationId xmlns:a16="http://schemas.microsoft.com/office/drawing/2014/main" id="{099D3365-5215-884B-2A83-FD551493CAE8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任意多边形 199">
              <a:extLst>
                <a:ext uri="{FF2B5EF4-FFF2-40B4-BE49-F238E27FC236}">
                  <a16:creationId xmlns:a16="http://schemas.microsoft.com/office/drawing/2014/main" id="{C25D31D7-7861-3344-0929-BE401FAE82AE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任意多边形 200">
              <a:extLst>
                <a:ext uri="{FF2B5EF4-FFF2-40B4-BE49-F238E27FC236}">
                  <a16:creationId xmlns:a16="http://schemas.microsoft.com/office/drawing/2014/main" id="{7834F54B-5BCB-15F3-E6B6-97207A4F3A18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任意多边形 201">
              <a:extLst>
                <a:ext uri="{FF2B5EF4-FFF2-40B4-BE49-F238E27FC236}">
                  <a16:creationId xmlns:a16="http://schemas.microsoft.com/office/drawing/2014/main" id="{4D021514-FB3E-DD47-AC4B-14B40EF2A332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任意多边形 202">
              <a:extLst>
                <a:ext uri="{FF2B5EF4-FFF2-40B4-BE49-F238E27FC236}">
                  <a16:creationId xmlns:a16="http://schemas.microsoft.com/office/drawing/2014/main" id="{92F9A078-129F-880E-E678-2A77EB7600F4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任意多边形 203">
              <a:extLst>
                <a:ext uri="{FF2B5EF4-FFF2-40B4-BE49-F238E27FC236}">
                  <a16:creationId xmlns:a16="http://schemas.microsoft.com/office/drawing/2014/main" id="{F9DE48F3-9B2B-5AA9-B91F-F71D3C309442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任意多边形 204">
              <a:extLst>
                <a:ext uri="{FF2B5EF4-FFF2-40B4-BE49-F238E27FC236}">
                  <a16:creationId xmlns:a16="http://schemas.microsoft.com/office/drawing/2014/main" id="{71A4911B-488B-C830-DE5F-00CF19F52FE6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椭圆 370">
              <a:extLst>
                <a:ext uri="{FF2B5EF4-FFF2-40B4-BE49-F238E27FC236}">
                  <a16:creationId xmlns:a16="http://schemas.microsoft.com/office/drawing/2014/main" id="{18564434-61DE-B127-367E-938F0331B772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任意多边形 206">
              <a:extLst>
                <a:ext uri="{FF2B5EF4-FFF2-40B4-BE49-F238E27FC236}">
                  <a16:creationId xmlns:a16="http://schemas.microsoft.com/office/drawing/2014/main" id="{DD94D72A-8F39-A955-E12D-FD4357FAB448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任意多边形 207">
              <a:extLst>
                <a:ext uri="{FF2B5EF4-FFF2-40B4-BE49-F238E27FC236}">
                  <a16:creationId xmlns:a16="http://schemas.microsoft.com/office/drawing/2014/main" id="{9F580E5D-582C-33C8-68DE-E41D51AAD2FB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任意多边形 208">
              <a:extLst>
                <a:ext uri="{FF2B5EF4-FFF2-40B4-BE49-F238E27FC236}">
                  <a16:creationId xmlns:a16="http://schemas.microsoft.com/office/drawing/2014/main" id="{A639F2E4-8CD7-A2A4-63C5-F5DAE0DA20C4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任意多边形 209">
              <a:extLst>
                <a:ext uri="{FF2B5EF4-FFF2-40B4-BE49-F238E27FC236}">
                  <a16:creationId xmlns:a16="http://schemas.microsoft.com/office/drawing/2014/main" id="{BE2083B2-87B0-FC9B-AB34-EBFF707AC988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任意多边形 210">
              <a:extLst>
                <a:ext uri="{FF2B5EF4-FFF2-40B4-BE49-F238E27FC236}">
                  <a16:creationId xmlns:a16="http://schemas.microsoft.com/office/drawing/2014/main" id="{34FB741A-160C-1FB1-0F48-BDF8884CDB24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任意多边形 211">
              <a:extLst>
                <a:ext uri="{FF2B5EF4-FFF2-40B4-BE49-F238E27FC236}">
                  <a16:creationId xmlns:a16="http://schemas.microsoft.com/office/drawing/2014/main" id="{B30C4332-098D-166A-D5E8-2491B508822F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任意多边形 212">
              <a:extLst>
                <a:ext uri="{FF2B5EF4-FFF2-40B4-BE49-F238E27FC236}">
                  <a16:creationId xmlns:a16="http://schemas.microsoft.com/office/drawing/2014/main" id="{FEA8C022-CEC9-8E11-CE5C-98F176216262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任意多边形 213">
              <a:extLst>
                <a:ext uri="{FF2B5EF4-FFF2-40B4-BE49-F238E27FC236}">
                  <a16:creationId xmlns:a16="http://schemas.microsoft.com/office/drawing/2014/main" id="{9545C316-B6DB-0EF7-7896-87D260443B87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任意多边形 214">
              <a:extLst>
                <a:ext uri="{FF2B5EF4-FFF2-40B4-BE49-F238E27FC236}">
                  <a16:creationId xmlns:a16="http://schemas.microsoft.com/office/drawing/2014/main" id="{C2683C83-EF96-AF3B-E80A-EBC54D0EA682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任意多边形 215">
              <a:extLst>
                <a:ext uri="{FF2B5EF4-FFF2-40B4-BE49-F238E27FC236}">
                  <a16:creationId xmlns:a16="http://schemas.microsoft.com/office/drawing/2014/main" id="{01DDD837-004E-3C3B-A40F-3F6D9F504860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任意多边形 216">
              <a:extLst>
                <a:ext uri="{FF2B5EF4-FFF2-40B4-BE49-F238E27FC236}">
                  <a16:creationId xmlns:a16="http://schemas.microsoft.com/office/drawing/2014/main" id="{1A99B85A-B219-81DD-8111-01B296F1F37C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任意多边形 217">
              <a:extLst>
                <a:ext uri="{FF2B5EF4-FFF2-40B4-BE49-F238E27FC236}">
                  <a16:creationId xmlns:a16="http://schemas.microsoft.com/office/drawing/2014/main" id="{B112DFE3-D3FA-234C-0E9B-BD6074625137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任意多边形 218">
              <a:extLst>
                <a:ext uri="{FF2B5EF4-FFF2-40B4-BE49-F238E27FC236}">
                  <a16:creationId xmlns:a16="http://schemas.microsoft.com/office/drawing/2014/main" id="{07B618CE-9BAD-8BDD-67EC-C6554E17A29E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任意多边形 219">
              <a:extLst>
                <a:ext uri="{FF2B5EF4-FFF2-40B4-BE49-F238E27FC236}">
                  <a16:creationId xmlns:a16="http://schemas.microsoft.com/office/drawing/2014/main" id="{83195A93-3916-978C-DBA9-6D390B2574C8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任意多边形 220">
              <a:extLst>
                <a:ext uri="{FF2B5EF4-FFF2-40B4-BE49-F238E27FC236}">
                  <a16:creationId xmlns:a16="http://schemas.microsoft.com/office/drawing/2014/main" id="{AC6F37BD-3601-4556-DC3C-020D78BC0BA6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任意多边形 221">
              <a:extLst>
                <a:ext uri="{FF2B5EF4-FFF2-40B4-BE49-F238E27FC236}">
                  <a16:creationId xmlns:a16="http://schemas.microsoft.com/office/drawing/2014/main" id="{B13284A9-6EDA-2FE5-5E98-FD9B7617E568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矩形 387">
              <a:extLst>
                <a:ext uri="{FF2B5EF4-FFF2-40B4-BE49-F238E27FC236}">
                  <a16:creationId xmlns:a16="http://schemas.microsoft.com/office/drawing/2014/main" id="{F2B7808C-2026-4720-5843-829716047E8F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任意多边形 223">
              <a:extLst>
                <a:ext uri="{FF2B5EF4-FFF2-40B4-BE49-F238E27FC236}">
                  <a16:creationId xmlns:a16="http://schemas.microsoft.com/office/drawing/2014/main" id="{61354935-0EDB-EAF9-1615-5287D7A1AEEB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任意多边形 224">
              <a:extLst>
                <a:ext uri="{FF2B5EF4-FFF2-40B4-BE49-F238E27FC236}">
                  <a16:creationId xmlns:a16="http://schemas.microsoft.com/office/drawing/2014/main" id="{90854923-2C10-720A-81A0-6F9123093089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任意多边形 225">
              <a:extLst>
                <a:ext uri="{FF2B5EF4-FFF2-40B4-BE49-F238E27FC236}">
                  <a16:creationId xmlns:a16="http://schemas.microsoft.com/office/drawing/2014/main" id="{8918E4A7-81E0-CB26-AA72-22E09666939E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任意多边形 226">
              <a:extLst>
                <a:ext uri="{FF2B5EF4-FFF2-40B4-BE49-F238E27FC236}">
                  <a16:creationId xmlns:a16="http://schemas.microsoft.com/office/drawing/2014/main" id="{05360D66-B8ED-E21A-8F88-9DB5F903B3EA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任意多边形 227">
              <a:extLst>
                <a:ext uri="{FF2B5EF4-FFF2-40B4-BE49-F238E27FC236}">
                  <a16:creationId xmlns:a16="http://schemas.microsoft.com/office/drawing/2014/main" id="{0BBFD498-035B-987E-4E6B-6690938BE19D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任意多边形 228">
              <a:extLst>
                <a:ext uri="{FF2B5EF4-FFF2-40B4-BE49-F238E27FC236}">
                  <a16:creationId xmlns:a16="http://schemas.microsoft.com/office/drawing/2014/main" id="{2DD2CA72-AFCE-FF42-52C1-B5013CB197D5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任意多边形 229">
              <a:extLst>
                <a:ext uri="{FF2B5EF4-FFF2-40B4-BE49-F238E27FC236}">
                  <a16:creationId xmlns:a16="http://schemas.microsoft.com/office/drawing/2014/main" id="{BF377497-6F02-692D-5E73-FC47FED90985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任意多边形 230">
              <a:extLst>
                <a:ext uri="{FF2B5EF4-FFF2-40B4-BE49-F238E27FC236}">
                  <a16:creationId xmlns:a16="http://schemas.microsoft.com/office/drawing/2014/main" id="{AC6C2816-B33E-0C75-1B54-9AFA6E90B41C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任意多边形 231">
              <a:extLst>
                <a:ext uri="{FF2B5EF4-FFF2-40B4-BE49-F238E27FC236}">
                  <a16:creationId xmlns:a16="http://schemas.microsoft.com/office/drawing/2014/main" id="{91874767-704C-791F-5D95-05FCCAD86099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 232">
              <a:extLst>
                <a:ext uri="{FF2B5EF4-FFF2-40B4-BE49-F238E27FC236}">
                  <a16:creationId xmlns:a16="http://schemas.microsoft.com/office/drawing/2014/main" id="{E0ACD70B-8E78-99C9-9182-369C1AA1BBBB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 233">
              <a:extLst>
                <a:ext uri="{FF2B5EF4-FFF2-40B4-BE49-F238E27FC236}">
                  <a16:creationId xmlns:a16="http://schemas.microsoft.com/office/drawing/2014/main" id="{215E58AE-8BA1-14BA-9E53-D5129D5773A4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任意多边形 234">
              <a:extLst>
                <a:ext uri="{FF2B5EF4-FFF2-40B4-BE49-F238E27FC236}">
                  <a16:creationId xmlns:a16="http://schemas.microsoft.com/office/drawing/2014/main" id="{5141BBFD-E7A5-5A07-C0AE-28023486F604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 235">
              <a:extLst>
                <a:ext uri="{FF2B5EF4-FFF2-40B4-BE49-F238E27FC236}">
                  <a16:creationId xmlns:a16="http://schemas.microsoft.com/office/drawing/2014/main" id="{A4F7CDD7-673E-D8A9-94EC-4F0B8E35F981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 236">
              <a:extLst>
                <a:ext uri="{FF2B5EF4-FFF2-40B4-BE49-F238E27FC236}">
                  <a16:creationId xmlns:a16="http://schemas.microsoft.com/office/drawing/2014/main" id="{3179B905-61BE-9441-E8FC-5F4223728365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任意多边形 237">
              <a:extLst>
                <a:ext uri="{FF2B5EF4-FFF2-40B4-BE49-F238E27FC236}">
                  <a16:creationId xmlns:a16="http://schemas.microsoft.com/office/drawing/2014/main" id="{8F6727A2-F585-3C9E-86AC-F041C91D79DB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 238">
              <a:extLst>
                <a:ext uri="{FF2B5EF4-FFF2-40B4-BE49-F238E27FC236}">
                  <a16:creationId xmlns:a16="http://schemas.microsoft.com/office/drawing/2014/main" id="{E81FC54C-3FAC-5520-52E7-CAD33D68380A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 239">
              <a:extLst>
                <a:ext uri="{FF2B5EF4-FFF2-40B4-BE49-F238E27FC236}">
                  <a16:creationId xmlns:a16="http://schemas.microsoft.com/office/drawing/2014/main" id="{E0A22C44-3B39-85CD-782F-D74A1D5C1679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任意多边形 240">
              <a:extLst>
                <a:ext uri="{FF2B5EF4-FFF2-40B4-BE49-F238E27FC236}">
                  <a16:creationId xmlns:a16="http://schemas.microsoft.com/office/drawing/2014/main" id="{A4E77146-7579-834F-5BF0-3344CB736AC4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任意多边形 241">
              <a:extLst>
                <a:ext uri="{FF2B5EF4-FFF2-40B4-BE49-F238E27FC236}">
                  <a16:creationId xmlns:a16="http://schemas.microsoft.com/office/drawing/2014/main" id="{6F865F98-5AB1-57D6-6823-281D0F156F1F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任意多边形 242">
              <a:extLst>
                <a:ext uri="{FF2B5EF4-FFF2-40B4-BE49-F238E27FC236}">
                  <a16:creationId xmlns:a16="http://schemas.microsoft.com/office/drawing/2014/main" id="{684DF2A1-2323-3CEC-20D7-68C1A3062A10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任意多边形 243">
              <a:extLst>
                <a:ext uri="{FF2B5EF4-FFF2-40B4-BE49-F238E27FC236}">
                  <a16:creationId xmlns:a16="http://schemas.microsoft.com/office/drawing/2014/main" id="{16132C95-B520-E7F8-332C-8ED949B573F3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任意多边形 244">
              <a:extLst>
                <a:ext uri="{FF2B5EF4-FFF2-40B4-BE49-F238E27FC236}">
                  <a16:creationId xmlns:a16="http://schemas.microsoft.com/office/drawing/2014/main" id="{D17EE5A1-96E5-05B3-7BD0-603B5EEEAC7E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任意多边形 245">
              <a:extLst>
                <a:ext uri="{FF2B5EF4-FFF2-40B4-BE49-F238E27FC236}">
                  <a16:creationId xmlns:a16="http://schemas.microsoft.com/office/drawing/2014/main" id="{BDB4F363-4081-EA36-C8E7-2F382A721F78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任意多边形 246">
              <a:extLst>
                <a:ext uri="{FF2B5EF4-FFF2-40B4-BE49-F238E27FC236}">
                  <a16:creationId xmlns:a16="http://schemas.microsoft.com/office/drawing/2014/main" id="{A337F891-EEB4-22A2-4398-E803EF3F4D81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任意多边形 247">
              <a:extLst>
                <a:ext uri="{FF2B5EF4-FFF2-40B4-BE49-F238E27FC236}">
                  <a16:creationId xmlns:a16="http://schemas.microsoft.com/office/drawing/2014/main" id="{6292EFF4-ABED-D56D-53AD-4B51A44A498E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任意多边形 248">
              <a:extLst>
                <a:ext uri="{FF2B5EF4-FFF2-40B4-BE49-F238E27FC236}">
                  <a16:creationId xmlns:a16="http://schemas.microsoft.com/office/drawing/2014/main" id="{888A1FB4-D9FC-C728-F9E4-D44424E2DF2B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 249">
              <a:extLst>
                <a:ext uri="{FF2B5EF4-FFF2-40B4-BE49-F238E27FC236}">
                  <a16:creationId xmlns:a16="http://schemas.microsoft.com/office/drawing/2014/main" id="{0A22FF18-E56D-9CDE-E3F5-BB25BA9684D1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 250">
              <a:extLst>
                <a:ext uri="{FF2B5EF4-FFF2-40B4-BE49-F238E27FC236}">
                  <a16:creationId xmlns:a16="http://schemas.microsoft.com/office/drawing/2014/main" id="{4A0C2DAB-0235-DA6E-E844-050CD0335AEC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 251">
              <a:extLst>
                <a:ext uri="{FF2B5EF4-FFF2-40B4-BE49-F238E27FC236}">
                  <a16:creationId xmlns:a16="http://schemas.microsoft.com/office/drawing/2014/main" id="{60B4568E-93B1-5E7F-A826-4373AA658023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 252">
              <a:extLst>
                <a:ext uri="{FF2B5EF4-FFF2-40B4-BE49-F238E27FC236}">
                  <a16:creationId xmlns:a16="http://schemas.microsoft.com/office/drawing/2014/main" id="{C19D537C-BE00-A401-03A5-00B3B54D1506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任意多边形 253">
              <a:extLst>
                <a:ext uri="{FF2B5EF4-FFF2-40B4-BE49-F238E27FC236}">
                  <a16:creationId xmlns:a16="http://schemas.microsoft.com/office/drawing/2014/main" id="{099DDA16-8189-C4AC-85A4-28367BC95F62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 254">
              <a:extLst>
                <a:ext uri="{FF2B5EF4-FFF2-40B4-BE49-F238E27FC236}">
                  <a16:creationId xmlns:a16="http://schemas.microsoft.com/office/drawing/2014/main" id="{37DE0ED4-AE4E-F5F4-CD9E-8690825D6662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 255">
              <a:extLst>
                <a:ext uri="{FF2B5EF4-FFF2-40B4-BE49-F238E27FC236}">
                  <a16:creationId xmlns:a16="http://schemas.microsoft.com/office/drawing/2014/main" id="{E704A12B-79EA-9DEB-8B00-B85D9E7C1BBF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 256">
              <a:extLst>
                <a:ext uri="{FF2B5EF4-FFF2-40B4-BE49-F238E27FC236}">
                  <a16:creationId xmlns:a16="http://schemas.microsoft.com/office/drawing/2014/main" id="{85CF3BB8-70EF-9FE0-8B48-A5ECBF494F52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 257">
              <a:extLst>
                <a:ext uri="{FF2B5EF4-FFF2-40B4-BE49-F238E27FC236}">
                  <a16:creationId xmlns:a16="http://schemas.microsoft.com/office/drawing/2014/main" id="{46B31433-D753-B130-F399-0DDF0011B77F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任意多边形 258">
              <a:extLst>
                <a:ext uri="{FF2B5EF4-FFF2-40B4-BE49-F238E27FC236}">
                  <a16:creationId xmlns:a16="http://schemas.microsoft.com/office/drawing/2014/main" id="{7A2654EC-45DB-AC1C-E9FC-818342D9B700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任意多边形 259">
              <a:extLst>
                <a:ext uri="{FF2B5EF4-FFF2-40B4-BE49-F238E27FC236}">
                  <a16:creationId xmlns:a16="http://schemas.microsoft.com/office/drawing/2014/main" id="{D62FAE86-85F7-E667-FF09-2FF132F0534A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任意多边形 260">
              <a:extLst>
                <a:ext uri="{FF2B5EF4-FFF2-40B4-BE49-F238E27FC236}">
                  <a16:creationId xmlns:a16="http://schemas.microsoft.com/office/drawing/2014/main" id="{F5DF7BC9-351F-CD28-84F4-92513900F8C3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任意多边形 261">
              <a:extLst>
                <a:ext uri="{FF2B5EF4-FFF2-40B4-BE49-F238E27FC236}">
                  <a16:creationId xmlns:a16="http://schemas.microsoft.com/office/drawing/2014/main" id="{AB0BBBDC-44B7-4107-A3AE-FCA05BA8C1A5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262">
              <a:extLst>
                <a:ext uri="{FF2B5EF4-FFF2-40B4-BE49-F238E27FC236}">
                  <a16:creationId xmlns:a16="http://schemas.microsoft.com/office/drawing/2014/main" id="{72E2A28E-D31B-CB30-3D13-AF5A729AAF40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任意多边形 263">
              <a:extLst>
                <a:ext uri="{FF2B5EF4-FFF2-40B4-BE49-F238E27FC236}">
                  <a16:creationId xmlns:a16="http://schemas.microsoft.com/office/drawing/2014/main" id="{99E87792-46E5-F798-F4DE-E1AF59C89BAF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任意多边形 7">
              <a:extLst>
                <a:ext uri="{FF2B5EF4-FFF2-40B4-BE49-F238E27FC236}">
                  <a16:creationId xmlns:a16="http://schemas.microsoft.com/office/drawing/2014/main" id="{A58BC9A9-1A66-13EB-022D-347212D7289B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任意多边形 8">
              <a:extLst>
                <a:ext uri="{FF2B5EF4-FFF2-40B4-BE49-F238E27FC236}">
                  <a16:creationId xmlns:a16="http://schemas.microsoft.com/office/drawing/2014/main" id="{7BCDCFAB-401D-D82B-70B8-81F4052EEE7D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任意多边形 9">
              <a:extLst>
                <a:ext uri="{FF2B5EF4-FFF2-40B4-BE49-F238E27FC236}">
                  <a16:creationId xmlns:a16="http://schemas.microsoft.com/office/drawing/2014/main" id="{66F12D3C-55BD-6C92-0246-D37CECE763ED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任意多边形 10">
              <a:extLst>
                <a:ext uri="{FF2B5EF4-FFF2-40B4-BE49-F238E27FC236}">
                  <a16:creationId xmlns:a16="http://schemas.microsoft.com/office/drawing/2014/main" id="{5DD08BA4-56CF-7BC5-CFF3-0FA1BF7A65A3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任意多边形 11">
              <a:extLst>
                <a:ext uri="{FF2B5EF4-FFF2-40B4-BE49-F238E27FC236}">
                  <a16:creationId xmlns:a16="http://schemas.microsoft.com/office/drawing/2014/main" id="{0E06B7D2-6E8B-8019-5A16-AA0DBBEC691E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任意多边形 12">
              <a:extLst>
                <a:ext uri="{FF2B5EF4-FFF2-40B4-BE49-F238E27FC236}">
                  <a16:creationId xmlns:a16="http://schemas.microsoft.com/office/drawing/2014/main" id="{253E8973-25EA-B909-8AF9-B0FD4BAF8485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任意多边形 13">
              <a:extLst>
                <a:ext uri="{FF2B5EF4-FFF2-40B4-BE49-F238E27FC236}">
                  <a16:creationId xmlns:a16="http://schemas.microsoft.com/office/drawing/2014/main" id="{04E067AB-746C-56D7-9C0C-C4B4379D5268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任意多边形 14">
              <a:extLst>
                <a:ext uri="{FF2B5EF4-FFF2-40B4-BE49-F238E27FC236}">
                  <a16:creationId xmlns:a16="http://schemas.microsoft.com/office/drawing/2014/main" id="{4D8ABD8F-6536-218D-4ADC-C8E183E04F20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任意多边形 15">
              <a:extLst>
                <a:ext uri="{FF2B5EF4-FFF2-40B4-BE49-F238E27FC236}">
                  <a16:creationId xmlns:a16="http://schemas.microsoft.com/office/drawing/2014/main" id="{E0C90FC5-A249-8A15-2E35-9631BC1046FF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任意多边形 16">
              <a:extLst>
                <a:ext uri="{FF2B5EF4-FFF2-40B4-BE49-F238E27FC236}">
                  <a16:creationId xmlns:a16="http://schemas.microsoft.com/office/drawing/2014/main" id="{20EFFF68-BF19-3EB1-CD9E-C595B73F6E41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任意多边形 17">
              <a:extLst>
                <a:ext uri="{FF2B5EF4-FFF2-40B4-BE49-F238E27FC236}">
                  <a16:creationId xmlns:a16="http://schemas.microsoft.com/office/drawing/2014/main" id="{399CD160-E631-4BA4-FBB6-34A6C0F23052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任意多边形 18">
              <a:extLst>
                <a:ext uri="{FF2B5EF4-FFF2-40B4-BE49-F238E27FC236}">
                  <a16:creationId xmlns:a16="http://schemas.microsoft.com/office/drawing/2014/main" id="{88DC0463-0760-C457-300D-0FF113993F17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任意多边形 19">
              <a:extLst>
                <a:ext uri="{FF2B5EF4-FFF2-40B4-BE49-F238E27FC236}">
                  <a16:creationId xmlns:a16="http://schemas.microsoft.com/office/drawing/2014/main" id="{CFA7EDAF-2C47-D4B8-7E1B-9D55BC4D2A92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任意多边形 20">
              <a:extLst>
                <a:ext uri="{FF2B5EF4-FFF2-40B4-BE49-F238E27FC236}">
                  <a16:creationId xmlns:a16="http://schemas.microsoft.com/office/drawing/2014/main" id="{6D4E816D-C07C-76A9-7210-A64ADDE2B746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任意多边形 21">
              <a:extLst>
                <a:ext uri="{FF2B5EF4-FFF2-40B4-BE49-F238E27FC236}">
                  <a16:creationId xmlns:a16="http://schemas.microsoft.com/office/drawing/2014/main" id="{A74AC857-697C-0067-3E3C-04CA3C2799E3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任意多边形 22">
              <a:extLst>
                <a:ext uri="{FF2B5EF4-FFF2-40B4-BE49-F238E27FC236}">
                  <a16:creationId xmlns:a16="http://schemas.microsoft.com/office/drawing/2014/main" id="{42E52202-11BD-4104-01EB-C59B2C86C4B8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任意多边形 23">
              <a:extLst>
                <a:ext uri="{FF2B5EF4-FFF2-40B4-BE49-F238E27FC236}">
                  <a16:creationId xmlns:a16="http://schemas.microsoft.com/office/drawing/2014/main" id="{92A00584-E983-F269-A49D-49162DAB0F01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任意多边形 24">
              <a:extLst>
                <a:ext uri="{FF2B5EF4-FFF2-40B4-BE49-F238E27FC236}">
                  <a16:creationId xmlns:a16="http://schemas.microsoft.com/office/drawing/2014/main" id="{9A519147-6A05-66CD-5B6D-60F8CEF22FC3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任意多边形 25">
              <a:extLst>
                <a:ext uri="{FF2B5EF4-FFF2-40B4-BE49-F238E27FC236}">
                  <a16:creationId xmlns:a16="http://schemas.microsoft.com/office/drawing/2014/main" id="{079A4702-B42A-AFE8-68F8-86EE6CED3A73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任意多边形 26">
              <a:extLst>
                <a:ext uri="{FF2B5EF4-FFF2-40B4-BE49-F238E27FC236}">
                  <a16:creationId xmlns:a16="http://schemas.microsoft.com/office/drawing/2014/main" id="{D7949788-EDEF-0BFD-81E7-52F76759794C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任意多边形 27">
              <a:extLst>
                <a:ext uri="{FF2B5EF4-FFF2-40B4-BE49-F238E27FC236}">
                  <a16:creationId xmlns:a16="http://schemas.microsoft.com/office/drawing/2014/main" id="{CD3BCB26-A644-7FDB-95BF-23AE7622544D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任意多边形 28">
              <a:extLst>
                <a:ext uri="{FF2B5EF4-FFF2-40B4-BE49-F238E27FC236}">
                  <a16:creationId xmlns:a16="http://schemas.microsoft.com/office/drawing/2014/main" id="{01CBC337-BBC5-53BD-9C8C-D8F2D6F1B053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矩形 451">
              <a:extLst>
                <a:ext uri="{FF2B5EF4-FFF2-40B4-BE49-F238E27FC236}">
                  <a16:creationId xmlns:a16="http://schemas.microsoft.com/office/drawing/2014/main" id="{5A71F0FE-096C-1919-5053-7860F1D102D5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任意多边形 30">
              <a:extLst>
                <a:ext uri="{FF2B5EF4-FFF2-40B4-BE49-F238E27FC236}">
                  <a16:creationId xmlns:a16="http://schemas.microsoft.com/office/drawing/2014/main" id="{95154100-BF7D-A1D3-6E1C-E71DE67ABCA2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任意多边形 31">
              <a:extLst>
                <a:ext uri="{FF2B5EF4-FFF2-40B4-BE49-F238E27FC236}">
                  <a16:creationId xmlns:a16="http://schemas.microsoft.com/office/drawing/2014/main" id="{8EB67C03-8020-8A48-ACEC-8C3AE74F8498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任意多边形 32">
              <a:extLst>
                <a:ext uri="{FF2B5EF4-FFF2-40B4-BE49-F238E27FC236}">
                  <a16:creationId xmlns:a16="http://schemas.microsoft.com/office/drawing/2014/main" id="{97DA5BCB-5DB6-119A-71CF-AF1FE8D420F0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任意多边形 33">
              <a:extLst>
                <a:ext uri="{FF2B5EF4-FFF2-40B4-BE49-F238E27FC236}">
                  <a16:creationId xmlns:a16="http://schemas.microsoft.com/office/drawing/2014/main" id="{F65148CB-0928-D3CE-E7F3-9599E2D1629B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任意多边形 34">
              <a:extLst>
                <a:ext uri="{FF2B5EF4-FFF2-40B4-BE49-F238E27FC236}">
                  <a16:creationId xmlns:a16="http://schemas.microsoft.com/office/drawing/2014/main" id="{420CAB5E-377A-A1CA-EE4B-5D3283E0A7CB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任意多边形 35">
              <a:extLst>
                <a:ext uri="{FF2B5EF4-FFF2-40B4-BE49-F238E27FC236}">
                  <a16:creationId xmlns:a16="http://schemas.microsoft.com/office/drawing/2014/main" id="{C674C751-7CF4-A57B-733F-1FF50B71B221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任意多边形 36">
              <a:extLst>
                <a:ext uri="{FF2B5EF4-FFF2-40B4-BE49-F238E27FC236}">
                  <a16:creationId xmlns:a16="http://schemas.microsoft.com/office/drawing/2014/main" id="{07C6DABB-7CED-5B1E-063A-619AD970F441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任意多边形 37">
              <a:extLst>
                <a:ext uri="{FF2B5EF4-FFF2-40B4-BE49-F238E27FC236}">
                  <a16:creationId xmlns:a16="http://schemas.microsoft.com/office/drawing/2014/main" id="{EE3B4837-3CF9-706F-39F5-B1B5B4D1AB94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任意多边形 38">
              <a:extLst>
                <a:ext uri="{FF2B5EF4-FFF2-40B4-BE49-F238E27FC236}">
                  <a16:creationId xmlns:a16="http://schemas.microsoft.com/office/drawing/2014/main" id="{44F5CC3F-1B71-3D52-DA43-939F1443AAC2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椭圆 461">
              <a:extLst>
                <a:ext uri="{FF2B5EF4-FFF2-40B4-BE49-F238E27FC236}">
                  <a16:creationId xmlns:a16="http://schemas.microsoft.com/office/drawing/2014/main" id="{86F7C6D6-9E93-4E98-55E8-EFBDE7BC85AE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任意多边形 40">
              <a:extLst>
                <a:ext uri="{FF2B5EF4-FFF2-40B4-BE49-F238E27FC236}">
                  <a16:creationId xmlns:a16="http://schemas.microsoft.com/office/drawing/2014/main" id="{A2D95F6B-1352-16DA-DD09-C2B1B90C2D6E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任意多边形 41">
              <a:extLst>
                <a:ext uri="{FF2B5EF4-FFF2-40B4-BE49-F238E27FC236}">
                  <a16:creationId xmlns:a16="http://schemas.microsoft.com/office/drawing/2014/main" id="{7659BBC5-2E91-7BDD-C200-3DDA9BCAA11C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任意多边形 42">
              <a:extLst>
                <a:ext uri="{FF2B5EF4-FFF2-40B4-BE49-F238E27FC236}">
                  <a16:creationId xmlns:a16="http://schemas.microsoft.com/office/drawing/2014/main" id="{8FFD5618-CB14-D457-0A9E-CADB3D96C1F1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任意多边形 43">
              <a:extLst>
                <a:ext uri="{FF2B5EF4-FFF2-40B4-BE49-F238E27FC236}">
                  <a16:creationId xmlns:a16="http://schemas.microsoft.com/office/drawing/2014/main" id="{3DFF2929-697B-F20E-2A2B-D5D91211C429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任意多边形 44">
              <a:extLst>
                <a:ext uri="{FF2B5EF4-FFF2-40B4-BE49-F238E27FC236}">
                  <a16:creationId xmlns:a16="http://schemas.microsoft.com/office/drawing/2014/main" id="{98B2C2DA-506D-FC07-59DC-32B8DD41AAAF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任意多边形 45">
              <a:extLst>
                <a:ext uri="{FF2B5EF4-FFF2-40B4-BE49-F238E27FC236}">
                  <a16:creationId xmlns:a16="http://schemas.microsoft.com/office/drawing/2014/main" id="{202D727F-6828-DA09-CD54-54E01003202A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任意多边形 46">
              <a:extLst>
                <a:ext uri="{FF2B5EF4-FFF2-40B4-BE49-F238E27FC236}">
                  <a16:creationId xmlns:a16="http://schemas.microsoft.com/office/drawing/2014/main" id="{22600F46-B78D-69B6-CEC3-D3DA74E0B217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矩形 469">
              <a:extLst>
                <a:ext uri="{FF2B5EF4-FFF2-40B4-BE49-F238E27FC236}">
                  <a16:creationId xmlns:a16="http://schemas.microsoft.com/office/drawing/2014/main" id="{02E738B6-BF1E-C1B5-A491-9E80726D6A68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任意多边形 48">
              <a:extLst>
                <a:ext uri="{FF2B5EF4-FFF2-40B4-BE49-F238E27FC236}">
                  <a16:creationId xmlns:a16="http://schemas.microsoft.com/office/drawing/2014/main" id="{706F4516-8805-D6F4-23BB-F62918BC2C4A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任意多边形 49">
              <a:extLst>
                <a:ext uri="{FF2B5EF4-FFF2-40B4-BE49-F238E27FC236}">
                  <a16:creationId xmlns:a16="http://schemas.microsoft.com/office/drawing/2014/main" id="{FA51DB6E-4758-5119-E54D-BBE4C34B35AE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任意多边形 50">
              <a:extLst>
                <a:ext uri="{FF2B5EF4-FFF2-40B4-BE49-F238E27FC236}">
                  <a16:creationId xmlns:a16="http://schemas.microsoft.com/office/drawing/2014/main" id="{6E9F3E6E-9FA2-8E9F-3AE3-FA844BDD1B16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任意多边形 51">
              <a:extLst>
                <a:ext uri="{FF2B5EF4-FFF2-40B4-BE49-F238E27FC236}">
                  <a16:creationId xmlns:a16="http://schemas.microsoft.com/office/drawing/2014/main" id="{5F42EF1A-3EDB-3354-B4C5-9CD260EAE32A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任意多边形 52">
              <a:extLst>
                <a:ext uri="{FF2B5EF4-FFF2-40B4-BE49-F238E27FC236}">
                  <a16:creationId xmlns:a16="http://schemas.microsoft.com/office/drawing/2014/main" id="{446DD1B1-5621-1811-4D84-E556398009FE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任意多边形 53">
              <a:extLst>
                <a:ext uri="{FF2B5EF4-FFF2-40B4-BE49-F238E27FC236}">
                  <a16:creationId xmlns:a16="http://schemas.microsoft.com/office/drawing/2014/main" id="{1741BEE3-CC89-39DC-17D3-FCBC4592FC6A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任意多边形 54">
              <a:extLst>
                <a:ext uri="{FF2B5EF4-FFF2-40B4-BE49-F238E27FC236}">
                  <a16:creationId xmlns:a16="http://schemas.microsoft.com/office/drawing/2014/main" id="{DF0942F6-3B49-5953-EBD3-BFBAC570D29B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任意多边形 55">
              <a:extLst>
                <a:ext uri="{FF2B5EF4-FFF2-40B4-BE49-F238E27FC236}">
                  <a16:creationId xmlns:a16="http://schemas.microsoft.com/office/drawing/2014/main" id="{90EF55AB-1816-AD5C-0195-F9F7DA4297D6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任意多边形 56">
              <a:extLst>
                <a:ext uri="{FF2B5EF4-FFF2-40B4-BE49-F238E27FC236}">
                  <a16:creationId xmlns:a16="http://schemas.microsoft.com/office/drawing/2014/main" id="{2E9EAB32-4A45-E05D-38CB-1AD6BFB90994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任意多边形 57">
              <a:extLst>
                <a:ext uri="{FF2B5EF4-FFF2-40B4-BE49-F238E27FC236}">
                  <a16:creationId xmlns:a16="http://schemas.microsoft.com/office/drawing/2014/main" id="{64159A50-E739-088D-CF46-B42CB36FE369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任意多边形 58">
              <a:extLst>
                <a:ext uri="{FF2B5EF4-FFF2-40B4-BE49-F238E27FC236}">
                  <a16:creationId xmlns:a16="http://schemas.microsoft.com/office/drawing/2014/main" id="{4F52ECB8-85F5-B40F-9EE1-D9AC62CDEB23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任意多边形 59">
              <a:extLst>
                <a:ext uri="{FF2B5EF4-FFF2-40B4-BE49-F238E27FC236}">
                  <a16:creationId xmlns:a16="http://schemas.microsoft.com/office/drawing/2014/main" id="{6BC7CACA-A601-1F5E-7D27-9F0F10BEDCBE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任意多边形 60">
              <a:extLst>
                <a:ext uri="{FF2B5EF4-FFF2-40B4-BE49-F238E27FC236}">
                  <a16:creationId xmlns:a16="http://schemas.microsoft.com/office/drawing/2014/main" id="{81FCA2DF-DA6D-D0DA-9393-A19BC9582934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任意多边形 61">
              <a:extLst>
                <a:ext uri="{FF2B5EF4-FFF2-40B4-BE49-F238E27FC236}">
                  <a16:creationId xmlns:a16="http://schemas.microsoft.com/office/drawing/2014/main" id="{5E0E8883-BF6C-F3E1-F6FF-455E7C665C4C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任意多边形 62">
              <a:extLst>
                <a:ext uri="{FF2B5EF4-FFF2-40B4-BE49-F238E27FC236}">
                  <a16:creationId xmlns:a16="http://schemas.microsoft.com/office/drawing/2014/main" id="{DA86CB15-C7E3-2620-0BFD-FF652B4B4525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椭圆 485">
              <a:extLst>
                <a:ext uri="{FF2B5EF4-FFF2-40B4-BE49-F238E27FC236}">
                  <a16:creationId xmlns:a16="http://schemas.microsoft.com/office/drawing/2014/main" id="{6E11ED9D-5D9E-DC6C-8AE5-2DF308A6E937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4409099" y="1348030"/>
            <a:ext cx="3215826" cy="488307"/>
            <a:chOff x="4357092" y="1347614"/>
            <a:chExt cx="3215268" cy="488156"/>
          </a:xfrm>
        </p:grpSpPr>
        <p:sp>
          <p:nvSpPr>
            <p:cNvPr id="26" name="MH_SubTitle_1"/>
            <p:cNvSpPr txBox="1"/>
            <p:nvPr>
              <p:custDataLst>
                <p:tags r:id="rId16"/>
              </p:custDataLst>
            </p:nvPr>
          </p:nvSpPr>
          <p:spPr>
            <a:xfrm>
              <a:off x="5391574" y="1470544"/>
              <a:ext cx="2180786" cy="30768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0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2" name="MH_Other_1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MH_Other_2"/>
              <p:cNvSpPr/>
              <p:nvPr>
                <p:custDataLst>
                  <p:tags r:id="rId18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MH_Other_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24"/>
          <p:cNvGrpSpPr/>
          <p:nvPr/>
        </p:nvGrpSpPr>
        <p:grpSpPr>
          <a:xfrm>
            <a:off x="4409099" y="2092004"/>
            <a:ext cx="3215826" cy="488307"/>
            <a:chOff x="4357092" y="2091358"/>
            <a:chExt cx="3215268" cy="488156"/>
          </a:xfrm>
        </p:grpSpPr>
        <p:sp>
          <p:nvSpPr>
            <p:cNvPr id="36" name="MH_SubTitle_2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2213891"/>
              <a:ext cx="2180786" cy="30768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7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8" name="MH_Other_4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MH_Other_5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MH_Other_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409099" y="2835975"/>
            <a:ext cx="3215826" cy="488307"/>
            <a:chOff x="4357092" y="2835101"/>
            <a:chExt cx="3215268" cy="488156"/>
          </a:xfrm>
        </p:grpSpPr>
        <p:sp>
          <p:nvSpPr>
            <p:cNvPr id="42" name="MH_SubTitle_3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957239"/>
              <a:ext cx="2180786" cy="30768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44" name="MH_Other_7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MH_Other_8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MH_Other_9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26"/>
          <p:cNvGrpSpPr/>
          <p:nvPr/>
        </p:nvGrpSpPr>
        <p:grpSpPr>
          <a:xfrm>
            <a:off x="4409099" y="3579951"/>
            <a:ext cx="3215826" cy="487116"/>
            <a:chOff x="4357092" y="3578845"/>
            <a:chExt cx="3215268" cy="486966"/>
          </a:xfrm>
        </p:grpSpPr>
        <p:sp>
          <p:nvSpPr>
            <p:cNvPr id="48" name="MH_SubTitle_4"/>
            <p:cNvSpPr txBox="1"/>
            <p:nvPr>
              <p:custDataLst>
                <p:tags r:id="rId4"/>
              </p:custDataLst>
            </p:nvPr>
          </p:nvSpPr>
          <p:spPr>
            <a:xfrm>
              <a:off x="5391574" y="3700586"/>
              <a:ext cx="2180786" cy="30768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9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50" name="MH_Other_10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MH_Other_11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MH_Other_12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524597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MH_Others_1"/>
          <p:cNvSpPr txBox="1"/>
          <p:nvPr>
            <p:custDataLst>
              <p:tags r:id="rId3"/>
            </p:custDataLst>
          </p:nvPr>
        </p:nvSpPr>
        <p:spPr>
          <a:xfrm>
            <a:off x="1109463" y="2091464"/>
            <a:ext cx="2836107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487" name="组合 486">
            <a:extLst>
              <a:ext uri="{FF2B5EF4-FFF2-40B4-BE49-F238E27FC236}">
                <a16:creationId xmlns:a16="http://schemas.microsoft.com/office/drawing/2014/main" id="{7ED91408-1719-EC31-5B05-B03960FBE307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488" name="任意多边形 287">
              <a:extLst>
                <a:ext uri="{FF2B5EF4-FFF2-40B4-BE49-F238E27FC236}">
                  <a16:creationId xmlns:a16="http://schemas.microsoft.com/office/drawing/2014/main" id="{90DA5F16-A970-2291-9C1F-794CB7B1C069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89" name="组合 488">
              <a:extLst>
                <a:ext uri="{FF2B5EF4-FFF2-40B4-BE49-F238E27FC236}">
                  <a16:creationId xmlns:a16="http://schemas.microsoft.com/office/drawing/2014/main" id="{818DF4ED-A1B9-E03D-274A-744BEE4F1A48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539" name="组合 538">
                <a:extLst>
                  <a:ext uri="{FF2B5EF4-FFF2-40B4-BE49-F238E27FC236}">
                    <a16:creationId xmlns:a16="http://schemas.microsoft.com/office/drawing/2014/main" id="{4D0993EC-92C4-C70A-457A-4863308D5BAC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543" name="任意多边形 290">
                  <a:extLst>
                    <a:ext uri="{FF2B5EF4-FFF2-40B4-BE49-F238E27FC236}">
                      <a16:creationId xmlns:a16="http://schemas.microsoft.com/office/drawing/2014/main" id="{5625254B-1EAA-CD3F-0B28-E72A5BAD077D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4" name="任意多边形 291">
                  <a:extLst>
                    <a:ext uri="{FF2B5EF4-FFF2-40B4-BE49-F238E27FC236}">
                      <a16:creationId xmlns:a16="http://schemas.microsoft.com/office/drawing/2014/main" id="{7452D5C6-30E9-FF84-AF46-AC60A6C7E42E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0" name="组合 539">
                <a:extLst>
                  <a:ext uri="{FF2B5EF4-FFF2-40B4-BE49-F238E27FC236}">
                    <a16:creationId xmlns:a16="http://schemas.microsoft.com/office/drawing/2014/main" id="{3990DF33-D941-0534-CD00-007E673369B7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541" name="任意多边形 293">
                  <a:extLst>
                    <a:ext uri="{FF2B5EF4-FFF2-40B4-BE49-F238E27FC236}">
                      <a16:creationId xmlns:a16="http://schemas.microsoft.com/office/drawing/2014/main" id="{F12E5BF4-A4C8-B5A4-1D09-17EB3FA40480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2" name="任意多边形 294">
                  <a:extLst>
                    <a:ext uri="{FF2B5EF4-FFF2-40B4-BE49-F238E27FC236}">
                      <a16:creationId xmlns:a16="http://schemas.microsoft.com/office/drawing/2014/main" id="{F9135A26-340A-1935-1588-65232A663981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90" name="组合 489">
              <a:extLst>
                <a:ext uri="{FF2B5EF4-FFF2-40B4-BE49-F238E27FC236}">
                  <a16:creationId xmlns:a16="http://schemas.microsoft.com/office/drawing/2014/main" id="{D47C66F5-2262-EB0F-77EE-C1C1277A07E9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512" name="任意多边形 296">
                <a:extLst>
                  <a:ext uri="{FF2B5EF4-FFF2-40B4-BE49-F238E27FC236}">
                    <a16:creationId xmlns:a16="http://schemas.microsoft.com/office/drawing/2014/main" id="{CAEEA68D-CAC9-C9A7-C99E-8D4552644C87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 297">
                <a:extLst>
                  <a:ext uri="{FF2B5EF4-FFF2-40B4-BE49-F238E27FC236}">
                    <a16:creationId xmlns:a16="http://schemas.microsoft.com/office/drawing/2014/main" id="{B48DF1E1-211D-4815-B32B-F7A92365F968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 298">
                <a:extLst>
                  <a:ext uri="{FF2B5EF4-FFF2-40B4-BE49-F238E27FC236}">
                    <a16:creationId xmlns:a16="http://schemas.microsoft.com/office/drawing/2014/main" id="{31A707EA-504A-D1AE-1FB9-2F597BDE31E8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15" name="组合 514">
                <a:extLst>
                  <a:ext uri="{FF2B5EF4-FFF2-40B4-BE49-F238E27FC236}">
                    <a16:creationId xmlns:a16="http://schemas.microsoft.com/office/drawing/2014/main" id="{31EC8E36-4723-97A2-564F-814F8D307EAA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522" name="任意多边形 300">
                  <a:extLst>
                    <a:ext uri="{FF2B5EF4-FFF2-40B4-BE49-F238E27FC236}">
                      <a16:creationId xmlns:a16="http://schemas.microsoft.com/office/drawing/2014/main" id="{5E915328-E20D-93A2-7F0E-E11E56263D87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3" name="任意多边形 301">
                  <a:extLst>
                    <a:ext uri="{FF2B5EF4-FFF2-40B4-BE49-F238E27FC236}">
                      <a16:creationId xmlns:a16="http://schemas.microsoft.com/office/drawing/2014/main" id="{4E8CD942-E11B-F7AE-8BB9-FB91401B6695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4" name="任意多边形 302">
                  <a:extLst>
                    <a:ext uri="{FF2B5EF4-FFF2-40B4-BE49-F238E27FC236}">
                      <a16:creationId xmlns:a16="http://schemas.microsoft.com/office/drawing/2014/main" id="{FA5654D0-7BDB-EDB6-52DF-FF0989D08F14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5" name="任意多边形 303">
                  <a:extLst>
                    <a:ext uri="{FF2B5EF4-FFF2-40B4-BE49-F238E27FC236}">
                      <a16:creationId xmlns:a16="http://schemas.microsoft.com/office/drawing/2014/main" id="{96BA8A74-2E49-0C8E-1C20-2A529128BC17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6" name="任意多边形 304">
                  <a:extLst>
                    <a:ext uri="{FF2B5EF4-FFF2-40B4-BE49-F238E27FC236}">
                      <a16:creationId xmlns:a16="http://schemas.microsoft.com/office/drawing/2014/main" id="{DB4CD489-8E1D-6C48-891B-F88634E2D859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7" name="任意多边形 305">
                  <a:extLst>
                    <a:ext uri="{FF2B5EF4-FFF2-40B4-BE49-F238E27FC236}">
                      <a16:creationId xmlns:a16="http://schemas.microsoft.com/office/drawing/2014/main" id="{EEEB28AC-5499-1461-3AD1-6A868E6DC9CE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8" name="任意多边形 306">
                  <a:extLst>
                    <a:ext uri="{FF2B5EF4-FFF2-40B4-BE49-F238E27FC236}">
                      <a16:creationId xmlns:a16="http://schemas.microsoft.com/office/drawing/2014/main" id="{74FABDE8-C678-482F-0B89-DC275416113E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9" name="任意多边形 307">
                  <a:extLst>
                    <a:ext uri="{FF2B5EF4-FFF2-40B4-BE49-F238E27FC236}">
                      <a16:creationId xmlns:a16="http://schemas.microsoft.com/office/drawing/2014/main" id="{30B444E7-5BCD-4E30-50BD-3076631D85DB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0" name="任意多边形 308">
                  <a:extLst>
                    <a:ext uri="{FF2B5EF4-FFF2-40B4-BE49-F238E27FC236}">
                      <a16:creationId xmlns:a16="http://schemas.microsoft.com/office/drawing/2014/main" id="{D7471014-21E7-9382-DFF9-60AD261608DE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1" name="任意多边形 309">
                  <a:extLst>
                    <a:ext uri="{FF2B5EF4-FFF2-40B4-BE49-F238E27FC236}">
                      <a16:creationId xmlns:a16="http://schemas.microsoft.com/office/drawing/2014/main" id="{7F4B4A49-CDE7-A779-96EC-98BF8E390AD7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2" name="任意多边形 310">
                  <a:extLst>
                    <a:ext uri="{FF2B5EF4-FFF2-40B4-BE49-F238E27FC236}">
                      <a16:creationId xmlns:a16="http://schemas.microsoft.com/office/drawing/2014/main" id="{4983CBD8-3A9F-3824-8F84-FBEF5705560E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3" name="任意多边形 311">
                  <a:extLst>
                    <a:ext uri="{FF2B5EF4-FFF2-40B4-BE49-F238E27FC236}">
                      <a16:creationId xmlns:a16="http://schemas.microsoft.com/office/drawing/2014/main" id="{A6B7D035-1481-41AE-5971-762683AC9ED6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34" name="组合 533">
                  <a:extLst>
                    <a:ext uri="{FF2B5EF4-FFF2-40B4-BE49-F238E27FC236}">
                      <a16:creationId xmlns:a16="http://schemas.microsoft.com/office/drawing/2014/main" id="{5094DC3D-E66A-5058-85FE-33AA9DDE0B0A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535" name="任意多边形 313">
                    <a:extLst>
                      <a:ext uri="{FF2B5EF4-FFF2-40B4-BE49-F238E27FC236}">
                        <a16:creationId xmlns:a16="http://schemas.microsoft.com/office/drawing/2014/main" id="{198CFD23-E10D-4247-0F33-274BAAD349D1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6" name="任意多边形 314">
                    <a:extLst>
                      <a:ext uri="{FF2B5EF4-FFF2-40B4-BE49-F238E27FC236}">
                        <a16:creationId xmlns:a16="http://schemas.microsoft.com/office/drawing/2014/main" id="{C0C7C949-FBFD-6396-4626-80EB92121141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7" name="任意多边形 315">
                    <a:extLst>
                      <a:ext uri="{FF2B5EF4-FFF2-40B4-BE49-F238E27FC236}">
                        <a16:creationId xmlns:a16="http://schemas.microsoft.com/office/drawing/2014/main" id="{D40EDAB5-DA29-0A09-4EF1-E990ED41E8AC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8" name="任意多边形 316">
                    <a:extLst>
                      <a:ext uri="{FF2B5EF4-FFF2-40B4-BE49-F238E27FC236}">
                        <a16:creationId xmlns:a16="http://schemas.microsoft.com/office/drawing/2014/main" id="{DFBDC6B3-C79E-18B1-F815-F4F9F423E63C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16" name="任意多边形 317">
                <a:extLst>
                  <a:ext uri="{FF2B5EF4-FFF2-40B4-BE49-F238E27FC236}">
                    <a16:creationId xmlns:a16="http://schemas.microsoft.com/office/drawing/2014/main" id="{6859E7E1-F14B-4CBA-798C-74E794EFEB46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 318">
                <a:extLst>
                  <a:ext uri="{FF2B5EF4-FFF2-40B4-BE49-F238E27FC236}">
                    <a16:creationId xmlns:a16="http://schemas.microsoft.com/office/drawing/2014/main" id="{001666C9-4A70-C138-640C-0A5180C5A225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 319">
                <a:extLst>
                  <a:ext uri="{FF2B5EF4-FFF2-40B4-BE49-F238E27FC236}">
                    <a16:creationId xmlns:a16="http://schemas.microsoft.com/office/drawing/2014/main" id="{409413CE-5ECE-3297-05DE-6F03F1F18359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 320">
                <a:extLst>
                  <a:ext uri="{FF2B5EF4-FFF2-40B4-BE49-F238E27FC236}">
                    <a16:creationId xmlns:a16="http://schemas.microsoft.com/office/drawing/2014/main" id="{B4170410-46B1-C9F3-6188-01F2791040B7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 321">
                <a:extLst>
                  <a:ext uri="{FF2B5EF4-FFF2-40B4-BE49-F238E27FC236}">
                    <a16:creationId xmlns:a16="http://schemas.microsoft.com/office/drawing/2014/main" id="{85CBA1ED-0D40-15C7-4020-8DB13DE7CCD2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 322">
                <a:extLst>
                  <a:ext uri="{FF2B5EF4-FFF2-40B4-BE49-F238E27FC236}">
                    <a16:creationId xmlns:a16="http://schemas.microsoft.com/office/drawing/2014/main" id="{38545ED0-600B-3970-547A-D9DA2CB4B747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1" name="组合 490">
              <a:extLst>
                <a:ext uri="{FF2B5EF4-FFF2-40B4-BE49-F238E27FC236}">
                  <a16:creationId xmlns:a16="http://schemas.microsoft.com/office/drawing/2014/main" id="{D7FC3B25-9AA3-437C-C98A-2C82E4DEF763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492" name="组合 491">
                <a:extLst>
                  <a:ext uri="{FF2B5EF4-FFF2-40B4-BE49-F238E27FC236}">
                    <a16:creationId xmlns:a16="http://schemas.microsoft.com/office/drawing/2014/main" id="{017B1385-C42D-35A8-C488-9A30B72767ED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508" name="任意多边形 325">
                  <a:extLst>
                    <a:ext uri="{FF2B5EF4-FFF2-40B4-BE49-F238E27FC236}">
                      <a16:creationId xmlns:a16="http://schemas.microsoft.com/office/drawing/2014/main" id="{9934B17D-1EC8-3062-8B32-CEC2CE9FFE6C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 326">
                  <a:extLst>
                    <a:ext uri="{FF2B5EF4-FFF2-40B4-BE49-F238E27FC236}">
                      <a16:creationId xmlns:a16="http://schemas.microsoft.com/office/drawing/2014/main" id="{E5A0F322-EF67-01BD-1459-43719A0F62BE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 327">
                  <a:extLst>
                    <a:ext uri="{FF2B5EF4-FFF2-40B4-BE49-F238E27FC236}">
                      <a16:creationId xmlns:a16="http://schemas.microsoft.com/office/drawing/2014/main" id="{1793C2B2-68AC-EC5C-035E-8C2485BAACDD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 328">
                  <a:extLst>
                    <a:ext uri="{FF2B5EF4-FFF2-40B4-BE49-F238E27FC236}">
                      <a16:creationId xmlns:a16="http://schemas.microsoft.com/office/drawing/2014/main" id="{8260FB63-64F4-60AA-68F9-156F599A4BDE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3" name="组合 492">
                <a:extLst>
                  <a:ext uri="{FF2B5EF4-FFF2-40B4-BE49-F238E27FC236}">
                    <a16:creationId xmlns:a16="http://schemas.microsoft.com/office/drawing/2014/main" id="{ED9AB307-62CB-6CE3-84EC-212A2FFCDF53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494" name="任意多边形 330">
                  <a:extLst>
                    <a:ext uri="{FF2B5EF4-FFF2-40B4-BE49-F238E27FC236}">
                      <a16:creationId xmlns:a16="http://schemas.microsoft.com/office/drawing/2014/main" id="{ADBBA883-0AAA-1DA9-C545-EB44EB7FC9E5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5" name="任意多边形 331">
                  <a:extLst>
                    <a:ext uri="{FF2B5EF4-FFF2-40B4-BE49-F238E27FC236}">
                      <a16:creationId xmlns:a16="http://schemas.microsoft.com/office/drawing/2014/main" id="{1ECEB38B-3E41-72C1-6539-FCB1A584BA26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6" name="任意多边形 332">
                  <a:extLst>
                    <a:ext uri="{FF2B5EF4-FFF2-40B4-BE49-F238E27FC236}">
                      <a16:creationId xmlns:a16="http://schemas.microsoft.com/office/drawing/2014/main" id="{A1AB6351-C4E4-1424-5B43-2ECBE04DCF7F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7" name="任意多边形 333">
                  <a:extLst>
                    <a:ext uri="{FF2B5EF4-FFF2-40B4-BE49-F238E27FC236}">
                      <a16:creationId xmlns:a16="http://schemas.microsoft.com/office/drawing/2014/main" id="{33791DF2-CA17-7DF5-4D29-5CD409EEE05C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8" name="任意多边形 334">
                  <a:extLst>
                    <a:ext uri="{FF2B5EF4-FFF2-40B4-BE49-F238E27FC236}">
                      <a16:creationId xmlns:a16="http://schemas.microsoft.com/office/drawing/2014/main" id="{801BCBF4-17BC-9D0F-5AAF-E58C18C82FF7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9" name="任意多边形 335">
                  <a:extLst>
                    <a:ext uri="{FF2B5EF4-FFF2-40B4-BE49-F238E27FC236}">
                      <a16:creationId xmlns:a16="http://schemas.microsoft.com/office/drawing/2014/main" id="{C1F030FF-B2E5-BE34-260E-877207724F99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0" name="任意多边形 336">
                  <a:extLst>
                    <a:ext uri="{FF2B5EF4-FFF2-40B4-BE49-F238E27FC236}">
                      <a16:creationId xmlns:a16="http://schemas.microsoft.com/office/drawing/2014/main" id="{653D806C-EA33-6B12-B17A-A4D161B0280F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1" name="任意多边形 337">
                  <a:extLst>
                    <a:ext uri="{FF2B5EF4-FFF2-40B4-BE49-F238E27FC236}">
                      <a16:creationId xmlns:a16="http://schemas.microsoft.com/office/drawing/2014/main" id="{E6B435AF-58E3-6AD2-FAEF-649BC03B50C0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2" name="任意多边形 338">
                  <a:extLst>
                    <a:ext uri="{FF2B5EF4-FFF2-40B4-BE49-F238E27FC236}">
                      <a16:creationId xmlns:a16="http://schemas.microsoft.com/office/drawing/2014/main" id="{56A215A7-4208-5DDB-BA27-FAEC48A8A1AC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3" name="任意多边形 339">
                  <a:extLst>
                    <a:ext uri="{FF2B5EF4-FFF2-40B4-BE49-F238E27FC236}">
                      <a16:creationId xmlns:a16="http://schemas.microsoft.com/office/drawing/2014/main" id="{DD8D6CF4-95D2-743D-AE09-ABB6B085A3BC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4" name="任意多边形 340">
                  <a:extLst>
                    <a:ext uri="{FF2B5EF4-FFF2-40B4-BE49-F238E27FC236}">
                      <a16:creationId xmlns:a16="http://schemas.microsoft.com/office/drawing/2014/main" id="{52119696-1D1B-C36A-F410-98FF6E8F0F99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5" name="任意多边形 341">
                  <a:extLst>
                    <a:ext uri="{FF2B5EF4-FFF2-40B4-BE49-F238E27FC236}">
                      <a16:creationId xmlns:a16="http://schemas.microsoft.com/office/drawing/2014/main" id="{161E3FBE-D949-648A-66CF-890090697FC1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6" name="任意多边形 342">
                  <a:extLst>
                    <a:ext uri="{FF2B5EF4-FFF2-40B4-BE49-F238E27FC236}">
                      <a16:creationId xmlns:a16="http://schemas.microsoft.com/office/drawing/2014/main" id="{BA1A5922-83AF-469A-43BB-DBA0FBA842CB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7" name="任意多边形 343">
                  <a:extLst>
                    <a:ext uri="{FF2B5EF4-FFF2-40B4-BE49-F238E27FC236}">
                      <a16:creationId xmlns:a16="http://schemas.microsoft.com/office/drawing/2014/main" id="{D1E576EA-12C7-A471-A2BD-5EB1F9F4902A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2706134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3249730" y="1059910"/>
            <a:ext cx="2639278" cy="612038"/>
          </a:xfrm>
          <a:custGeom>
            <a:avLst/>
            <a:gdLst>
              <a:gd name="T0" fmla="*/ 5992 w 5992"/>
              <a:gd name="T1" fmla="*/ 1388 h 1388"/>
              <a:gd name="T2" fmla="*/ 2992 w 5992"/>
              <a:gd name="T3" fmla="*/ 8 h 1388"/>
              <a:gd name="T4" fmla="*/ 2995 w 5992"/>
              <a:gd name="T5" fmla="*/ 0 h 1388"/>
              <a:gd name="T6" fmla="*/ 0 w 5992"/>
              <a:gd name="T7" fmla="*/ 1384 h 1388"/>
              <a:gd name="T8" fmla="*/ 5984 w 5992"/>
              <a:gd name="T9" fmla="*/ 1384 h 1388"/>
              <a:gd name="T10" fmla="*/ 5992 w 5992"/>
              <a:gd name="T11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2" h="1388">
                <a:moveTo>
                  <a:pt x="5992" y="1388"/>
                </a:moveTo>
                <a:cubicBezTo>
                  <a:pt x="5271" y="539"/>
                  <a:pt x="4196" y="0"/>
                  <a:pt x="2992" y="8"/>
                </a:cubicBezTo>
                <a:lnTo>
                  <a:pt x="2995" y="0"/>
                </a:lnTo>
                <a:cubicBezTo>
                  <a:pt x="1794" y="0"/>
                  <a:pt x="719" y="539"/>
                  <a:pt x="0" y="1384"/>
                </a:cubicBezTo>
                <a:lnTo>
                  <a:pt x="5984" y="1384"/>
                </a:lnTo>
                <a:lnTo>
                  <a:pt x="5992" y="1388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lIns="91458" tIns="45729" rIns="91458" bIns="457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883262" y="1775325"/>
            <a:ext cx="3368691" cy="613212"/>
          </a:xfrm>
          <a:custGeom>
            <a:avLst/>
            <a:gdLst>
              <a:gd name="T0" fmla="*/ 7008 w 7649"/>
              <a:gd name="T1" fmla="*/ 1 h 1393"/>
              <a:gd name="T2" fmla="*/ 640 w 7649"/>
              <a:gd name="T3" fmla="*/ 1 h 1393"/>
              <a:gd name="T4" fmla="*/ 645 w 7649"/>
              <a:gd name="T5" fmla="*/ 0 h 1393"/>
              <a:gd name="T6" fmla="*/ 0 w 7649"/>
              <a:gd name="T7" fmla="*/ 1393 h 1393"/>
              <a:gd name="T8" fmla="*/ 7648 w 7649"/>
              <a:gd name="T9" fmla="*/ 1393 h 1393"/>
              <a:gd name="T10" fmla="*/ 7649 w 7649"/>
              <a:gd name="T11" fmla="*/ 1388 h 1393"/>
              <a:gd name="T12" fmla="*/ 7008 w 7649"/>
              <a:gd name="T13" fmla="*/ 1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9" h="1393">
                <a:moveTo>
                  <a:pt x="7008" y="1"/>
                </a:moveTo>
                <a:lnTo>
                  <a:pt x="640" y="1"/>
                </a:lnTo>
                <a:lnTo>
                  <a:pt x="645" y="0"/>
                </a:lnTo>
                <a:cubicBezTo>
                  <a:pt x="347" y="410"/>
                  <a:pt x="127" y="880"/>
                  <a:pt x="0" y="1393"/>
                </a:cubicBezTo>
                <a:lnTo>
                  <a:pt x="7648" y="1393"/>
                </a:lnTo>
                <a:lnTo>
                  <a:pt x="7649" y="1388"/>
                </a:lnTo>
                <a:cubicBezTo>
                  <a:pt x="7527" y="880"/>
                  <a:pt x="7307" y="410"/>
                  <a:pt x="7008" y="1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lIns="91458" tIns="45729" rIns="91458" bIns="45729"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3254430" y="3918045"/>
            <a:ext cx="2631056" cy="606164"/>
          </a:xfrm>
          <a:custGeom>
            <a:avLst/>
            <a:gdLst>
              <a:gd name="T0" fmla="*/ 5973 w 5973"/>
              <a:gd name="T1" fmla="*/ 0 h 1376"/>
              <a:gd name="T2" fmla="*/ 5 w 5973"/>
              <a:gd name="T3" fmla="*/ 0 h 1376"/>
              <a:gd name="T4" fmla="*/ 0 w 5973"/>
              <a:gd name="T5" fmla="*/ 2 h 1376"/>
              <a:gd name="T6" fmla="*/ 2981 w 5973"/>
              <a:gd name="T7" fmla="*/ 1376 h 1376"/>
              <a:gd name="T8" fmla="*/ 2984 w 5973"/>
              <a:gd name="T9" fmla="*/ 1374 h 1376"/>
              <a:gd name="T10" fmla="*/ 5973 w 5973"/>
              <a:gd name="T11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73" h="1376">
                <a:moveTo>
                  <a:pt x="5973" y="0"/>
                </a:moveTo>
                <a:lnTo>
                  <a:pt x="5" y="0"/>
                </a:lnTo>
                <a:lnTo>
                  <a:pt x="0" y="2"/>
                </a:lnTo>
                <a:cubicBezTo>
                  <a:pt x="721" y="842"/>
                  <a:pt x="1790" y="1374"/>
                  <a:pt x="2981" y="1376"/>
                </a:cubicBezTo>
                <a:lnTo>
                  <a:pt x="2984" y="1374"/>
                </a:lnTo>
                <a:cubicBezTo>
                  <a:pt x="4178" y="1374"/>
                  <a:pt x="5247" y="842"/>
                  <a:pt x="5973" y="0"/>
                </a:cubicBez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lIns="91458" tIns="45729" rIns="91458" bIns="45729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2837454" y="2487215"/>
            <a:ext cx="3463832" cy="613212"/>
          </a:xfrm>
          <a:custGeom>
            <a:avLst/>
            <a:gdLst>
              <a:gd name="T0" fmla="*/ 7799 w 7864"/>
              <a:gd name="T1" fmla="*/ 1391 h 1392"/>
              <a:gd name="T2" fmla="*/ 7864 w 7864"/>
              <a:gd name="T3" fmla="*/ 688 h 1392"/>
              <a:gd name="T4" fmla="*/ 7862 w 7864"/>
              <a:gd name="T5" fmla="*/ 691 h 1392"/>
              <a:gd name="T6" fmla="*/ 7800 w 7864"/>
              <a:gd name="T7" fmla="*/ 0 h 1392"/>
              <a:gd name="T8" fmla="*/ 56 w 7864"/>
              <a:gd name="T9" fmla="*/ 0 h 1392"/>
              <a:gd name="T10" fmla="*/ 60 w 7864"/>
              <a:gd name="T11" fmla="*/ 4 h 1392"/>
              <a:gd name="T12" fmla="*/ 8 w 7864"/>
              <a:gd name="T13" fmla="*/ 688 h 1392"/>
              <a:gd name="T14" fmla="*/ 0 w 7864"/>
              <a:gd name="T15" fmla="*/ 691 h 1392"/>
              <a:gd name="T16" fmla="*/ 56 w 7864"/>
              <a:gd name="T17" fmla="*/ 1392 h 1392"/>
              <a:gd name="T18" fmla="*/ 7800 w 7864"/>
              <a:gd name="T19" fmla="*/ 1392 h 1392"/>
              <a:gd name="T20" fmla="*/ 7799 w 7864"/>
              <a:gd name="T21" fmla="*/ 1391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64" h="1392">
                <a:moveTo>
                  <a:pt x="7799" y="1391"/>
                </a:moveTo>
                <a:cubicBezTo>
                  <a:pt x="7840" y="1164"/>
                  <a:pt x="7862" y="930"/>
                  <a:pt x="7864" y="688"/>
                </a:cubicBezTo>
                <a:lnTo>
                  <a:pt x="7862" y="691"/>
                </a:lnTo>
                <a:cubicBezTo>
                  <a:pt x="7862" y="457"/>
                  <a:pt x="7841" y="227"/>
                  <a:pt x="7800" y="0"/>
                </a:cubicBezTo>
                <a:lnTo>
                  <a:pt x="56" y="0"/>
                </a:lnTo>
                <a:lnTo>
                  <a:pt x="60" y="4"/>
                </a:lnTo>
                <a:cubicBezTo>
                  <a:pt x="21" y="227"/>
                  <a:pt x="0" y="457"/>
                  <a:pt x="8" y="688"/>
                </a:cubicBezTo>
                <a:lnTo>
                  <a:pt x="0" y="691"/>
                </a:lnTo>
                <a:cubicBezTo>
                  <a:pt x="0" y="930"/>
                  <a:pt x="22" y="1164"/>
                  <a:pt x="56" y="1392"/>
                </a:cubicBezTo>
                <a:lnTo>
                  <a:pt x="7800" y="1392"/>
                </a:lnTo>
                <a:lnTo>
                  <a:pt x="7799" y="1391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lIns="91458" tIns="45729" rIns="91458" bIns="45729" anchor="ctr">
            <a:noAutofit/>
          </a:bodyPr>
          <a:lstStyle/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2886786" y="3203804"/>
            <a:ext cx="3365168" cy="610864"/>
          </a:xfrm>
          <a:custGeom>
            <a:avLst/>
            <a:gdLst>
              <a:gd name="T0" fmla="*/ 7640 w 7640"/>
              <a:gd name="T1" fmla="*/ 5 h 1387"/>
              <a:gd name="T2" fmla="*/ 8 w 7640"/>
              <a:gd name="T3" fmla="*/ 5 h 1387"/>
              <a:gd name="T4" fmla="*/ 0 w 7640"/>
              <a:gd name="T5" fmla="*/ 0 h 1387"/>
              <a:gd name="T6" fmla="*/ 648 w 7640"/>
              <a:gd name="T7" fmla="*/ 1381 h 1387"/>
              <a:gd name="T8" fmla="*/ 6984 w 7640"/>
              <a:gd name="T9" fmla="*/ 1381 h 1387"/>
              <a:gd name="T10" fmla="*/ 6990 w 7640"/>
              <a:gd name="T11" fmla="*/ 1387 h 1387"/>
              <a:gd name="T12" fmla="*/ 7640 w 7640"/>
              <a:gd name="T13" fmla="*/ 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0" h="1387">
                <a:moveTo>
                  <a:pt x="7640" y="5"/>
                </a:moveTo>
                <a:lnTo>
                  <a:pt x="8" y="5"/>
                </a:lnTo>
                <a:lnTo>
                  <a:pt x="0" y="0"/>
                </a:lnTo>
                <a:cubicBezTo>
                  <a:pt x="125" y="508"/>
                  <a:pt x="348" y="978"/>
                  <a:pt x="648" y="1381"/>
                </a:cubicBezTo>
                <a:lnTo>
                  <a:pt x="6984" y="1381"/>
                </a:lnTo>
                <a:lnTo>
                  <a:pt x="6990" y="1387"/>
                </a:lnTo>
                <a:cubicBezTo>
                  <a:pt x="7291" y="978"/>
                  <a:pt x="7514" y="508"/>
                  <a:pt x="7640" y="5"/>
                </a:cubicBezTo>
                <a:close/>
              </a:path>
            </a:pathLst>
          </a:custGeom>
          <a:solidFill>
            <a:schemeClr val="accent4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lIns="91458" tIns="45729" rIns="91458" bIns="45729" anchor="ctr">
            <a:noAutofit/>
          </a:bodyPr>
          <a:lstStyle/>
          <a:p>
            <a:pPr algn="ctr"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611666" y="1924271"/>
            <a:ext cx="1800513" cy="1656695"/>
            <a:chOff x="611560" y="1923677"/>
            <a:chExt cx="1800200" cy="1656184"/>
          </a:xfrm>
          <a:noFill/>
        </p:grpSpPr>
        <p:sp>
          <p:nvSpPr>
            <p:cNvPr id="7" name="右箭头 6"/>
            <p:cNvSpPr/>
            <p:nvPr/>
          </p:nvSpPr>
          <p:spPr>
            <a:xfrm>
              <a:off x="61156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11560" y="2567103"/>
              <a:ext cx="1600032" cy="369218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13"/>
          <p:cNvGrpSpPr/>
          <p:nvPr/>
        </p:nvGrpSpPr>
        <p:grpSpPr>
          <a:xfrm>
            <a:off x="6733409" y="1924271"/>
            <a:ext cx="1800513" cy="1656695"/>
            <a:chOff x="6732240" y="1923677"/>
            <a:chExt cx="1800200" cy="1656184"/>
          </a:xfrm>
          <a:noFill/>
        </p:grpSpPr>
        <p:sp>
          <p:nvSpPr>
            <p:cNvPr id="10" name="右箭头 6"/>
            <p:cNvSpPr/>
            <p:nvPr/>
          </p:nvSpPr>
          <p:spPr>
            <a:xfrm flipH="1">
              <a:off x="673224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32408" y="2567103"/>
              <a:ext cx="1600032" cy="369218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57648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654988" y="1767515"/>
            <a:ext cx="2328605" cy="871770"/>
            <a:chOff x="1221767" y="2047198"/>
            <a:chExt cx="2370017" cy="1162271"/>
          </a:xfrm>
        </p:grpSpPr>
        <p:sp>
          <p:nvSpPr>
            <p:cNvPr id="32" name="矩形 31"/>
            <p:cNvSpPr/>
            <p:nvPr/>
          </p:nvSpPr>
          <p:spPr>
            <a:xfrm>
              <a:off x="1592343" y="2047198"/>
              <a:ext cx="1866449" cy="553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21767" y="2523607"/>
              <a:ext cx="2370017" cy="685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903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6213996" y="1768549"/>
            <a:ext cx="2343223" cy="870738"/>
            <a:chOff x="3091720" y="4929372"/>
            <a:chExt cx="2384895" cy="1160895"/>
          </a:xfrm>
        </p:grpSpPr>
        <p:sp>
          <p:nvSpPr>
            <p:cNvPr id="35" name="矩形 34"/>
            <p:cNvSpPr/>
            <p:nvPr/>
          </p:nvSpPr>
          <p:spPr>
            <a:xfrm>
              <a:off x="3091720" y="4929372"/>
              <a:ext cx="1866448" cy="553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106597" y="5404405"/>
              <a:ext cx="2370018" cy="685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903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6"/>
          <p:cNvGrpSpPr/>
          <p:nvPr/>
        </p:nvGrpSpPr>
        <p:grpSpPr>
          <a:xfrm>
            <a:off x="654988" y="3388578"/>
            <a:ext cx="2328605" cy="828226"/>
            <a:chOff x="1221767" y="2105254"/>
            <a:chExt cx="2370017" cy="1104215"/>
          </a:xfrm>
        </p:grpSpPr>
        <p:sp>
          <p:nvSpPr>
            <p:cNvPr id="38" name="矩形 37"/>
            <p:cNvSpPr/>
            <p:nvPr/>
          </p:nvSpPr>
          <p:spPr>
            <a:xfrm>
              <a:off x="1625591" y="2105254"/>
              <a:ext cx="1866449" cy="5539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1767" y="2523608"/>
              <a:ext cx="2370017" cy="685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903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6224885" y="3334143"/>
            <a:ext cx="2332335" cy="882657"/>
            <a:chOff x="3102802" y="4913480"/>
            <a:chExt cx="2373813" cy="1176786"/>
          </a:xfrm>
        </p:grpSpPr>
        <p:sp>
          <p:nvSpPr>
            <p:cNvPr id="41" name="矩形 40"/>
            <p:cNvSpPr/>
            <p:nvPr/>
          </p:nvSpPr>
          <p:spPr>
            <a:xfrm>
              <a:off x="3102802" y="4913480"/>
              <a:ext cx="1866448" cy="553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106598" y="5404404"/>
              <a:ext cx="2370017" cy="685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903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42"/>
          <p:cNvGrpSpPr/>
          <p:nvPr/>
        </p:nvGrpSpPr>
        <p:grpSpPr>
          <a:xfrm>
            <a:off x="3175766" y="1872386"/>
            <a:ext cx="1754715" cy="1081277"/>
            <a:chOff x="4233069" y="2496322"/>
            <a:chExt cx="2338909" cy="1441591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233069" y="2496322"/>
              <a:ext cx="2338909" cy="1441591"/>
            </a:xfrm>
            <a:custGeom>
              <a:avLst/>
              <a:gdLst>
                <a:gd name="T0" fmla="*/ 328 w 591"/>
                <a:gd name="T1" fmla="*/ 111 h 364"/>
                <a:gd name="T2" fmla="*/ 277 w 591"/>
                <a:gd name="T3" fmla="*/ 187 h 364"/>
                <a:gd name="T4" fmla="*/ 423 w 591"/>
                <a:gd name="T5" fmla="*/ 295 h 364"/>
                <a:gd name="T6" fmla="*/ 591 w 591"/>
                <a:gd name="T7" fmla="*/ 351 h 364"/>
                <a:gd name="T8" fmla="*/ 589 w 591"/>
                <a:gd name="T9" fmla="*/ 364 h 364"/>
                <a:gd name="T10" fmla="*/ 381 w 591"/>
                <a:gd name="T11" fmla="*/ 325 h 364"/>
                <a:gd name="T12" fmla="*/ 69 w 591"/>
                <a:gd name="T13" fmla="*/ 131 h 364"/>
                <a:gd name="T14" fmla="*/ 0 w 591"/>
                <a:gd name="T15" fmla="*/ 96 h 364"/>
                <a:gd name="T16" fmla="*/ 140 w 591"/>
                <a:gd name="T17" fmla="*/ 5 h 364"/>
                <a:gd name="T18" fmla="*/ 177 w 591"/>
                <a:gd name="T19" fmla="*/ 9 h 364"/>
                <a:gd name="T20" fmla="*/ 328 w 591"/>
                <a:gd name="T21" fmla="*/ 11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364">
                  <a:moveTo>
                    <a:pt x="328" y="111"/>
                  </a:moveTo>
                  <a:cubicBezTo>
                    <a:pt x="259" y="119"/>
                    <a:pt x="242" y="150"/>
                    <a:pt x="277" y="187"/>
                  </a:cubicBezTo>
                  <a:cubicBezTo>
                    <a:pt x="319" y="230"/>
                    <a:pt x="370" y="267"/>
                    <a:pt x="423" y="295"/>
                  </a:cubicBezTo>
                  <a:cubicBezTo>
                    <a:pt x="475" y="322"/>
                    <a:pt x="535" y="333"/>
                    <a:pt x="591" y="351"/>
                  </a:cubicBezTo>
                  <a:cubicBezTo>
                    <a:pt x="591" y="355"/>
                    <a:pt x="590" y="360"/>
                    <a:pt x="589" y="364"/>
                  </a:cubicBezTo>
                  <a:cubicBezTo>
                    <a:pt x="520" y="351"/>
                    <a:pt x="449" y="345"/>
                    <a:pt x="381" y="325"/>
                  </a:cubicBezTo>
                  <a:cubicBezTo>
                    <a:pt x="260" y="291"/>
                    <a:pt x="149" y="236"/>
                    <a:pt x="69" y="131"/>
                  </a:cubicBezTo>
                  <a:cubicBezTo>
                    <a:pt x="56" y="115"/>
                    <a:pt x="28" y="110"/>
                    <a:pt x="0" y="96"/>
                  </a:cubicBezTo>
                  <a:cubicBezTo>
                    <a:pt x="47" y="65"/>
                    <a:pt x="93" y="33"/>
                    <a:pt x="140" y="5"/>
                  </a:cubicBezTo>
                  <a:cubicBezTo>
                    <a:pt x="149" y="0"/>
                    <a:pt x="168" y="3"/>
                    <a:pt x="177" y="9"/>
                  </a:cubicBezTo>
                  <a:cubicBezTo>
                    <a:pt x="224" y="39"/>
                    <a:pt x="270" y="71"/>
                    <a:pt x="328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4833923" y="2752547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45"/>
          <p:cNvGrpSpPr/>
          <p:nvPr/>
        </p:nvGrpSpPr>
        <p:grpSpPr>
          <a:xfrm>
            <a:off x="4405486" y="1840863"/>
            <a:ext cx="854496" cy="759731"/>
            <a:chOff x="5872196" y="2454293"/>
            <a:chExt cx="1138983" cy="1012897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5872196" y="2454293"/>
              <a:ext cx="1138983" cy="1012897"/>
            </a:xfrm>
            <a:custGeom>
              <a:avLst/>
              <a:gdLst>
                <a:gd name="T0" fmla="*/ 288 w 288"/>
                <a:gd name="T1" fmla="*/ 122 h 256"/>
                <a:gd name="T2" fmla="*/ 179 w 288"/>
                <a:gd name="T3" fmla="*/ 120 h 256"/>
                <a:gd name="T4" fmla="*/ 84 w 288"/>
                <a:gd name="T5" fmla="*/ 100 h 256"/>
                <a:gd name="T6" fmla="*/ 33 w 288"/>
                <a:gd name="T7" fmla="*/ 177 h 256"/>
                <a:gd name="T8" fmla="*/ 22 w 288"/>
                <a:gd name="T9" fmla="*/ 256 h 256"/>
                <a:gd name="T10" fmla="*/ 1 w 288"/>
                <a:gd name="T11" fmla="*/ 117 h 256"/>
                <a:gd name="T12" fmla="*/ 146 w 288"/>
                <a:gd name="T13" fmla="*/ 31 h 256"/>
                <a:gd name="T14" fmla="*/ 288 w 288"/>
                <a:gd name="T15" fmla="*/ 12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6">
                  <a:moveTo>
                    <a:pt x="288" y="122"/>
                  </a:moveTo>
                  <a:cubicBezTo>
                    <a:pt x="241" y="135"/>
                    <a:pt x="215" y="160"/>
                    <a:pt x="179" y="120"/>
                  </a:cubicBezTo>
                  <a:cubicBezTo>
                    <a:pt x="160" y="99"/>
                    <a:pt x="111" y="91"/>
                    <a:pt x="84" y="100"/>
                  </a:cubicBezTo>
                  <a:cubicBezTo>
                    <a:pt x="61" y="108"/>
                    <a:pt x="44" y="148"/>
                    <a:pt x="33" y="177"/>
                  </a:cubicBezTo>
                  <a:cubicBezTo>
                    <a:pt x="25" y="200"/>
                    <a:pt x="32" y="228"/>
                    <a:pt x="22" y="256"/>
                  </a:cubicBezTo>
                  <a:cubicBezTo>
                    <a:pt x="14" y="209"/>
                    <a:pt x="0" y="163"/>
                    <a:pt x="1" y="117"/>
                  </a:cubicBezTo>
                  <a:cubicBezTo>
                    <a:pt x="3" y="42"/>
                    <a:pt x="73" y="0"/>
                    <a:pt x="146" y="31"/>
                  </a:cubicBezTo>
                  <a:cubicBezTo>
                    <a:pt x="193" y="50"/>
                    <a:pt x="234" y="86"/>
                    <a:pt x="288" y="122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29"/>
            <p:cNvSpPr txBox="1"/>
            <p:nvPr/>
          </p:nvSpPr>
          <p:spPr>
            <a:xfrm>
              <a:off x="6703472" y="2832789"/>
              <a:ext cx="78328" cy="117492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48"/>
          <p:cNvGrpSpPr/>
          <p:nvPr/>
        </p:nvGrpSpPr>
        <p:grpSpPr>
          <a:xfrm>
            <a:off x="4749176" y="2359435"/>
            <a:ext cx="1221836" cy="1331894"/>
            <a:chOff x="6330311" y="3145669"/>
            <a:chExt cx="1628620" cy="1775722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6330311" y="3145669"/>
              <a:ext cx="1628620" cy="1775722"/>
            </a:xfrm>
            <a:custGeom>
              <a:avLst/>
              <a:gdLst>
                <a:gd name="T0" fmla="*/ 358 w 411"/>
                <a:gd name="T1" fmla="*/ 449 h 449"/>
                <a:gd name="T2" fmla="*/ 229 w 411"/>
                <a:gd name="T3" fmla="*/ 251 h 449"/>
                <a:gd name="T4" fmla="*/ 250 w 411"/>
                <a:gd name="T5" fmla="*/ 191 h 449"/>
                <a:gd name="T6" fmla="*/ 63 w 411"/>
                <a:gd name="T7" fmla="*/ 28 h 449"/>
                <a:gd name="T8" fmla="*/ 0 w 411"/>
                <a:gd name="T9" fmla="*/ 0 h 449"/>
                <a:gd name="T10" fmla="*/ 274 w 411"/>
                <a:gd name="T11" fmla="*/ 139 h 449"/>
                <a:gd name="T12" fmla="*/ 396 w 411"/>
                <a:gd name="T13" fmla="*/ 312 h 449"/>
                <a:gd name="T14" fmla="*/ 376 w 411"/>
                <a:gd name="T15" fmla="*/ 449 h 449"/>
                <a:gd name="T16" fmla="*/ 358 w 411"/>
                <a:gd name="T1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49">
                  <a:moveTo>
                    <a:pt x="358" y="449"/>
                  </a:moveTo>
                  <a:cubicBezTo>
                    <a:pt x="316" y="385"/>
                    <a:pt x="274" y="320"/>
                    <a:pt x="229" y="251"/>
                  </a:cubicBezTo>
                  <a:cubicBezTo>
                    <a:pt x="272" y="244"/>
                    <a:pt x="262" y="217"/>
                    <a:pt x="250" y="191"/>
                  </a:cubicBezTo>
                  <a:cubicBezTo>
                    <a:pt x="212" y="109"/>
                    <a:pt x="142" y="63"/>
                    <a:pt x="63" y="28"/>
                  </a:cubicBezTo>
                  <a:cubicBezTo>
                    <a:pt x="42" y="19"/>
                    <a:pt x="20" y="12"/>
                    <a:pt x="0" y="0"/>
                  </a:cubicBezTo>
                  <a:cubicBezTo>
                    <a:pt x="108" y="12"/>
                    <a:pt x="201" y="60"/>
                    <a:pt x="274" y="139"/>
                  </a:cubicBezTo>
                  <a:cubicBezTo>
                    <a:pt x="321" y="191"/>
                    <a:pt x="369" y="248"/>
                    <a:pt x="396" y="312"/>
                  </a:cubicBezTo>
                  <a:cubicBezTo>
                    <a:pt x="411" y="348"/>
                    <a:pt x="384" y="403"/>
                    <a:pt x="376" y="449"/>
                  </a:cubicBezTo>
                  <a:cubicBezTo>
                    <a:pt x="370" y="449"/>
                    <a:pt x="364" y="449"/>
                    <a:pt x="358" y="4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30"/>
            <p:cNvSpPr txBox="1"/>
            <p:nvPr/>
          </p:nvSpPr>
          <p:spPr>
            <a:xfrm>
              <a:off x="7588027" y="4245976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51"/>
          <p:cNvGrpSpPr/>
          <p:nvPr/>
        </p:nvGrpSpPr>
        <p:grpSpPr>
          <a:xfrm>
            <a:off x="3814276" y="2751908"/>
            <a:ext cx="1464627" cy="1503700"/>
            <a:chOff x="5084155" y="3668928"/>
            <a:chExt cx="1952243" cy="2004779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5084155" y="3668928"/>
              <a:ext cx="1952243" cy="2004779"/>
            </a:xfrm>
            <a:custGeom>
              <a:avLst/>
              <a:gdLst>
                <a:gd name="T0" fmla="*/ 242 w 493"/>
                <a:gd name="T1" fmla="*/ 505 h 507"/>
                <a:gd name="T2" fmla="*/ 0 w 493"/>
                <a:gd name="T3" fmla="*/ 303 h 507"/>
                <a:gd name="T4" fmla="*/ 230 w 493"/>
                <a:gd name="T5" fmla="*/ 129 h 507"/>
                <a:gd name="T6" fmla="*/ 314 w 493"/>
                <a:gd name="T7" fmla="*/ 211 h 507"/>
                <a:gd name="T8" fmla="*/ 421 w 493"/>
                <a:gd name="T9" fmla="*/ 129 h 507"/>
                <a:gd name="T10" fmla="*/ 443 w 493"/>
                <a:gd name="T11" fmla="*/ 0 h 507"/>
                <a:gd name="T12" fmla="*/ 418 w 493"/>
                <a:gd name="T13" fmla="*/ 311 h 507"/>
                <a:gd name="T14" fmla="*/ 329 w 493"/>
                <a:gd name="T15" fmla="*/ 397 h 507"/>
                <a:gd name="T16" fmla="*/ 258 w 493"/>
                <a:gd name="T17" fmla="*/ 507 h 507"/>
                <a:gd name="T18" fmla="*/ 242 w 493"/>
                <a:gd name="T19" fmla="*/ 50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507">
                  <a:moveTo>
                    <a:pt x="242" y="505"/>
                  </a:moveTo>
                  <a:cubicBezTo>
                    <a:pt x="164" y="440"/>
                    <a:pt x="85" y="375"/>
                    <a:pt x="0" y="303"/>
                  </a:cubicBezTo>
                  <a:cubicBezTo>
                    <a:pt x="79" y="244"/>
                    <a:pt x="150" y="189"/>
                    <a:pt x="230" y="129"/>
                  </a:cubicBezTo>
                  <a:cubicBezTo>
                    <a:pt x="234" y="190"/>
                    <a:pt x="263" y="214"/>
                    <a:pt x="314" y="211"/>
                  </a:cubicBezTo>
                  <a:cubicBezTo>
                    <a:pt x="369" y="209"/>
                    <a:pt x="405" y="177"/>
                    <a:pt x="421" y="129"/>
                  </a:cubicBezTo>
                  <a:cubicBezTo>
                    <a:pt x="434" y="87"/>
                    <a:pt x="436" y="42"/>
                    <a:pt x="443" y="0"/>
                  </a:cubicBezTo>
                  <a:cubicBezTo>
                    <a:pt x="493" y="74"/>
                    <a:pt x="484" y="220"/>
                    <a:pt x="418" y="311"/>
                  </a:cubicBezTo>
                  <a:cubicBezTo>
                    <a:pt x="394" y="344"/>
                    <a:pt x="363" y="374"/>
                    <a:pt x="329" y="397"/>
                  </a:cubicBezTo>
                  <a:cubicBezTo>
                    <a:pt x="289" y="423"/>
                    <a:pt x="241" y="438"/>
                    <a:pt x="258" y="507"/>
                  </a:cubicBezTo>
                  <a:cubicBezTo>
                    <a:pt x="252" y="506"/>
                    <a:pt x="247" y="506"/>
                    <a:pt x="242" y="505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31"/>
            <p:cNvSpPr txBox="1"/>
            <p:nvPr/>
          </p:nvSpPr>
          <p:spPr>
            <a:xfrm>
              <a:off x="5813090" y="4818079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701530"/>
      </p:ext>
    </p:extLst>
  </p:cSld>
  <p:clrMapOvr>
    <a:masterClrMapping/>
  </p:clrMapOvr>
  <p:transition spd="med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4225655" y="1035885"/>
            <a:ext cx="890298" cy="890466"/>
          </a:xfrm>
          <a:prstGeom prst="donut">
            <a:avLst>
              <a:gd name="adj" fmla="val 105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4478908" y="1585272"/>
            <a:ext cx="1046619" cy="1046815"/>
          </a:xfrm>
          <a:prstGeom prst="donut">
            <a:avLst>
              <a:gd name="adj" fmla="val 105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4754571" y="2341327"/>
            <a:ext cx="1037934" cy="1038131"/>
          </a:xfrm>
          <a:prstGeom prst="donut">
            <a:avLst>
              <a:gd name="adj" fmla="val 105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5069954" y="2718394"/>
            <a:ext cx="407157" cy="283993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4841006" y="1983552"/>
            <a:ext cx="322418" cy="298348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45"/>
          <p:cNvSpPr>
            <a:spLocks/>
          </p:cNvSpPr>
          <p:nvPr/>
        </p:nvSpPr>
        <p:spPr bwMode="auto">
          <a:xfrm>
            <a:off x="4530981" y="1343853"/>
            <a:ext cx="272537" cy="23505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4160662" y="2879583"/>
            <a:ext cx="1189631" cy="1189857"/>
          </a:xfrm>
          <a:prstGeom prst="donut">
            <a:avLst>
              <a:gd name="adj" fmla="val 105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3202572" y="3199007"/>
            <a:ext cx="1405203" cy="1405470"/>
          </a:xfrm>
          <a:prstGeom prst="donut">
            <a:avLst>
              <a:gd name="adj" fmla="val 105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1899068" y="3071235"/>
            <a:ext cx="1660693" cy="1661009"/>
          </a:xfrm>
          <a:prstGeom prst="donut">
            <a:avLst>
              <a:gd name="adj" fmla="val 1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2557548" y="3670517"/>
            <a:ext cx="395834" cy="4624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3705669" y="3743831"/>
            <a:ext cx="399011" cy="315823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26"/>
          <p:cNvSpPr>
            <a:spLocks/>
          </p:cNvSpPr>
          <p:nvPr/>
        </p:nvSpPr>
        <p:spPr bwMode="auto">
          <a:xfrm>
            <a:off x="4603977" y="3279491"/>
            <a:ext cx="303002" cy="390049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1152633" y="2572544"/>
            <a:ext cx="2199501" cy="421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Footer Text"/>
          <p:cNvSpPr txBox="1"/>
          <p:nvPr/>
        </p:nvSpPr>
        <p:spPr>
          <a:xfrm>
            <a:off x="4603976" y="4257280"/>
            <a:ext cx="2345082" cy="421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Footer Text"/>
          <p:cNvSpPr txBox="1"/>
          <p:nvPr/>
        </p:nvSpPr>
        <p:spPr>
          <a:xfrm>
            <a:off x="5449324" y="3413207"/>
            <a:ext cx="2345082" cy="421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5867327" y="2537166"/>
            <a:ext cx="2345082" cy="421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Footer Text"/>
          <p:cNvSpPr txBox="1"/>
          <p:nvPr/>
        </p:nvSpPr>
        <p:spPr>
          <a:xfrm>
            <a:off x="5619680" y="1721808"/>
            <a:ext cx="2345082" cy="421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Footer Text"/>
          <p:cNvSpPr txBox="1"/>
          <p:nvPr/>
        </p:nvSpPr>
        <p:spPr>
          <a:xfrm>
            <a:off x="1979562" y="1090664"/>
            <a:ext cx="2202658" cy="421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87570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4911" y="1528428"/>
            <a:ext cx="1956658" cy="2690116"/>
            <a:chOff x="1126156" y="2352142"/>
            <a:chExt cx="2607971" cy="3585714"/>
          </a:xfrm>
        </p:grpSpPr>
        <p:sp>
          <p:nvSpPr>
            <p:cNvPr id="3" name="任意多边形 2"/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1580898" y="2901710"/>
              <a:ext cx="1715088" cy="41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" name="文本框 32"/>
            <p:cNvSpPr txBox="1"/>
            <p:nvPr/>
          </p:nvSpPr>
          <p:spPr>
            <a:xfrm>
              <a:off x="1439233" y="3861041"/>
              <a:ext cx="1970382" cy="15999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92887" y="1528428"/>
            <a:ext cx="1956658" cy="2690116"/>
            <a:chOff x="4788852" y="2352142"/>
            <a:chExt cx="2607971" cy="3585714"/>
          </a:xfrm>
        </p:grpSpPr>
        <p:sp>
          <p:nvSpPr>
            <p:cNvPr id="10" name="任意多边形 9"/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278992" y="2928028"/>
              <a:ext cx="1715088" cy="41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文本框 33"/>
            <p:cNvSpPr txBox="1"/>
            <p:nvPr/>
          </p:nvSpPr>
          <p:spPr>
            <a:xfrm>
              <a:off x="5087004" y="3916012"/>
              <a:ext cx="1985307" cy="13537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40863" y="1528428"/>
            <a:ext cx="1956658" cy="2690116"/>
            <a:chOff x="8451548" y="2352142"/>
            <a:chExt cx="2607971" cy="3585714"/>
          </a:xfrm>
        </p:grpSpPr>
        <p:sp>
          <p:nvSpPr>
            <p:cNvPr id="17" name="任意多边形 16"/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9"/>
            <p:cNvSpPr txBox="1"/>
            <p:nvPr/>
          </p:nvSpPr>
          <p:spPr>
            <a:xfrm>
              <a:off x="8878768" y="2928028"/>
              <a:ext cx="1715088" cy="41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34"/>
            <p:cNvSpPr txBox="1"/>
            <p:nvPr/>
          </p:nvSpPr>
          <p:spPr>
            <a:xfrm>
              <a:off x="8830770" y="3910895"/>
              <a:ext cx="1904237" cy="184609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 </a:t>
              </a: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>
            <a:spLocks noChangeAspect="1"/>
          </p:cNvSpPr>
          <p:nvPr/>
        </p:nvSpPr>
        <p:spPr>
          <a:xfrm>
            <a:off x="4508504" y="3039533"/>
            <a:ext cx="1508238" cy="150844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01848" y="1566833"/>
            <a:ext cx="1508238" cy="150844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018324" y="1566833"/>
            <a:ext cx="1508238" cy="150844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523642" y="3075273"/>
            <a:ext cx="1508238" cy="1508441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297" rIns="68594" bIns="342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541452" y="1566832"/>
            <a:ext cx="1779241" cy="1508442"/>
            <a:chOff x="2054912" y="1992929"/>
            <a:chExt cx="2371909" cy="2010634"/>
          </a:xfrm>
        </p:grpSpPr>
        <p:sp>
          <p:nvSpPr>
            <p:cNvPr id="16" name="任意多边形 15"/>
            <p:cNvSpPr>
              <a:spLocks noChangeAspect="1"/>
            </p:cNvSpPr>
            <p:nvPr/>
          </p:nvSpPr>
          <p:spPr>
            <a:xfrm>
              <a:off x="2054912" y="1992929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2795544" y="2358136"/>
              <a:ext cx="445322" cy="46787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47"/>
            <p:cNvSpPr>
              <a:spLocks noChangeArrowheads="1"/>
            </p:cNvSpPr>
            <p:nvPr/>
          </p:nvSpPr>
          <p:spPr bwMode="auto">
            <a:xfrm>
              <a:off x="2342279" y="3115751"/>
              <a:ext cx="1606805" cy="49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800" dirty="0">
                  <a:solidFill>
                    <a:srgbClr val="FEFEF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4510087" y="1566833"/>
            <a:ext cx="1508238" cy="1779481"/>
            <a:chOff x="6012405" y="1992929"/>
            <a:chExt cx="2010634" cy="2371909"/>
          </a:xfrm>
        </p:grpSpPr>
        <p:sp>
          <p:nvSpPr>
            <p:cNvPr id="20" name="任意多边形 19"/>
            <p:cNvSpPr>
              <a:spLocks noChangeAspect="1"/>
            </p:cNvSpPr>
            <p:nvPr/>
          </p:nvSpPr>
          <p:spPr>
            <a:xfrm rot="5400000">
              <a:off x="5831767" y="2173567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6797764" y="2358136"/>
              <a:ext cx="437805" cy="46787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47"/>
            <p:cNvSpPr>
              <a:spLocks noChangeArrowheads="1"/>
            </p:cNvSpPr>
            <p:nvPr/>
          </p:nvSpPr>
          <p:spPr bwMode="auto">
            <a:xfrm>
              <a:off x="6299330" y="3115752"/>
              <a:ext cx="1606805" cy="49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800" dirty="0">
                  <a:solidFill>
                    <a:srgbClr val="FEFEF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2711453" y="3060283"/>
            <a:ext cx="1779241" cy="1508442"/>
            <a:chOff x="3614642" y="3983583"/>
            <a:chExt cx="2371909" cy="2010634"/>
          </a:xfrm>
        </p:grpSpPr>
        <p:sp>
          <p:nvSpPr>
            <p:cNvPr id="24" name="任意多边形 23"/>
            <p:cNvSpPr>
              <a:spLocks noChangeAspect="1"/>
            </p:cNvSpPr>
            <p:nvPr/>
          </p:nvSpPr>
          <p:spPr>
            <a:xfrm flipH="1">
              <a:off x="3614642" y="3983583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4751514" y="4346055"/>
              <a:ext cx="465990" cy="46411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4269342" y="5081987"/>
              <a:ext cx="1606805" cy="49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800" dirty="0">
                  <a:solidFill>
                    <a:srgbClr val="FEFEF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5" name="组合 26"/>
          <p:cNvGrpSpPr/>
          <p:nvPr/>
        </p:nvGrpSpPr>
        <p:grpSpPr>
          <a:xfrm>
            <a:off x="6019907" y="2768492"/>
            <a:ext cx="1508238" cy="1779481"/>
            <a:chOff x="8025149" y="3594647"/>
            <a:chExt cx="2010634" cy="2371909"/>
          </a:xfrm>
        </p:grpSpPr>
        <p:sp>
          <p:nvSpPr>
            <p:cNvPr id="28" name="任意多边形 27"/>
            <p:cNvSpPr>
              <a:spLocks noChangeAspect="1"/>
            </p:cNvSpPr>
            <p:nvPr/>
          </p:nvSpPr>
          <p:spPr>
            <a:xfrm rot="16200000" flipV="1">
              <a:off x="7844511" y="3775285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auto">
            <a:xfrm>
              <a:off x="8821025" y="4346056"/>
              <a:ext cx="494174" cy="46411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47"/>
            <p:cNvSpPr>
              <a:spLocks noChangeArrowheads="1"/>
            </p:cNvSpPr>
            <p:nvPr/>
          </p:nvSpPr>
          <p:spPr bwMode="auto">
            <a:xfrm>
              <a:off x="8304465" y="5081985"/>
              <a:ext cx="1606805" cy="49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800" dirty="0">
                  <a:solidFill>
                    <a:srgbClr val="FEFEF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354205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785046" y="1852464"/>
            <a:ext cx="55770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6000" b="1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0200081-E58E-574A-DE61-A97F1E21366E}"/>
              </a:ext>
            </a:extLst>
          </p:cNvPr>
          <p:cNvSpPr/>
          <p:nvPr/>
        </p:nvSpPr>
        <p:spPr>
          <a:xfrm>
            <a:off x="7361335" y="313918"/>
            <a:ext cx="1205102" cy="36295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7ED82B5A-5D8C-BB2F-93A9-89937CE68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434" y="3220616"/>
            <a:ext cx="5577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    Time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12.2029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D23503-472F-EFE2-B289-92D87F889D75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6" name="任意多边形 264">
              <a:extLst>
                <a:ext uri="{FF2B5EF4-FFF2-40B4-BE49-F238E27FC236}">
                  <a16:creationId xmlns:a16="http://schemas.microsoft.com/office/drawing/2014/main" id="{ABDADB7F-4680-2757-FDCC-4AF87B8A41AF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 265">
              <a:extLst>
                <a:ext uri="{FF2B5EF4-FFF2-40B4-BE49-F238E27FC236}">
                  <a16:creationId xmlns:a16="http://schemas.microsoft.com/office/drawing/2014/main" id="{1E4260EA-F150-8C7C-36CA-DBAA47672399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 266">
              <a:extLst>
                <a:ext uri="{FF2B5EF4-FFF2-40B4-BE49-F238E27FC236}">
                  <a16:creationId xmlns:a16="http://schemas.microsoft.com/office/drawing/2014/main" id="{BFB42C65-83DA-4C7F-3EAC-852DF0816180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 267">
              <a:extLst>
                <a:ext uri="{FF2B5EF4-FFF2-40B4-BE49-F238E27FC236}">
                  <a16:creationId xmlns:a16="http://schemas.microsoft.com/office/drawing/2014/main" id="{B2FCBE22-7BF1-43C8-94BD-F7F900C230DE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268">
              <a:extLst>
                <a:ext uri="{FF2B5EF4-FFF2-40B4-BE49-F238E27FC236}">
                  <a16:creationId xmlns:a16="http://schemas.microsoft.com/office/drawing/2014/main" id="{9321AC92-EB76-698D-B14D-DBD94A060087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 269">
              <a:extLst>
                <a:ext uri="{FF2B5EF4-FFF2-40B4-BE49-F238E27FC236}">
                  <a16:creationId xmlns:a16="http://schemas.microsoft.com/office/drawing/2014/main" id="{0D7FE44C-2A9D-7618-C717-B2DD08FC5766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 270">
              <a:extLst>
                <a:ext uri="{FF2B5EF4-FFF2-40B4-BE49-F238E27FC236}">
                  <a16:creationId xmlns:a16="http://schemas.microsoft.com/office/drawing/2014/main" id="{D22D4768-8268-AC5A-DBDF-A698C8D29459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271">
              <a:extLst>
                <a:ext uri="{FF2B5EF4-FFF2-40B4-BE49-F238E27FC236}">
                  <a16:creationId xmlns:a16="http://schemas.microsoft.com/office/drawing/2014/main" id="{78155DC7-1501-39ED-F3F1-21D01FF940DE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 272">
              <a:extLst>
                <a:ext uri="{FF2B5EF4-FFF2-40B4-BE49-F238E27FC236}">
                  <a16:creationId xmlns:a16="http://schemas.microsoft.com/office/drawing/2014/main" id="{98D0279F-3DFC-5410-9F5D-698756CF8C99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 273">
              <a:extLst>
                <a:ext uri="{FF2B5EF4-FFF2-40B4-BE49-F238E27FC236}">
                  <a16:creationId xmlns:a16="http://schemas.microsoft.com/office/drawing/2014/main" id="{47D8D198-54A6-53B8-29F8-2552E8D73BDD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 274">
              <a:extLst>
                <a:ext uri="{FF2B5EF4-FFF2-40B4-BE49-F238E27FC236}">
                  <a16:creationId xmlns:a16="http://schemas.microsoft.com/office/drawing/2014/main" id="{4D305C8D-D7E3-CEAB-6AC3-27E0DF68962E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任意多边形 275">
              <a:extLst>
                <a:ext uri="{FF2B5EF4-FFF2-40B4-BE49-F238E27FC236}">
                  <a16:creationId xmlns:a16="http://schemas.microsoft.com/office/drawing/2014/main" id="{565FE43D-87C9-DD3B-D315-AA62AB1ACB66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 276">
              <a:extLst>
                <a:ext uri="{FF2B5EF4-FFF2-40B4-BE49-F238E27FC236}">
                  <a16:creationId xmlns:a16="http://schemas.microsoft.com/office/drawing/2014/main" id="{EC799068-424A-47DF-E1AC-146D8FEE6451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任意多边形 277">
              <a:extLst>
                <a:ext uri="{FF2B5EF4-FFF2-40B4-BE49-F238E27FC236}">
                  <a16:creationId xmlns:a16="http://schemas.microsoft.com/office/drawing/2014/main" id="{75C7249C-281B-DF4E-242A-DC53CCE40D05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 278">
              <a:extLst>
                <a:ext uri="{FF2B5EF4-FFF2-40B4-BE49-F238E27FC236}">
                  <a16:creationId xmlns:a16="http://schemas.microsoft.com/office/drawing/2014/main" id="{2765AE60-2166-EF3B-7A7F-F290B70C9B7C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 279">
              <a:extLst>
                <a:ext uri="{FF2B5EF4-FFF2-40B4-BE49-F238E27FC236}">
                  <a16:creationId xmlns:a16="http://schemas.microsoft.com/office/drawing/2014/main" id="{452AC5A8-F57F-1C07-87F2-6495C119CEDC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 280">
              <a:extLst>
                <a:ext uri="{FF2B5EF4-FFF2-40B4-BE49-F238E27FC236}">
                  <a16:creationId xmlns:a16="http://schemas.microsoft.com/office/drawing/2014/main" id="{B6A21F06-8915-64FF-4F65-F93AF29673AC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 281">
              <a:extLst>
                <a:ext uri="{FF2B5EF4-FFF2-40B4-BE49-F238E27FC236}">
                  <a16:creationId xmlns:a16="http://schemas.microsoft.com/office/drawing/2014/main" id="{2814C3D9-490A-B865-4218-40D46880969F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82">
              <a:extLst>
                <a:ext uri="{FF2B5EF4-FFF2-40B4-BE49-F238E27FC236}">
                  <a16:creationId xmlns:a16="http://schemas.microsoft.com/office/drawing/2014/main" id="{5A76413E-FF14-0E71-7A0A-B8D3F236FE82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 283">
              <a:extLst>
                <a:ext uri="{FF2B5EF4-FFF2-40B4-BE49-F238E27FC236}">
                  <a16:creationId xmlns:a16="http://schemas.microsoft.com/office/drawing/2014/main" id="{A76B9937-FF3E-0127-B594-6206E633B544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 284">
              <a:extLst>
                <a:ext uri="{FF2B5EF4-FFF2-40B4-BE49-F238E27FC236}">
                  <a16:creationId xmlns:a16="http://schemas.microsoft.com/office/drawing/2014/main" id="{B95F68A4-D3B9-87F4-3D87-8C5601050E39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 285">
              <a:extLst>
                <a:ext uri="{FF2B5EF4-FFF2-40B4-BE49-F238E27FC236}">
                  <a16:creationId xmlns:a16="http://schemas.microsoft.com/office/drawing/2014/main" id="{0BBB00EC-12E1-ACB6-E663-06F7BA08AF6B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任意多边形 286">
              <a:extLst>
                <a:ext uri="{FF2B5EF4-FFF2-40B4-BE49-F238E27FC236}">
                  <a16:creationId xmlns:a16="http://schemas.microsoft.com/office/drawing/2014/main" id="{E21E8C0B-F226-3A5F-49DF-9EF5B06E9A29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 287">
              <a:extLst>
                <a:ext uri="{FF2B5EF4-FFF2-40B4-BE49-F238E27FC236}">
                  <a16:creationId xmlns:a16="http://schemas.microsoft.com/office/drawing/2014/main" id="{79EACA78-BF98-B8E9-835B-1448714C109D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 288">
              <a:extLst>
                <a:ext uri="{FF2B5EF4-FFF2-40B4-BE49-F238E27FC236}">
                  <a16:creationId xmlns:a16="http://schemas.microsoft.com/office/drawing/2014/main" id="{766B79E8-42F8-6294-AA05-7D793AA6C40B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 289">
              <a:extLst>
                <a:ext uri="{FF2B5EF4-FFF2-40B4-BE49-F238E27FC236}">
                  <a16:creationId xmlns:a16="http://schemas.microsoft.com/office/drawing/2014/main" id="{BC2EBB0A-BAF4-47B9-2636-D566DE2276D4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 290">
              <a:extLst>
                <a:ext uri="{FF2B5EF4-FFF2-40B4-BE49-F238E27FC236}">
                  <a16:creationId xmlns:a16="http://schemas.microsoft.com/office/drawing/2014/main" id="{AED11345-66C9-F9A3-1B58-F3BA8A112ABF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 291">
              <a:extLst>
                <a:ext uri="{FF2B5EF4-FFF2-40B4-BE49-F238E27FC236}">
                  <a16:creationId xmlns:a16="http://schemas.microsoft.com/office/drawing/2014/main" id="{223E8B60-C3EA-4D46-0CFC-038FAF64EA2E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任意多边形 292">
              <a:extLst>
                <a:ext uri="{FF2B5EF4-FFF2-40B4-BE49-F238E27FC236}">
                  <a16:creationId xmlns:a16="http://schemas.microsoft.com/office/drawing/2014/main" id="{A678E05B-64B9-99E8-3D85-7B79DD75A225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 293">
              <a:extLst>
                <a:ext uri="{FF2B5EF4-FFF2-40B4-BE49-F238E27FC236}">
                  <a16:creationId xmlns:a16="http://schemas.microsoft.com/office/drawing/2014/main" id="{75AD4B01-583B-637C-132C-8332B09B5B8B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任意多边形 294">
              <a:extLst>
                <a:ext uri="{FF2B5EF4-FFF2-40B4-BE49-F238E27FC236}">
                  <a16:creationId xmlns:a16="http://schemas.microsoft.com/office/drawing/2014/main" id="{245D4369-876E-C763-40A4-FD81B7517D4E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737AC13-8C62-7E86-5EBC-3FBB5A8CD739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 296">
              <a:extLst>
                <a:ext uri="{FF2B5EF4-FFF2-40B4-BE49-F238E27FC236}">
                  <a16:creationId xmlns:a16="http://schemas.microsoft.com/office/drawing/2014/main" id="{EF382FB3-262D-9649-7348-B77085795D14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 297">
              <a:extLst>
                <a:ext uri="{FF2B5EF4-FFF2-40B4-BE49-F238E27FC236}">
                  <a16:creationId xmlns:a16="http://schemas.microsoft.com/office/drawing/2014/main" id="{367E6D67-43E2-0E5A-F181-4426499D2B3F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298">
              <a:extLst>
                <a:ext uri="{FF2B5EF4-FFF2-40B4-BE49-F238E27FC236}">
                  <a16:creationId xmlns:a16="http://schemas.microsoft.com/office/drawing/2014/main" id="{DD186427-4CB4-599B-9DB0-6EBE863BC6F6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299">
              <a:extLst>
                <a:ext uri="{FF2B5EF4-FFF2-40B4-BE49-F238E27FC236}">
                  <a16:creationId xmlns:a16="http://schemas.microsoft.com/office/drawing/2014/main" id="{392FF4B9-293B-6546-2EAA-A82F1EEACC78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任意多边形 300">
              <a:extLst>
                <a:ext uri="{FF2B5EF4-FFF2-40B4-BE49-F238E27FC236}">
                  <a16:creationId xmlns:a16="http://schemas.microsoft.com/office/drawing/2014/main" id="{484405A4-BEF8-FD35-8E26-0F757B3EFE78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301">
              <a:extLst>
                <a:ext uri="{FF2B5EF4-FFF2-40B4-BE49-F238E27FC236}">
                  <a16:creationId xmlns:a16="http://schemas.microsoft.com/office/drawing/2014/main" id="{5806DAFD-1BED-F287-E320-6E38989F6E8C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302">
              <a:extLst>
                <a:ext uri="{FF2B5EF4-FFF2-40B4-BE49-F238E27FC236}">
                  <a16:creationId xmlns:a16="http://schemas.microsoft.com/office/drawing/2014/main" id="{52A54A63-F79F-735D-5171-8C1FB634419E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303">
              <a:extLst>
                <a:ext uri="{FF2B5EF4-FFF2-40B4-BE49-F238E27FC236}">
                  <a16:creationId xmlns:a16="http://schemas.microsoft.com/office/drawing/2014/main" id="{66B4A446-D2A7-53AD-2E95-95C9A23C76EE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304">
              <a:extLst>
                <a:ext uri="{FF2B5EF4-FFF2-40B4-BE49-F238E27FC236}">
                  <a16:creationId xmlns:a16="http://schemas.microsoft.com/office/drawing/2014/main" id="{18F0B6F1-617D-2BAA-696A-7462EB63D1B0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305">
              <a:extLst>
                <a:ext uri="{FF2B5EF4-FFF2-40B4-BE49-F238E27FC236}">
                  <a16:creationId xmlns:a16="http://schemas.microsoft.com/office/drawing/2014/main" id="{287AD0C4-07A1-9BDE-6BB4-769103429FB9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306">
              <a:extLst>
                <a:ext uri="{FF2B5EF4-FFF2-40B4-BE49-F238E27FC236}">
                  <a16:creationId xmlns:a16="http://schemas.microsoft.com/office/drawing/2014/main" id="{93EBBCC3-D471-84E8-B5E4-3433E05F0B6C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307">
              <a:extLst>
                <a:ext uri="{FF2B5EF4-FFF2-40B4-BE49-F238E27FC236}">
                  <a16:creationId xmlns:a16="http://schemas.microsoft.com/office/drawing/2014/main" id="{A459E775-3542-DAC0-E9CD-84AAB0288A11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308">
              <a:extLst>
                <a:ext uri="{FF2B5EF4-FFF2-40B4-BE49-F238E27FC236}">
                  <a16:creationId xmlns:a16="http://schemas.microsoft.com/office/drawing/2014/main" id="{2025AE59-2150-121C-ED17-757B49BF97E3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309">
              <a:extLst>
                <a:ext uri="{FF2B5EF4-FFF2-40B4-BE49-F238E27FC236}">
                  <a16:creationId xmlns:a16="http://schemas.microsoft.com/office/drawing/2014/main" id="{29304209-F3E4-B8B8-4DD0-33ECF39301AA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310">
              <a:extLst>
                <a:ext uri="{FF2B5EF4-FFF2-40B4-BE49-F238E27FC236}">
                  <a16:creationId xmlns:a16="http://schemas.microsoft.com/office/drawing/2014/main" id="{54F50A3A-AF27-8338-3CE8-9E0F4FBA2C3F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311">
              <a:extLst>
                <a:ext uri="{FF2B5EF4-FFF2-40B4-BE49-F238E27FC236}">
                  <a16:creationId xmlns:a16="http://schemas.microsoft.com/office/drawing/2014/main" id="{2A654634-CDD0-137A-54D6-D9E1BCEEA47D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312">
              <a:extLst>
                <a:ext uri="{FF2B5EF4-FFF2-40B4-BE49-F238E27FC236}">
                  <a16:creationId xmlns:a16="http://schemas.microsoft.com/office/drawing/2014/main" id="{656D0D36-CFC5-292E-DE6D-70CBF417A959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933AD878-BA51-8188-3DE9-6AB0F56910B5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FA512241-E81C-7356-1CDE-EDFA4796F9C6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753C112-537D-3119-2BE6-1EF2D218D1A5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AA5376F-B57B-A09D-D7BB-827915C0D618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0C673B3-EB0B-4764-106A-FF0C18AF7BA6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8532BE4-4196-5B1D-E807-4AA90282BEFD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 319">
              <a:extLst>
                <a:ext uri="{FF2B5EF4-FFF2-40B4-BE49-F238E27FC236}">
                  <a16:creationId xmlns:a16="http://schemas.microsoft.com/office/drawing/2014/main" id="{8624C814-BDA3-2F0B-9AA3-9D71435798A3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 320">
              <a:extLst>
                <a:ext uri="{FF2B5EF4-FFF2-40B4-BE49-F238E27FC236}">
                  <a16:creationId xmlns:a16="http://schemas.microsoft.com/office/drawing/2014/main" id="{1315FC97-0DF3-B6D8-8106-A0DB51E70C98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 321">
              <a:extLst>
                <a:ext uri="{FF2B5EF4-FFF2-40B4-BE49-F238E27FC236}">
                  <a16:creationId xmlns:a16="http://schemas.microsoft.com/office/drawing/2014/main" id="{6E07AB20-0EC1-FFE4-DCD4-85BC35A42F00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 322">
              <a:extLst>
                <a:ext uri="{FF2B5EF4-FFF2-40B4-BE49-F238E27FC236}">
                  <a16:creationId xmlns:a16="http://schemas.microsoft.com/office/drawing/2014/main" id="{CFCEC9B8-5AAB-A516-6389-A9926787C26F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任意多边形 323">
              <a:extLst>
                <a:ext uri="{FF2B5EF4-FFF2-40B4-BE49-F238E27FC236}">
                  <a16:creationId xmlns:a16="http://schemas.microsoft.com/office/drawing/2014/main" id="{3BC3F960-C004-1608-7B45-A54B2FEE68FB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任意多边形 324">
              <a:extLst>
                <a:ext uri="{FF2B5EF4-FFF2-40B4-BE49-F238E27FC236}">
                  <a16:creationId xmlns:a16="http://schemas.microsoft.com/office/drawing/2014/main" id="{2AE42270-DFFB-8E77-2942-0301F5BD902F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任意多边形 325">
              <a:extLst>
                <a:ext uri="{FF2B5EF4-FFF2-40B4-BE49-F238E27FC236}">
                  <a16:creationId xmlns:a16="http://schemas.microsoft.com/office/drawing/2014/main" id="{B9AE700F-A826-9FDC-0668-ADBD37878BB5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任意多边形 326">
              <a:extLst>
                <a:ext uri="{FF2B5EF4-FFF2-40B4-BE49-F238E27FC236}">
                  <a16:creationId xmlns:a16="http://schemas.microsoft.com/office/drawing/2014/main" id="{F0BF0019-EFBD-A450-C514-E89202FEFFD2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任意多边形 327">
              <a:extLst>
                <a:ext uri="{FF2B5EF4-FFF2-40B4-BE49-F238E27FC236}">
                  <a16:creationId xmlns:a16="http://schemas.microsoft.com/office/drawing/2014/main" id="{7128C26F-C7EB-74A0-DDCC-54E68671858E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任意多边形 328">
              <a:extLst>
                <a:ext uri="{FF2B5EF4-FFF2-40B4-BE49-F238E27FC236}">
                  <a16:creationId xmlns:a16="http://schemas.microsoft.com/office/drawing/2014/main" id="{9DDB6159-900A-A18E-DBD9-173E20213186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任意多边形 329">
              <a:extLst>
                <a:ext uri="{FF2B5EF4-FFF2-40B4-BE49-F238E27FC236}">
                  <a16:creationId xmlns:a16="http://schemas.microsoft.com/office/drawing/2014/main" id="{F1570600-B38E-D84B-F8F6-9219166B14BA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任意多边形 330">
              <a:extLst>
                <a:ext uri="{FF2B5EF4-FFF2-40B4-BE49-F238E27FC236}">
                  <a16:creationId xmlns:a16="http://schemas.microsoft.com/office/drawing/2014/main" id="{5ABAC104-DABE-201F-B187-A9C7B14BCF53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 331">
              <a:extLst>
                <a:ext uri="{FF2B5EF4-FFF2-40B4-BE49-F238E27FC236}">
                  <a16:creationId xmlns:a16="http://schemas.microsoft.com/office/drawing/2014/main" id="{8C503020-9840-4FEB-4361-A981FE4E4110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任意多边形 332">
              <a:extLst>
                <a:ext uri="{FF2B5EF4-FFF2-40B4-BE49-F238E27FC236}">
                  <a16:creationId xmlns:a16="http://schemas.microsoft.com/office/drawing/2014/main" id="{D3901871-3404-86E0-AB70-49DF11FEB723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任意多边形 333">
              <a:extLst>
                <a:ext uri="{FF2B5EF4-FFF2-40B4-BE49-F238E27FC236}">
                  <a16:creationId xmlns:a16="http://schemas.microsoft.com/office/drawing/2014/main" id="{012255DA-C3A1-2AA8-49F5-45A815991CB3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任意多边形 334">
              <a:extLst>
                <a:ext uri="{FF2B5EF4-FFF2-40B4-BE49-F238E27FC236}">
                  <a16:creationId xmlns:a16="http://schemas.microsoft.com/office/drawing/2014/main" id="{FEADE7EB-07CA-4CBA-9563-54DCA7DE75BC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任意多边形 335">
              <a:extLst>
                <a:ext uri="{FF2B5EF4-FFF2-40B4-BE49-F238E27FC236}">
                  <a16:creationId xmlns:a16="http://schemas.microsoft.com/office/drawing/2014/main" id="{5D4AB5A4-8472-4BBB-83CA-8A72C51341FE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任意多边形 336">
              <a:extLst>
                <a:ext uri="{FF2B5EF4-FFF2-40B4-BE49-F238E27FC236}">
                  <a16:creationId xmlns:a16="http://schemas.microsoft.com/office/drawing/2014/main" id="{2278190B-D4BB-FCD8-B3C0-777F1AFF70D5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任意多边形 337">
              <a:extLst>
                <a:ext uri="{FF2B5EF4-FFF2-40B4-BE49-F238E27FC236}">
                  <a16:creationId xmlns:a16="http://schemas.microsoft.com/office/drawing/2014/main" id="{E493004F-BAEB-32B3-E766-85CFF8D53A76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任意多边形 338">
              <a:extLst>
                <a:ext uri="{FF2B5EF4-FFF2-40B4-BE49-F238E27FC236}">
                  <a16:creationId xmlns:a16="http://schemas.microsoft.com/office/drawing/2014/main" id="{17412913-80C0-54D0-26B7-D0B5BC3FEA03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339">
              <a:extLst>
                <a:ext uri="{FF2B5EF4-FFF2-40B4-BE49-F238E27FC236}">
                  <a16:creationId xmlns:a16="http://schemas.microsoft.com/office/drawing/2014/main" id="{B4CA0406-8BB7-5751-E680-C8E1712800DC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任意多边形 340">
              <a:extLst>
                <a:ext uri="{FF2B5EF4-FFF2-40B4-BE49-F238E27FC236}">
                  <a16:creationId xmlns:a16="http://schemas.microsoft.com/office/drawing/2014/main" id="{F05447F9-80BB-6A87-9029-2AEDB6023B14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341">
              <a:extLst>
                <a:ext uri="{FF2B5EF4-FFF2-40B4-BE49-F238E27FC236}">
                  <a16:creationId xmlns:a16="http://schemas.microsoft.com/office/drawing/2014/main" id="{30C197BF-DDF2-6777-57B6-687AD9FCCA86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342">
              <a:extLst>
                <a:ext uri="{FF2B5EF4-FFF2-40B4-BE49-F238E27FC236}">
                  <a16:creationId xmlns:a16="http://schemas.microsoft.com/office/drawing/2014/main" id="{B80407AD-02AA-927B-7061-D04BA9D530CC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343">
              <a:extLst>
                <a:ext uri="{FF2B5EF4-FFF2-40B4-BE49-F238E27FC236}">
                  <a16:creationId xmlns:a16="http://schemas.microsoft.com/office/drawing/2014/main" id="{10D0CDF6-9AA5-C2A2-03A1-D6C561BF772F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344">
              <a:extLst>
                <a:ext uri="{FF2B5EF4-FFF2-40B4-BE49-F238E27FC236}">
                  <a16:creationId xmlns:a16="http://schemas.microsoft.com/office/drawing/2014/main" id="{46AE9362-175E-7D9D-E24A-91CF20468466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345">
              <a:extLst>
                <a:ext uri="{FF2B5EF4-FFF2-40B4-BE49-F238E27FC236}">
                  <a16:creationId xmlns:a16="http://schemas.microsoft.com/office/drawing/2014/main" id="{24CD093E-EA68-0035-9E80-3C80C012D53F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346">
              <a:extLst>
                <a:ext uri="{FF2B5EF4-FFF2-40B4-BE49-F238E27FC236}">
                  <a16:creationId xmlns:a16="http://schemas.microsoft.com/office/drawing/2014/main" id="{5EA9AD06-86AE-BE01-FF2C-67EC4B3028BF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347">
              <a:extLst>
                <a:ext uri="{FF2B5EF4-FFF2-40B4-BE49-F238E27FC236}">
                  <a16:creationId xmlns:a16="http://schemas.microsoft.com/office/drawing/2014/main" id="{26EBAC73-C939-65CA-2F86-5478E099F47E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348">
              <a:extLst>
                <a:ext uri="{FF2B5EF4-FFF2-40B4-BE49-F238E27FC236}">
                  <a16:creationId xmlns:a16="http://schemas.microsoft.com/office/drawing/2014/main" id="{2DE0F04D-AE7B-D737-169C-34B955EF06A4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349">
              <a:extLst>
                <a:ext uri="{FF2B5EF4-FFF2-40B4-BE49-F238E27FC236}">
                  <a16:creationId xmlns:a16="http://schemas.microsoft.com/office/drawing/2014/main" id="{1890C9B0-F3F0-6012-8409-BD0AAB4B6AC2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350">
              <a:extLst>
                <a:ext uri="{FF2B5EF4-FFF2-40B4-BE49-F238E27FC236}">
                  <a16:creationId xmlns:a16="http://schemas.microsoft.com/office/drawing/2014/main" id="{26F891D0-5A55-5706-52DE-374F43EC2BAF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351">
              <a:extLst>
                <a:ext uri="{FF2B5EF4-FFF2-40B4-BE49-F238E27FC236}">
                  <a16:creationId xmlns:a16="http://schemas.microsoft.com/office/drawing/2014/main" id="{4A2EA5DD-4930-D1EA-3B16-18957379A326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352">
              <a:extLst>
                <a:ext uri="{FF2B5EF4-FFF2-40B4-BE49-F238E27FC236}">
                  <a16:creationId xmlns:a16="http://schemas.microsoft.com/office/drawing/2014/main" id="{FDF12D1F-DA88-E6D4-74D8-FCA1ADCC0A33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353">
              <a:extLst>
                <a:ext uri="{FF2B5EF4-FFF2-40B4-BE49-F238E27FC236}">
                  <a16:creationId xmlns:a16="http://schemas.microsoft.com/office/drawing/2014/main" id="{62FAF667-1AF4-B7A9-4080-66B48EE6B8E3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354">
              <a:extLst>
                <a:ext uri="{FF2B5EF4-FFF2-40B4-BE49-F238E27FC236}">
                  <a16:creationId xmlns:a16="http://schemas.microsoft.com/office/drawing/2014/main" id="{942826BE-A3D5-C502-8EFC-7BCAD2EF578E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任意多边形 355">
              <a:extLst>
                <a:ext uri="{FF2B5EF4-FFF2-40B4-BE49-F238E27FC236}">
                  <a16:creationId xmlns:a16="http://schemas.microsoft.com/office/drawing/2014/main" id="{D69E7502-B4A4-74BF-833B-6394C3DAC71C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任意多边形 356">
              <a:extLst>
                <a:ext uri="{FF2B5EF4-FFF2-40B4-BE49-F238E27FC236}">
                  <a16:creationId xmlns:a16="http://schemas.microsoft.com/office/drawing/2014/main" id="{8AF3043F-1C14-7C27-8FA7-F9C09B33F923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任意多边形 357">
              <a:extLst>
                <a:ext uri="{FF2B5EF4-FFF2-40B4-BE49-F238E27FC236}">
                  <a16:creationId xmlns:a16="http://schemas.microsoft.com/office/drawing/2014/main" id="{19510D35-18A8-A5A6-6EE0-06C55EE16A1C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任意多边形 358">
              <a:extLst>
                <a:ext uri="{FF2B5EF4-FFF2-40B4-BE49-F238E27FC236}">
                  <a16:creationId xmlns:a16="http://schemas.microsoft.com/office/drawing/2014/main" id="{4370A204-F8A4-5D08-0C43-4EBB649A3497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任意多边形 359">
              <a:extLst>
                <a:ext uri="{FF2B5EF4-FFF2-40B4-BE49-F238E27FC236}">
                  <a16:creationId xmlns:a16="http://schemas.microsoft.com/office/drawing/2014/main" id="{97BEFFFA-C06C-DC3F-B52C-17ED4A06E255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任意多边形 360">
              <a:extLst>
                <a:ext uri="{FF2B5EF4-FFF2-40B4-BE49-F238E27FC236}">
                  <a16:creationId xmlns:a16="http://schemas.microsoft.com/office/drawing/2014/main" id="{107B368F-2C20-165B-E471-563697A29440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任意多边形 361">
              <a:extLst>
                <a:ext uri="{FF2B5EF4-FFF2-40B4-BE49-F238E27FC236}">
                  <a16:creationId xmlns:a16="http://schemas.microsoft.com/office/drawing/2014/main" id="{D43EBEF9-6D41-1F39-C288-7CA0D109C1A6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任意多边形 362">
              <a:extLst>
                <a:ext uri="{FF2B5EF4-FFF2-40B4-BE49-F238E27FC236}">
                  <a16:creationId xmlns:a16="http://schemas.microsoft.com/office/drawing/2014/main" id="{7A898D2E-889A-3076-5595-113A5376534D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任意多边形 363">
              <a:extLst>
                <a:ext uri="{FF2B5EF4-FFF2-40B4-BE49-F238E27FC236}">
                  <a16:creationId xmlns:a16="http://schemas.microsoft.com/office/drawing/2014/main" id="{3EE97F4A-81F0-9561-BC29-45E590427945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任意多边形 364">
              <a:extLst>
                <a:ext uri="{FF2B5EF4-FFF2-40B4-BE49-F238E27FC236}">
                  <a16:creationId xmlns:a16="http://schemas.microsoft.com/office/drawing/2014/main" id="{907DB75B-B0FB-35B3-C93F-DF9EF1652951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任意多边形 365">
              <a:extLst>
                <a:ext uri="{FF2B5EF4-FFF2-40B4-BE49-F238E27FC236}">
                  <a16:creationId xmlns:a16="http://schemas.microsoft.com/office/drawing/2014/main" id="{A092FE2E-B1EA-4574-7F50-DE1E36A1206D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任意多边形 366">
              <a:extLst>
                <a:ext uri="{FF2B5EF4-FFF2-40B4-BE49-F238E27FC236}">
                  <a16:creationId xmlns:a16="http://schemas.microsoft.com/office/drawing/2014/main" id="{C1A91D88-AFC7-F582-6D85-5EE1BE2AA8B4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任意多边形 367">
              <a:extLst>
                <a:ext uri="{FF2B5EF4-FFF2-40B4-BE49-F238E27FC236}">
                  <a16:creationId xmlns:a16="http://schemas.microsoft.com/office/drawing/2014/main" id="{068059FD-6B5D-61BD-62F8-BEFEED56BA06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任意多边形 368">
              <a:extLst>
                <a:ext uri="{FF2B5EF4-FFF2-40B4-BE49-F238E27FC236}">
                  <a16:creationId xmlns:a16="http://schemas.microsoft.com/office/drawing/2014/main" id="{2790025F-244D-D098-AC8D-FE078D75789F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任意多边形 369">
              <a:extLst>
                <a:ext uri="{FF2B5EF4-FFF2-40B4-BE49-F238E27FC236}">
                  <a16:creationId xmlns:a16="http://schemas.microsoft.com/office/drawing/2014/main" id="{DC31E0C5-9DA5-0A05-1C85-0FE0B370F179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任意多边形 370">
              <a:extLst>
                <a:ext uri="{FF2B5EF4-FFF2-40B4-BE49-F238E27FC236}">
                  <a16:creationId xmlns:a16="http://schemas.microsoft.com/office/drawing/2014/main" id="{1728F292-82F0-137C-4EC2-17957A3C9F16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任意多边形 371">
              <a:extLst>
                <a:ext uri="{FF2B5EF4-FFF2-40B4-BE49-F238E27FC236}">
                  <a16:creationId xmlns:a16="http://schemas.microsoft.com/office/drawing/2014/main" id="{A5A4FBE2-3BA6-7B99-4FF6-5C5A8348BA5E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BAE8CF5-61B5-2C67-2AF4-B17DD2F78D3C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任意多边形 373">
              <a:extLst>
                <a:ext uri="{FF2B5EF4-FFF2-40B4-BE49-F238E27FC236}">
                  <a16:creationId xmlns:a16="http://schemas.microsoft.com/office/drawing/2014/main" id="{2899CF98-9DEA-6B81-9AF2-6B69BB6CDF70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71310E63-BD2E-2AFF-3E4D-3E46EF1C965E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任意多边形 375">
              <a:extLst>
                <a:ext uri="{FF2B5EF4-FFF2-40B4-BE49-F238E27FC236}">
                  <a16:creationId xmlns:a16="http://schemas.microsoft.com/office/drawing/2014/main" id="{ED7E888C-A4B1-F9AD-452E-6BB8DCC13769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任意多边形 376">
              <a:extLst>
                <a:ext uri="{FF2B5EF4-FFF2-40B4-BE49-F238E27FC236}">
                  <a16:creationId xmlns:a16="http://schemas.microsoft.com/office/drawing/2014/main" id="{AAE3F7A6-5FA7-D4AD-674A-E82B2FF6E227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任意多边形 377">
              <a:extLst>
                <a:ext uri="{FF2B5EF4-FFF2-40B4-BE49-F238E27FC236}">
                  <a16:creationId xmlns:a16="http://schemas.microsoft.com/office/drawing/2014/main" id="{74A27194-B3E3-273C-C0CD-969A04CDD48F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 378">
              <a:extLst>
                <a:ext uri="{FF2B5EF4-FFF2-40B4-BE49-F238E27FC236}">
                  <a16:creationId xmlns:a16="http://schemas.microsoft.com/office/drawing/2014/main" id="{E9366AA3-1266-B0A1-A952-7C65D5F6DBD5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任意多边形 379">
              <a:extLst>
                <a:ext uri="{FF2B5EF4-FFF2-40B4-BE49-F238E27FC236}">
                  <a16:creationId xmlns:a16="http://schemas.microsoft.com/office/drawing/2014/main" id="{08738F9B-5DB3-0DAC-3487-F52F350A52E9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380">
              <a:extLst>
                <a:ext uri="{FF2B5EF4-FFF2-40B4-BE49-F238E27FC236}">
                  <a16:creationId xmlns:a16="http://schemas.microsoft.com/office/drawing/2014/main" id="{622AFE69-5C9B-FCBD-B966-9B685649EF3B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任意多边形 381">
              <a:extLst>
                <a:ext uri="{FF2B5EF4-FFF2-40B4-BE49-F238E27FC236}">
                  <a16:creationId xmlns:a16="http://schemas.microsoft.com/office/drawing/2014/main" id="{4C063A28-E7B4-EC6A-E30D-1ADE01E19461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382">
              <a:extLst>
                <a:ext uri="{FF2B5EF4-FFF2-40B4-BE49-F238E27FC236}">
                  <a16:creationId xmlns:a16="http://schemas.microsoft.com/office/drawing/2014/main" id="{87A03E73-3935-B3A8-9525-69B6B9CA6395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任意多边形 383">
              <a:extLst>
                <a:ext uri="{FF2B5EF4-FFF2-40B4-BE49-F238E27FC236}">
                  <a16:creationId xmlns:a16="http://schemas.microsoft.com/office/drawing/2014/main" id="{052874A0-6DAE-CD33-7D93-5248E2D4424E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任意多边形 384">
              <a:extLst>
                <a:ext uri="{FF2B5EF4-FFF2-40B4-BE49-F238E27FC236}">
                  <a16:creationId xmlns:a16="http://schemas.microsoft.com/office/drawing/2014/main" id="{61BAAD4F-0AAA-9F83-46B8-B4E7B183D5F5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385">
              <a:extLst>
                <a:ext uri="{FF2B5EF4-FFF2-40B4-BE49-F238E27FC236}">
                  <a16:creationId xmlns:a16="http://schemas.microsoft.com/office/drawing/2014/main" id="{7B8EB23F-0E53-B830-482D-CAF3424E1F8D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任意多边形 386">
              <a:extLst>
                <a:ext uri="{FF2B5EF4-FFF2-40B4-BE49-F238E27FC236}">
                  <a16:creationId xmlns:a16="http://schemas.microsoft.com/office/drawing/2014/main" id="{B6E24B22-D6C9-EF64-7FCA-AFF48D0C9E04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任意多边形 387">
              <a:extLst>
                <a:ext uri="{FF2B5EF4-FFF2-40B4-BE49-F238E27FC236}">
                  <a16:creationId xmlns:a16="http://schemas.microsoft.com/office/drawing/2014/main" id="{F4EA3C2C-0DDC-5F67-631B-F66932B0627C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任意多边形 388">
              <a:extLst>
                <a:ext uri="{FF2B5EF4-FFF2-40B4-BE49-F238E27FC236}">
                  <a16:creationId xmlns:a16="http://schemas.microsoft.com/office/drawing/2014/main" id="{89355E46-6EA6-5B29-1B4B-E2086ACA9BB7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任意多边形 389">
              <a:extLst>
                <a:ext uri="{FF2B5EF4-FFF2-40B4-BE49-F238E27FC236}">
                  <a16:creationId xmlns:a16="http://schemas.microsoft.com/office/drawing/2014/main" id="{E9D9D462-D22D-7BCA-6803-EF692C85DBC9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任意多边形 390">
              <a:extLst>
                <a:ext uri="{FF2B5EF4-FFF2-40B4-BE49-F238E27FC236}">
                  <a16:creationId xmlns:a16="http://schemas.microsoft.com/office/drawing/2014/main" id="{2C1C1877-7184-B0AA-55C8-486F2D7674FB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任意多边形 391">
              <a:extLst>
                <a:ext uri="{FF2B5EF4-FFF2-40B4-BE49-F238E27FC236}">
                  <a16:creationId xmlns:a16="http://schemas.microsoft.com/office/drawing/2014/main" id="{48B46DF2-ED20-1C2E-A0C2-A6D17D0365A4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任意多边形 392">
              <a:extLst>
                <a:ext uri="{FF2B5EF4-FFF2-40B4-BE49-F238E27FC236}">
                  <a16:creationId xmlns:a16="http://schemas.microsoft.com/office/drawing/2014/main" id="{CC4D993E-77FE-8B42-2DAE-07AE85C075CF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任意多边形 393">
              <a:extLst>
                <a:ext uri="{FF2B5EF4-FFF2-40B4-BE49-F238E27FC236}">
                  <a16:creationId xmlns:a16="http://schemas.microsoft.com/office/drawing/2014/main" id="{FAC738B3-B654-757C-E3B3-3E90D10EEE83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任意多边形 394">
              <a:extLst>
                <a:ext uri="{FF2B5EF4-FFF2-40B4-BE49-F238E27FC236}">
                  <a16:creationId xmlns:a16="http://schemas.microsoft.com/office/drawing/2014/main" id="{FA8D2CB7-04FB-6AF8-118D-92695E15B1FA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任意多边形 395">
              <a:extLst>
                <a:ext uri="{FF2B5EF4-FFF2-40B4-BE49-F238E27FC236}">
                  <a16:creationId xmlns:a16="http://schemas.microsoft.com/office/drawing/2014/main" id="{8CB06AE4-D9DC-7514-BD39-A2EDABD889B8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任意多边形 396">
              <a:extLst>
                <a:ext uri="{FF2B5EF4-FFF2-40B4-BE49-F238E27FC236}">
                  <a16:creationId xmlns:a16="http://schemas.microsoft.com/office/drawing/2014/main" id="{786D795D-37D4-AAB5-4269-49CE03489CDC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任意多边形 397">
              <a:extLst>
                <a:ext uri="{FF2B5EF4-FFF2-40B4-BE49-F238E27FC236}">
                  <a16:creationId xmlns:a16="http://schemas.microsoft.com/office/drawing/2014/main" id="{47D2920E-38CA-A033-D5FC-2175BD8156E0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任意多边形 398">
              <a:extLst>
                <a:ext uri="{FF2B5EF4-FFF2-40B4-BE49-F238E27FC236}">
                  <a16:creationId xmlns:a16="http://schemas.microsoft.com/office/drawing/2014/main" id="{C32C3328-1109-DB46-CF16-E471D8AC39DE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任意多边形 399">
              <a:extLst>
                <a:ext uri="{FF2B5EF4-FFF2-40B4-BE49-F238E27FC236}">
                  <a16:creationId xmlns:a16="http://schemas.microsoft.com/office/drawing/2014/main" id="{004F3DBC-7857-FF26-5182-FBEEB533ED43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任意多边形 400">
              <a:extLst>
                <a:ext uri="{FF2B5EF4-FFF2-40B4-BE49-F238E27FC236}">
                  <a16:creationId xmlns:a16="http://schemas.microsoft.com/office/drawing/2014/main" id="{548C082B-2336-305E-2D08-4C481DDEEA2D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任意多边形 401">
              <a:extLst>
                <a:ext uri="{FF2B5EF4-FFF2-40B4-BE49-F238E27FC236}">
                  <a16:creationId xmlns:a16="http://schemas.microsoft.com/office/drawing/2014/main" id="{3B3E8A06-1642-43BF-2EA7-524DB8DE534F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任意多边形 402">
              <a:extLst>
                <a:ext uri="{FF2B5EF4-FFF2-40B4-BE49-F238E27FC236}">
                  <a16:creationId xmlns:a16="http://schemas.microsoft.com/office/drawing/2014/main" id="{9791E4F1-EF7B-3ED9-7E49-AC57FF6188AD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任意多边形 403">
              <a:extLst>
                <a:ext uri="{FF2B5EF4-FFF2-40B4-BE49-F238E27FC236}">
                  <a16:creationId xmlns:a16="http://schemas.microsoft.com/office/drawing/2014/main" id="{35F8BB77-25CA-A676-A591-04D1AB107B85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任意多边形 404">
              <a:extLst>
                <a:ext uri="{FF2B5EF4-FFF2-40B4-BE49-F238E27FC236}">
                  <a16:creationId xmlns:a16="http://schemas.microsoft.com/office/drawing/2014/main" id="{85310DC0-AB31-684C-4FDE-CECD71780982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任意多边形 405">
              <a:extLst>
                <a:ext uri="{FF2B5EF4-FFF2-40B4-BE49-F238E27FC236}">
                  <a16:creationId xmlns:a16="http://schemas.microsoft.com/office/drawing/2014/main" id="{CB781A4C-8682-6239-A446-59D5394DDB68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任意多边形 406">
              <a:extLst>
                <a:ext uri="{FF2B5EF4-FFF2-40B4-BE49-F238E27FC236}">
                  <a16:creationId xmlns:a16="http://schemas.microsoft.com/office/drawing/2014/main" id="{CA0ED195-1FC4-E146-43F6-24B740279CDD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 407">
              <a:extLst>
                <a:ext uri="{FF2B5EF4-FFF2-40B4-BE49-F238E27FC236}">
                  <a16:creationId xmlns:a16="http://schemas.microsoft.com/office/drawing/2014/main" id="{1B6322F2-4775-9B39-7EE4-9F0A3C402D0E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任意多边形 408">
              <a:extLst>
                <a:ext uri="{FF2B5EF4-FFF2-40B4-BE49-F238E27FC236}">
                  <a16:creationId xmlns:a16="http://schemas.microsoft.com/office/drawing/2014/main" id="{223ED615-4958-5312-645E-EE2EA18FD91F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任意多边形 409">
              <a:extLst>
                <a:ext uri="{FF2B5EF4-FFF2-40B4-BE49-F238E27FC236}">
                  <a16:creationId xmlns:a16="http://schemas.microsoft.com/office/drawing/2014/main" id="{0F3DFA5F-8B6D-3CCE-2ED5-3E8B576F2920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任意多边形 410">
              <a:extLst>
                <a:ext uri="{FF2B5EF4-FFF2-40B4-BE49-F238E27FC236}">
                  <a16:creationId xmlns:a16="http://schemas.microsoft.com/office/drawing/2014/main" id="{1627DD52-58FD-4377-38B9-7F873670C9CF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任意多边形 411">
              <a:extLst>
                <a:ext uri="{FF2B5EF4-FFF2-40B4-BE49-F238E27FC236}">
                  <a16:creationId xmlns:a16="http://schemas.microsoft.com/office/drawing/2014/main" id="{59139A0E-FC7D-CC8E-FCFF-74E3911460AD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任意多边形 412">
              <a:extLst>
                <a:ext uri="{FF2B5EF4-FFF2-40B4-BE49-F238E27FC236}">
                  <a16:creationId xmlns:a16="http://schemas.microsoft.com/office/drawing/2014/main" id="{AE67B481-DEA9-92D4-25C2-83F6ECE56878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任意多边形 413">
              <a:extLst>
                <a:ext uri="{FF2B5EF4-FFF2-40B4-BE49-F238E27FC236}">
                  <a16:creationId xmlns:a16="http://schemas.microsoft.com/office/drawing/2014/main" id="{22E9A86B-F88C-4BA7-9E07-D369D3ECBD6F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任意多边形 414">
              <a:extLst>
                <a:ext uri="{FF2B5EF4-FFF2-40B4-BE49-F238E27FC236}">
                  <a16:creationId xmlns:a16="http://schemas.microsoft.com/office/drawing/2014/main" id="{6264E186-814A-328C-2F38-F52414530CE6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多边形 415">
              <a:extLst>
                <a:ext uri="{FF2B5EF4-FFF2-40B4-BE49-F238E27FC236}">
                  <a16:creationId xmlns:a16="http://schemas.microsoft.com/office/drawing/2014/main" id="{AF5324FF-CB88-69F9-1147-BA402235CEBE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任意多边形 416">
              <a:extLst>
                <a:ext uri="{FF2B5EF4-FFF2-40B4-BE49-F238E27FC236}">
                  <a16:creationId xmlns:a16="http://schemas.microsoft.com/office/drawing/2014/main" id="{1394131C-1D35-BF00-522B-BD32B0F34775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417">
              <a:extLst>
                <a:ext uri="{FF2B5EF4-FFF2-40B4-BE49-F238E27FC236}">
                  <a16:creationId xmlns:a16="http://schemas.microsoft.com/office/drawing/2014/main" id="{9A7B3E28-E470-C2F1-F108-3AB462CD5AB1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418">
              <a:extLst>
                <a:ext uri="{FF2B5EF4-FFF2-40B4-BE49-F238E27FC236}">
                  <a16:creationId xmlns:a16="http://schemas.microsoft.com/office/drawing/2014/main" id="{C59AFCEC-5ED6-5766-5AA5-DAA123D0C901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任意多边形 419">
              <a:extLst>
                <a:ext uri="{FF2B5EF4-FFF2-40B4-BE49-F238E27FC236}">
                  <a16:creationId xmlns:a16="http://schemas.microsoft.com/office/drawing/2014/main" id="{0226DF75-0F4D-D1E1-DCC6-7CCBF015D792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420">
              <a:extLst>
                <a:ext uri="{FF2B5EF4-FFF2-40B4-BE49-F238E27FC236}">
                  <a16:creationId xmlns:a16="http://schemas.microsoft.com/office/drawing/2014/main" id="{98E43ECE-FD16-0434-BE19-778108E81707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任意多边形 421">
              <a:extLst>
                <a:ext uri="{FF2B5EF4-FFF2-40B4-BE49-F238E27FC236}">
                  <a16:creationId xmlns:a16="http://schemas.microsoft.com/office/drawing/2014/main" id="{2483B53E-FACB-95FD-329E-AEF00BE19AA4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任意多边形 422">
              <a:extLst>
                <a:ext uri="{FF2B5EF4-FFF2-40B4-BE49-F238E27FC236}">
                  <a16:creationId xmlns:a16="http://schemas.microsoft.com/office/drawing/2014/main" id="{6C9AB747-EFB1-5A69-6E5B-6A2E19833095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任意多边形 423">
              <a:extLst>
                <a:ext uri="{FF2B5EF4-FFF2-40B4-BE49-F238E27FC236}">
                  <a16:creationId xmlns:a16="http://schemas.microsoft.com/office/drawing/2014/main" id="{B81B4C0D-096E-EF63-0BC8-775D751048AB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任意多边形 424">
              <a:extLst>
                <a:ext uri="{FF2B5EF4-FFF2-40B4-BE49-F238E27FC236}">
                  <a16:creationId xmlns:a16="http://schemas.microsoft.com/office/drawing/2014/main" id="{C30E5DD2-F20B-79D3-2E8F-D9733F0BDC8E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任意多边形 425">
              <a:extLst>
                <a:ext uri="{FF2B5EF4-FFF2-40B4-BE49-F238E27FC236}">
                  <a16:creationId xmlns:a16="http://schemas.microsoft.com/office/drawing/2014/main" id="{A5A04D55-96D7-CAE6-B570-F57B8C085B39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任意多边形 426">
              <a:extLst>
                <a:ext uri="{FF2B5EF4-FFF2-40B4-BE49-F238E27FC236}">
                  <a16:creationId xmlns:a16="http://schemas.microsoft.com/office/drawing/2014/main" id="{9A071978-7F3B-77A8-B09C-24E861B4BA00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任意多边形 427">
              <a:extLst>
                <a:ext uri="{FF2B5EF4-FFF2-40B4-BE49-F238E27FC236}">
                  <a16:creationId xmlns:a16="http://schemas.microsoft.com/office/drawing/2014/main" id="{495A6973-C6A5-0556-26A3-6299873F16D9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任意多边形 428">
              <a:extLst>
                <a:ext uri="{FF2B5EF4-FFF2-40B4-BE49-F238E27FC236}">
                  <a16:creationId xmlns:a16="http://schemas.microsoft.com/office/drawing/2014/main" id="{1273E28B-A8E0-F3C4-8704-6064B1FB54D5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任意多边形 429">
              <a:extLst>
                <a:ext uri="{FF2B5EF4-FFF2-40B4-BE49-F238E27FC236}">
                  <a16:creationId xmlns:a16="http://schemas.microsoft.com/office/drawing/2014/main" id="{B410A78A-6790-6FC4-C202-88EAF1372F57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多边形 430">
              <a:extLst>
                <a:ext uri="{FF2B5EF4-FFF2-40B4-BE49-F238E27FC236}">
                  <a16:creationId xmlns:a16="http://schemas.microsoft.com/office/drawing/2014/main" id="{B5EDA5BC-5050-89A9-455F-52789DFC8D59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任意多边形 431">
              <a:extLst>
                <a:ext uri="{FF2B5EF4-FFF2-40B4-BE49-F238E27FC236}">
                  <a16:creationId xmlns:a16="http://schemas.microsoft.com/office/drawing/2014/main" id="{0D0A3459-EE53-DBE0-28CC-7EAC90193592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任意多边形 432">
              <a:extLst>
                <a:ext uri="{FF2B5EF4-FFF2-40B4-BE49-F238E27FC236}">
                  <a16:creationId xmlns:a16="http://schemas.microsoft.com/office/drawing/2014/main" id="{FA5FAD4E-605E-31EF-F7CC-4F73E05654B1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任意多边形 433">
              <a:extLst>
                <a:ext uri="{FF2B5EF4-FFF2-40B4-BE49-F238E27FC236}">
                  <a16:creationId xmlns:a16="http://schemas.microsoft.com/office/drawing/2014/main" id="{5398D698-3609-4715-FA1C-F51A6E7D070D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任意多边形 434">
              <a:extLst>
                <a:ext uri="{FF2B5EF4-FFF2-40B4-BE49-F238E27FC236}">
                  <a16:creationId xmlns:a16="http://schemas.microsoft.com/office/drawing/2014/main" id="{DD221EAA-1108-A975-346A-ABB21C1567F1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任意多边形 435">
              <a:extLst>
                <a:ext uri="{FF2B5EF4-FFF2-40B4-BE49-F238E27FC236}">
                  <a16:creationId xmlns:a16="http://schemas.microsoft.com/office/drawing/2014/main" id="{EC23CB19-CE4B-7907-9BA5-3E03B285A032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8C801639-C0CA-7ED2-B028-DF8651F27C1C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任意多边形 437">
              <a:extLst>
                <a:ext uri="{FF2B5EF4-FFF2-40B4-BE49-F238E27FC236}">
                  <a16:creationId xmlns:a16="http://schemas.microsoft.com/office/drawing/2014/main" id="{68180C5C-9986-A044-6363-0007FC20350C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任意多边形 438">
              <a:extLst>
                <a:ext uri="{FF2B5EF4-FFF2-40B4-BE49-F238E27FC236}">
                  <a16:creationId xmlns:a16="http://schemas.microsoft.com/office/drawing/2014/main" id="{2C409CBA-0988-84A4-F56A-8DF0873EE200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任意多边形 439">
              <a:extLst>
                <a:ext uri="{FF2B5EF4-FFF2-40B4-BE49-F238E27FC236}">
                  <a16:creationId xmlns:a16="http://schemas.microsoft.com/office/drawing/2014/main" id="{9FE77D33-D0CC-F666-4616-68A6934EF2BD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任意多边形 440">
              <a:extLst>
                <a:ext uri="{FF2B5EF4-FFF2-40B4-BE49-F238E27FC236}">
                  <a16:creationId xmlns:a16="http://schemas.microsoft.com/office/drawing/2014/main" id="{C05D77CF-6C34-D94E-4D75-F8396A5998B8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任意多边形 441">
              <a:extLst>
                <a:ext uri="{FF2B5EF4-FFF2-40B4-BE49-F238E27FC236}">
                  <a16:creationId xmlns:a16="http://schemas.microsoft.com/office/drawing/2014/main" id="{B305C78E-B3A7-47C2-F359-4DB3D427A515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任意多边形 442">
              <a:extLst>
                <a:ext uri="{FF2B5EF4-FFF2-40B4-BE49-F238E27FC236}">
                  <a16:creationId xmlns:a16="http://schemas.microsoft.com/office/drawing/2014/main" id="{B8178E66-3F2D-4EAB-E994-D54D51C6782D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任意多边形 443">
              <a:extLst>
                <a:ext uri="{FF2B5EF4-FFF2-40B4-BE49-F238E27FC236}">
                  <a16:creationId xmlns:a16="http://schemas.microsoft.com/office/drawing/2014/main" id="{4D5AB1F0-EB4B-BF50-A65F-31EAE53C183C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任意多边形 444">
              <a:extLst>
                <a:ext uri="{FF2B5EF4-FFF2-40B4-BE49-F238E27FC236}">
                  <a16:creationId xmlns:a16="http://schemas.microsoft.com/office/drawing/2014/main" id="{2F013C29-2644-A497-E659-FE20D6932FEE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任意多边形 445">
              <a:extLst>
                <a:ext uri="{FF2B5EF4-FFF2-40B4-BE49-F238E27FC236}">
                  <a16:creationId xmlns:a16="http://schemas.microsoft.com/office/drawing/2014/main" id="{41FA282F-211C-E6D2-97AD-07CD8FE1DD27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任意多边形 446">
              <a:extLst>
                <a:ext uri="{FF2B5EF4-FFF2-40B4-BE49-F238E27FC236}">
                  <a16:creationId xmlns:a16="http://schemas.microsoft.com/office/drawing/2014/main" id="{A951046D-14CF-CCE4-F71A-5A0328F0C73E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任意多边形 447">
              <a:extLst>
                <a:ext uri="{FF2B5EF4-FFF2-40B4-BE49-F238E27FC236}">
                  <a16:creationId xmlns:a16="http://schemas.microsoft.com/office/drawing/2014/main" id="{F0C8341E-EF7C-D57D-D917-BF60AB43C24C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任意多边形 448">
              <a:extLst>
                <a:ext uri="{FF2B5EF4-FFF2-40B4-BE49-F238E27FC236}">
                  <a16:creationId xmlns:a16="http://schemas.microsoft.com/office/drawing/2014/main" id="{1C48D8D6-4E0C-D8A7-262D-837900B875CC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任意多边形 449">
              <a:extLst>
                <a:ext uri="{FF2B5EF4-FFF2-40B4-BE49-F238E27FC236}">
                  <a16:creationId xmlns:a16="http://schemas.microsoft.com/office/drawing/2014/main" id="{D5EE0D88-8F1B-CD8B-26F5-0C99E1E31443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任意多边形 450">
              <a:extLst>
                <a:ext uri="{FF2B5EF4-FFF2-40B4-BE49-F238E27FC236}">
                  <a16:creationId xmlns:a16="http://schemas.microsoft.com/office/drawing/2014/main" id="{A426B2C5-85D8-D2E2-A723-9C941437E029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AC4B238A-E716-7E98-1DC1-0E8B4F009EA9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任意多边形 452">
              <a:extLst>
                <a:ext uri="{FF2B5EF4-FFF2-40B4-BE49-F238E27FC236}">
                  <a16:creationId xmlns:a16="http://schemas.microsoft.com/office/drawing/2014/main" id="{EDE62E09-A6F0-D507-2F65-0810AD35BED9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任意多边形 453">
              <a:extLst>
                <a:ext uri="{FF2B5EF4-FFF2-40B4-BE49-F238E27FC236}">
                  <a16:creationId xmlns:a16="http://schemas.microsoft.com/office/drawing/2014/main" id="{4C7D76FB-0EC5-632E-6402-A2FB3EE75BC5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任意多边形 454">
              <a:extLst>
                <a:ext uri="{FF2B5EF4-FFF2-40B4-BE49-F238E27FC236}">
                  <a16:creationId xmlns:a16="http://schemas.microsoft.com/office/drawing/2014/main" id="{86D348E4-F2B8-8384-9C41-95012DAAE308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任意多边形 455">
              <a:extLst>
                <a:ext uri="{FF2B5EF4-FFF2-40B4-BE49-F238E27FC236}">
                  <a16:creationId xmlns:a16="http://schemas.microsoft.com/office/drawing/2014/main" id="{87EE7F4D-EACE-57D7-E069-9EF96788D0BF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任意多边形 456">
              <a:extLst>
                <a:ext uri="{FF2B5EF4-FFF2-40B4-BE49-F238E27FC236}">
                  <a16:creationId xmlns:a16="http://schemas.microsoft.com/office/drawing/2014/main" id="{A124BC55-B2C7-385F-1F1F-5EB6EB479120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任意多边形 457">
              <a:extLst>
                <a:ext uri="{FF2B5EF4-FFF2-40B4-BE49-F238E27FC236}">
                  <a16:creationId xmlns:a16="http://schemas.microsoft.com/office/drawing/2014/main" id="{72D17E29-22A2-3CC1-BB9F-D4B0576A0F41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任意多边形 458">
              <a:extLst>
                <a:ext uri="{FF2B5EF4-FFF2-40B4-BE49-F238E27FC236}">
                  <a16:creationId xmlns:a16="http://schemas.microsoft.com/office/drawing/2014/main" id="{9597020D-7027-4892-1776-0BAD3789C79D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任意多边形 459">
              <a:extLst>
                <a:ext uri="{FF2B5EF4-FFF2-40B4-BE49-F238E27FC236}">
                  <a16:creationId xmlns:a16="http://schemas.microsoft.com/office/drawing/2014/main" id="{CD429AC1-9BAF-3CEA-D406-F4EACEF76A1B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任意多边形 460">
              <a:extLst>
                <a:ext uri="{FF2B5EF4-FFF2-40B4-BE49-F238E27FC236}">
                  <a16:creationId xmlns:a16="http://schemas.microsoft.com/office/drawing/2014/main" id="{8F855849-C248-26D9-9680-6550AB5E56B2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任意多边形 461">
              <a:extLst>
                <a:ext uri="{FF2B5EF4-FFF2-40B4-BE49-F238E27FC236}">
                  <a16:creationId xmlns:a16="http://schemas.microsoft.com/office/drawing/2014/main" id="{508EFDD5-9321-1471-AC9B-0918B7F083B6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任意多边形 462">
              <a:extLst>
                <a:ext uri="{FF2B5EF4-FFF2-40B4-BE49-F238E27FC236}">
                  <a16:creationId xmlns:a16="http://schemas.microsoft.com/office/drawing/2014/main" id="{3F2E920B-78FA-4F2A-4EAC-20A32C18C263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任意多边形 463">
              <a:extLst>
                <a:ext uri="{FF2B5EF4-FFF2-40B4-BE49-F238E27FC236}">
                  <a16:creationId xmlns:a16="http://schemas.microsoft.com/office/drawing/2014/main" id="{6D66F9F7-BBF1-DCC5-737D-37C743E393F7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任意多边形 64">
              <a:extLst>
                <a:ext uri="{FF2B5EF4-FFF2-40B4-BE49-F238E27FC236}">
                  <a16:creationId xmlns:a16="http://schemas.microsoft.com/office/drawing/2014/main" id="{984F1980-F295-8528-B98B-4741314CBCA4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任意多边形 65">
              <a:extLst>
                <a:ext uri="{FF2B5EF4-FFF2-40B4-BE49-F238E27FC236}">
                  <a16:creationId xmlns:a16="http://schemas.microsoft.com/office/drawing/2014/main" id="{87132A52-5E58-0112-5948-E8DD1FEF2156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任意多边形 66">
              <a:extLst>
                <a:ext uri="{FF2B5EF4-FFF2-40B4-BE49-F238E27FC236}">
                  <a16:creationId xmlns:a16="http://schemas.microsoft.com/office/drawing/2014/main" id="{A7F08A76-4684-C9F7-4E91-2278C8AF388A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任意多边形 67">
              <a:extLst>
                <a:ext uri="{FF2B5EF4-FFF2-40B4-BE49-F238E27FC236}">
                  <a16:creationId xmlns:a16="http://schemas.microsoft.com/office/drawing/2014/main" id="{092AD01A-1712-FBDA-3E21-775F82C89C01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任意多边形 68">
              <a:extLst>
                <a:ext uri="{FF2B5EF4-FFF2-40B4-BE49-F238E27FC236}">
                  <a16:creationId xmlns:a16="http://schemas.microsoft.com/office/drawing/2014/main" id="{ED848FFA-4D14-329E-AFB1-3EE86BFD25B5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任意多边形 69">
              <a:extLst>
                <a:ext uri="{FF2B5EF4-FFF2-40B4-BE49-F238E27FC236}">
                  <a16:creationId xmlns:a16="http://schemas.microsoft.com/office/drawing/2014/main" id="{B269E514-E8EB-CE0B-34AB-0E954DF1564C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任意多边形 70">
              <a:extLst>
                <a:ext uri="{FF2B5EF4-FFF2-40B4-BE49-F238E27FC236}">
                  <a16:creationId xmlns:a16="http://schemas.microsoft.com/office/drawing/2014/main" id="{7C1D677C-8489-29F9-B692-E3C97AC08D4A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任意多边形 71">
              <a:extLst>
                <a:ext uri="{FF2B5EF4-FFF2-40B4-BE49-F238E27FC236}">
                  <a16:creationId xmlns:a16="http://schemas.microsoft.com/office/drawing/2014/main" id="{51E7F1E7-E66E-0D7D-5499-DB7C25B6ED9A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任意多边形 72">
              <a:extLst>
                <a:ext uri="{FF2B5EF4-FFF2-40B4-BE49-F238E27FC236}">
                  <a16:creationId xmlns:a16="http://schemas.microsoft.com/office/drawing/2014/main" id="{F37F0C3E-545B-8269-54B8-3EA4C8B1F5D0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任意多边形 73">
              <a:extLst>
                <a:ext uri="{FF2B5EF4-FFF2-40B4-BE49-F238E27FC236}">
                  <a16:creationId xmlns:a16="http://schemas.microsoft.com/office/drawing/2014/main" id="{D980C807-DFC8-B0C4-E55A-28D94D70B890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任意多边形 74">
              <a:extLst>
                <a:ext uri="{FF2B5EF4-FFF2-40B4-BE49-F238E27FC236}">
                  <a16:creationId xmlns:a16="http://schemas.microsoft.com/office/drawing/2014/main" id="{E253EB71-3795-CD7F-B8B0-3EF6BF700F16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任意多边形 75">
              <a:extLst>
                <a:ext uri="{FF2B5EF4-FFF2-40B4-BE49-F238E27FC236}">
                  <a16:creationId xmlns:a16="http://schemas.microsoft.com/office/drawing/2014/main" id="{E7EF9EBE-684E-DE0D-7F51-AADA00292B4E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任意多边形 76">
              <a:extLst>
                <a:ext uri="{FF2B5EF4-FFF2-40B4-BE49-F238E27FC236}">
                  <a16:creationId xmlns:a16="http://schemas.microsoft.com/office/drawing/2014/main" id="{498821F7-E53F-DA0C-7895-2D661EA27ECD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任意多边形 77">
              <a:extLst>
                <a:ext uri="{FF2B5EF4-FFF2-40B4-BE49-F238E27FC236}">
                  <a16:creationId xmlns:a16="http://schemas.microsoft.com/office/drawing/2014/main" id="{7FCA466D-11C4-5C16-EAF2-6D210456392A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任意多边形 78">
              <a:extLst>
                <a:ext uri="{FF2B5EF4-FFF2-40B4-BE49-F238E27FC236}">
                  <a16:creationId xmlns:a16="http://schemas.microsoft.com/office/drawing/2014/main" id="{08375A13-0562-66B5-01A8-AF9B490E2782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任意多边形 79">
              <a:extLst>
                <a:ext uri="{FF2B5EF4-FFF2-40B4-BE49-F238E27FC236}">
                  <a16:creationId xmlns:a16="http://schemas.microsoft.com/office/drawing/2014/main" id="{56AD80B8-3177-F57C-F354-163995A7B505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任意多边形 80">
              <a:extLst>
                <a:ext uri="{FF2B5EF4-FFF2-40B4-BE49-F238E27FC236}">
                  <a16:creationId xmlns:a16="http://schemas.microsoft.com/office/drawing/2014/main" id="{B03982E8-707D-3587-850D-E4354CE09640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任意多边形 81">
              <a:extLst>
                <a:ext uri="{FF2B5EF4-FFF2-40B4-BE49-F238E27FC236}">
                  <a16:creationId xmlns:a16="http://schemas.microsoft.com/office/drawing/2014/main" id="{4E91D3F0-7CB3-5BC8-A2AA-04FB5AEC4C0C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任意多边形 82">
              <a:extLst>
                <a:ext uri="{FF2B5EF4-FFF2-40B4-BE49-F238E27FC236}">
                  <a16:creationId xmlns:a16="http://schemas.microsoft.com/office/drawing/2014/main" id="{BB754F3D-3AE4-2226-1385-3A701572C280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任意多边形 83">
              <a:extLst>
                <a:ext uri="{FF2B5EF4-FFF2-40B4-BE49-F238E27FC236}">
                  <a16:creationId xmlns:a16="http://schemas.microsoft.com/office/drawing/2014/main" id="{2027DC10-7CDB-91BB-2DEC-0063F76A94AA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任意多边形 84">
              <a:extLst>
                <a:ext uri="{FF2B5EF4-FFF2-40B4-BE49-F238E27FC236}">
                  <a16:creationId xmlns:a16="http://schemas.microsoft.com/office/drawing/2014/main" id="{9A2C6792-68B8-B9A9-2306-F7EAAF14EF47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任意多边形 85">
              <a:extLst>
                <a:ext uri="{FF2B5EF4-FFF2-40B4-BE49-F238E27FC236}">
                  <a16:creationId xmlns:a16="http://schemas.microsoft.com/office/drawing/2014/main" id="{B76277D0-A57A-C841-6D3B-9D9A95C54D28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任意多边形 86">
              <a:extLst>
                <a:ext uri="{FF2B5EF4-FFF2-40B4-BE49-F238E27FC236}">
                  <a16:creationId xmlns:a16="http://schemas.microsoft.com/office/drawing/2014/main" id="{58DC7BF9-4454-2507-90A5-51AB0B9D5A9E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任意多边形 87">
              <a:extLst>
                <a:ext uri="{FF2B5EF4-FFF2-40B4-BE49-F238E27FC236}">
                  <a16:creationId xmlns:a16="http://schemas.microsoft.com/office/drawing/2014/main" id="{ED9D4BDF-EC5C-AD13-A152-4868E839350F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任意多边形 88">
              <a:extLst>
                <a:ext uri="{FF2B5EF4-FFF2-40B4-BE49-F238E27FC236}">
                  <a16:creationId xmlns:a16="http://schemas.microsoft.com/office/drawing/2014/main" id="{0F1AE489-9676-E0CF-3888-1D4CCDF3A247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任意多边形 89">
              <a:extLst>
                <a:ext uri="{FF2B5EF4-FFF2-40B4-BE49-F238E27FC236}">
                  <a16:creationId xmlns:a16="http://schemas.microsoft.com/office/drawing/2014/main" id="{B3596E5F-F759-6E1E-CA98-CF87768F4D65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任意多边形 90">
              <a:extLst>
                <a:ext uri="{FF2B5EF4-FFF2-40B4-BE49-F238E27FC236}">
                  <a16:creationId xmlns:a16="http://schemas.microsoft.com/office/drawing/2014/main" id="{A09AC42B-71E7-EA19-DC05-9548B53A46CA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任意多边形 91">
              <a:extLst>
                <a:ext uri="{FF2B5EF4-FFF2-40B4-BE49-F238E27FC236}">
                  <a16:creationId xmlns:a16="http://schemas.microsoft.com/office/drawing/2014/main" id="{B4DB4479-D636-DC2E-83E3-EE2E83A23436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任意多边形 92">
              <a:extLst>
                <a:ext uri="{FF2B5EF4-FFF2-40B4-BE49-F238E27FC236}">
                  <a16:creationId xmlns:a16="http://schemas.microsoft.com/office/drawing/2014/main" id="{B394EE08-D436-E147-35CE-780C0437CA37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任意多边形 93">
              <a:extLst>
                <a:ext uri="{FF2B5EF4-FFF2-40B4-BE49-F238E27FC236}">
                  <a16:creationId xmlns:a16="http://schemas.microsoft.com/office/drawing/2014/main" id="{30B13027-CA44-1428-EBC0-C513F63D7018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任意多边形 94">
              <a:extLst>
                <a:ext uri="{FF2B5EF4-FFF2-40B4-BE49-F238E27FC236}">
                  <a16:creationId xmlns:a16="http://schemas.microsoft.com/office/drawing/2014/main" id="{A94B3B03-D335-8908-1500-4A2D1A4ED694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任意多边形 95">
              <a:extLst>
                <a:ext uri="{FF2B5EF4-FFF2-40B4-BE49-F238E27FC236}">
                  <a16:creationId xmlns:a16="http://schemas.microsoft.com/office/drawing/2014/main" id="{1977E07D-D2E6-0DAA-49D6-A4A034318BE8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任意多边形 96">
              <a:extLst>
                <a:ext uri="{FF2B5EF4-FFF2-40B4-BE49-F238E27FC236}">
                  <a16:creationId xmlns:a16="http://schemas.microsoft.com/office/drawing/2014/main" id="{B27B3983-5C7B-A468-3B19-A8A464325F91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任意多边形 97">
              <a:extLst>
                <a:ext uri="{FF2B5EF4-FFF2-40B4-BE49-F238E27FC236}">
                  <a16:creationId xmlns:a16="http://schemas.microsoft.com/office/drawing/2014/main" id="{F43AE4D6-305D-5A01-5F43-4258B47E8B61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任意多边形 98">
              <a:extLst>
                <a:ext uri="{FF2B5EF4-FFF2-40B4-BE49-F238E27FC236}">
                  <a16:creationId xmlns:a16="http://schemas.microsoft.com/office/drawing/2014/main" id="{6816D101-9278-33BA-5B98-C7DD02152AB1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任意多边形 99">
              <a:extLst>
                <a:ext uri="{FF2B5EF4-FFF2-40B4-BE49-F238E27FC236}">
                  <a16:creationId xmlns:a16="http://schemas.microsoft.com/office/drawing/2014/main" id="{33A7F733-E633-7D66-AB6D-31148261D075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任意多边形 100">
              <a:extLst>
                <a:ext uri="{FF2B5EF4-FFF2-40B4-BE49-F238E27FC236}">
                  <a16:creationId xmlns:a16="http://schemas.microsoft.com/office/drawing/2014/main" id="{9E31CC27-8FAC-A649-D9A1-3FE34CE08C4E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任意多边形 101">
              <a:extLst>
                <a:ext uri="{FF2B5EF4-FFF2-40B4-BE49-F238E27FC236}">
                  <a16:creationId xmlns:a16="http://schemas.microsoft.com/office/drawing/2014/main" id="{2D40ABA1-EB98-83F5-D1A8-99B5B129BADD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任意多边形 102">
              <a:extLst>
                <a:ext uri="{FF2B5EF4-FFF2-40B4-BE49-F238E27FC236}">
                  <a16:creationId xmlns:a16="http://schemas.microsoft.com/office/drawing/2014/main" id="{EFEE8253-E356-AB88-5DDF-458F6DC1EF2C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任意多边形 103">
              <a:extLst>
                <a:ext uri="{FF2B5EF4-FFF2-40B4-BE49-F238E27FC236}">
                  <a16:creationId xmlns:a16="http://schemas.microsoft.com/office/drawing/2014/main" id="{8C2B5C1B-E74A-080A-C849-B62361B0E186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任意多边形 104">
              <a:extLst>
                <a:ext uri="{FF2B5EF4-FFF2-40B4-BE49-F238E27FC236}">
                  <a16:creationId xmlns:a16="http://schemas.microsoft.com/office/drawing/2014/main" id="{281194B7-C17B-6250-CE82-822B585D308C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任意多边形 105">
              <a:extLst>
                <a:ext uri="{FF2B5EF4-FFF2-40B4-BE49-F238E27FC236}">
                  <a16:creationId xmlns:a16="http://schemas.microsoft.com/office/drawing/2014/main" id="{56C885EA-3295-4A5D-E753-F433BBCA4D54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任意多边形 106">
              <a:extLst>
                <a:ext uri="{FF2B5EF4-FFF2-40B4-BE49-F238E27FC236}">
                  <a16:creationId xmlns:a16="http://schemas.microsoft.com/office/drawing/2014/main" id="{EC9978AD-2F73-5782-95CB-7B42751C00DA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任意多边形 107">
              <a:extLst>
                <a:ext uri="{FF2B5EF4-FFF2-40B4-BE49-F238E27FC236}">
                  <a16:creationId xmlns:a16="http://schemas.microsoft.com/office/drawing/2014/main" id="{979C9E0C-417E-3DC5-6B7B-CEA58380593B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任意多边形 108">
              <a:extLst>
                <a:ext uri="{FF2B5EF4-FFF2-40B4-BE49-F238E27FC236}">
                  <a16:creationId xmlns:a16="http://schemas.microsoft.com/office/drawing/2014/main" id="{186A1AC1-06E9-325A-1A48-017E84FFAFAE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任意多边形 109">
              <a:extLst>
                <a:ext uri="{FF2B5EF4-FFF2-40B4-BE49-F238E27FC236}">
                  <a16:creationId xmlns:a16="http://schemas.microsoft.com/office/drawing/2014/main" id="{F497C133-BBC8-B7D3-12E6-EA7D69150D7E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任意多边形 110">
              <a:extLst>
                <a:ext uri="{FF2B5EF4-FFF2-40B4-BE49-F238E27FC236}">
                  <a16:creationId xmlns:a16="http://schemas.microsoft.com/office/drawing/2014/main" id="{A936D588-3CDD-5470-9511-AEC7F783A346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任意多边形 111">
              <a:extLst>
                <a:ext uri="{FF2B5EF4-FFF2-40B4-BE49-F238E27FC236}">
                  <a16:creationId xmlns:a16="http://schemas.microsoft.com/office/drawing/2014/main" id="{53A27458-F422-DB66-C782-47ADD18FF06A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任意多边形 112">
              <a:extLst>
                <a:ext uri="{FF2B5EF4-FFF2-40B4-BE49-F238E27FC236}">
                  <a16:creationId xmlns:a16="http://schemas.microsoft.com/office/drawing/2014/main" id="{D4462899-9662-58EC-1896-5039A22E4D61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任意多边形 113">
              <a:extLst>
                <a:ext uri="{FF2B5EF4-FFF2-40B4-BE49-F238E27FC236}">
                  <a16:creationId xmlns:a16="http://schemas.microsoft.com/office/drawing/2014/main" id="{2CA98B64-BE10-8EB4-729C-2F26745D6E51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任意多边形 114">
              <a:extLst>
                <a:ext uri="{FF2B5EF4-FFF2-40B4-BE49-F238E27FC236}">
                  <a16:creationId xmlns:a16="http://schemas.microsoft.com/office/drawing/2014/main" id="{99E1F043-F1B5-31D4-2BD1-5BB51617F754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任意多边形 115">
              <a:extLst>
                <a:ext uri="{FF2B5EF4-FFF2-40B4-BE49-F238E27FC236}">
                  <a16:creationId xmlns:a16="http://schemas.microsoft.com/office/drawing/2014/main" id="{6DE8AF76-6E29-EAC7-634F-D1DFAE5F3C3F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任意多边形 116">
              <a:extLst>
                <a:ext uri="{FF2B5EF4-FFF2-40B4-BE49-F238E27FC236}">
                  <a16:creationId xmlns:a16="http://schemas.microsoft.com/office/drawing/2014/main" id="{E7550C4D-BED8-5320-4A59-9F7D6A183160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任意多边形 117">
              <a:extLst>
                <a:ext uri="{FF2B5EF4-FFF2-40B4-BE49-F238E27FC236}">
                  <a16:creationId xmlns:a16="http://schemas.microsoft.com/office/drawing/2014/main" id="{60094505-BE4D-50FD-1AC6-14DAC1D8C52B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任意多边形 118">
              <a:extLst>
                <a:ext uri="{FF2B5EF4-FFF2-40B4-BE49-F238E27FC236}">
                  <a16:creationId xmlns:a16="http://schemas.microsoft.com/office/drawing/2014/main" id="{6884D906-6A13-32C9-B80A-B1712BD3DF3E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20940B0A-8DDE-AA13-FB33-42C662499C6E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28C6C56D-633F-8900-ECB3-750D90F05CA7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6870AFD4-2324-0A56-D380-AB7706C96A26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任意多边形 122">
              <a:extLst>
                <a:ext uri="{FF2B5EF4-FFF2-40B4-BE49-F238E27FC236}">
                  <a16:creationId xmlns:a16="http://schemas.microsoft.com/office/drawing/2014/main" id="{2D1EB00C-CFE6-193E-0C5A-6ED4657FA674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任意多边形 123">
              <a:extLst>
                <a:ext uri="{FF2B5EF4-FFF2-40B4-BE49-F238E27FC236}">
                  <a16:creationId xmlns:a16="http://schemas.microsoft.com/office/drawing/2014/main" id="{406D1032-A806-7039-0F64-4D0A64DEF20F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任意多边形 124">
              <a:extLst>
                <a:ext uri="{FF2B5EF4-FFF2-40B4-BE49-F238E27FC236}">
                  <a16:creationId xmlns:a16="http://schemas.microsoft.com/office/drawing/2014/main" id="{BCC6112D-3062-FE08-0C7D-5DD0B493EB4D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任意多边形 125">
              <a:extLst>
                <a:ext uri="{FF2B5EF4-FFF2-40B4-BE49-F238E27FC236}">
                  <a16:creationId xmlns:a16="http://schemas.microsoft.com/office/drawing/2014/main" id="{7573B87B-BC45-CAAA-1768-D1E60D855835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任意多边形 126">
              <a:extLst>
                <a:ext uri="{FF2B5EF4-FFF2-40B4-BE49-F238E27FC236}">
                  <a16:creationId xmlns:a16="http://schemas.microsoft.com/office/drawing/2014/main" id="{88A0B4B2-B5E2-1211-A0F2-4999EA21A941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任意多边形 127">
              <a:extLst>
                <a:ext uri="{FF2B5EF4-FFF2-40B4-BE49-F238E27FC236}">
                  <a16:creationId xmlns:a16="http://schemas.microsoft.com/office/drawing/2014/main" id="{0D4B6D27-E289-2499-9F7A-F684FF7B7D53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任意多边形 128">
              <a:extLst>
                <a:ext uri="{FF2B5EF4-FFF2-40B4-BE49-F238E27FC236}">
                  <a16:creationId xmlns:a16="http://schemas.microsoft.com/office/drawing/2014/main" id="{60E971C4-EAFC-3844-C04F-96ED18E8064B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任意多边形 129">
              <a:extLst>
                <a:ext uri="{FF2B5EF4-FFF2-40B4-BE49-F238E27FC236}">
                  <a16:creationId xmlns:a16="http://schemas.microsoft.com/office/drawing/2014/main" id="{E232234A-2C93-8D27-B9D7-541DF98C6DE5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任意多边形 130">
              <a:extLst>
                <a:ext uri="{FF2B5EF4-FFF2-40B4-BE49-F238E27FC236}">
                  <a16:creationId xmlns:a16="http://schemas.microsoft.com/office/drawing/2014/main" id="{290C7DFB-F3B4-4C3D-1DDB-8C608B90A006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任意多边形 131">
              <a:extLst>
                <a:ext uri="{FF2B5EF4-FFF2-40B4-BE49-F238E27FC236}">
                  <a16:creationId xmlns:a16="http://schemas.microsoft.com/office/drawing/2014/main" id="{C94CABD4-D8F1-A662-7F4D-AB16497A63A9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任意多边形 132">
              <a:extLst>
                <a:ext uri="{FF2B5EF4-FFF2-40B4-BE49-F238E27FC236}">
                  <a16:creationId xmlns:a16="http://schemas.microsoft.com/office/drawing/2014/main" id="{C4536B7C-64B1-372B-A3EE-74C4C8045755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任意多边形 133">
              <a:extLst>
                <a:ext uri="{FF2B5EF4-FFF2-40B4-BE49-F238E27FC236}">
                  <a16:creationId xmlns:a16="http://schemas.microsoft.com/office/drawing/2014/main" id="{A6D8DE64-C522-16D0-6D33-22BB5E7910CB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任意多边形 134">
              <a:extLst>
                <a:ext uri="{FF2B5EF4-FFF2-40B4-BE49-F238E27FC236}">
                  <a16:creationId xmlns:a16="http://schemas.microsoft.com/office/drawing/2014/main" id="{7D4F6E74-D63D-643A-E711-33BDD218FD05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任意多边形 135">
              <a:extLst>
                <a:ext uri="{FF2B5EF4-FFF2-40B4-BE49-F238E27FC236}">
                  <a16:creationId xmlns:a16="http://schemas.microsoft.com/office/drawing/2014/main" id="{1669540D-62CF-1141-2F66-1456332C8D4A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任意多边形 136">
              <a:extLst>
                <a:ext uri="{FF2B5EF4-FFF2-40B4-BE49-F238E27FC236}">
                  <a16:creationId xmlns:a16="http://schemas.microsoft.com/office/drawing/2014/main" id="{FC8BD90B-C2E6-72FE-AE7F-B62565D650E0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矩形 282">
              <a:extLst>
                <a:ext uri="{FF2B5EF4-FFF2-40B4-BE49-F238E27FC236}">
                  <a16:creationId xmlns:a16="http://schemas.microsoft.com/office/drawing/2014/main" id="{5EA27C0D-E632-0B62-0B56-9D737066A902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任意多边形 138">
              <a:extLst>
                <a:ext uri="{FF2B5EF4-FFF2-40B4-BE49-F238E27FC236}">
                  <a16:creationId xmlns:a16="http://schemas.microsoft.com/office/drawing/2014/main" id="{3A5A98D7-3DEC-9E0C-05A5-3DA83D43CCEA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6F6BBE70-50FC-A7D2-6B82-24AD860FC97B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任意多边形 140">
              <a:extLst>
                <a:ext uri="{FF2B5EF4-FFF2-40B4-BE49-F238E27FC236}">
                  <a16:creationId xmlns:a16="http://schemas.microsoft.com/office/drawing/2014/main" id="{4E5A103E-0C3B-9451-EAD0-D62B60E0B0F3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任意多边形 141">
              <a:extLst>
                <a:ext uri="{FF2B5EF4-FFF2-40B4-BE49-F238E27FC236}">
                  <a16:creationId xmlns:a16="http://schemas.microsoft.com/office/drawing/2014/main" id="{825403DB-FA9F-D163-1597-3B33E2EF5F33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任意多边形 142">
              <a:extLst>
                <a:ext uri="{FF2B5EF4-FFF2-40B4-BE49-F238E27FC236}">
                  <a16:creationId xmlns:a16="http://schemas.microsoft.com/office/drawing/2014/main" id="{9898C75B-8D1D-7425-0232-65DA90B80D15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任意多边形 143">
              <a:extLst>
                <a:ext uri="{FF2B5EF4-FFF2-40B4-BE49-F238E27FC236}">
                  <a16:creationId xmlns:a16="http://schemas.microsoft.com/office/drawing/2014/main" id="{C977635E-543B-C9A3-87BB-045BB606E867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任意多边形 144">
              <a:extLst>
                <a:ext uri="{FF2B5EF4-FFF2-40B4-BE49-F238E27FC236}">
                  <a16:creationId xmlns:a16="http://schemas.microsoft.com/office/drawing/2014/main" id="{2CF84451-5EDB-3465-FE48-7F0D2310A9E0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任意多边形 145">
              <a:extLst>
                <a:ext uri="{FF2B5EF4-FFF2-40B4-BE49-F238E27FC236}">
                  <a16:creationId xmlns:a16="http://schemas.microsoft.com/office/drawing/2014/main" id="{71ACCC5A-F19F-0443-8C25-46592B0F7D2C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任意多边形 146">
              <a:extLst>
                <a:ext uri="{FF2B5EF4-FFF2-40B4-BE49-F238E27FC236}">
                  <a16:creationId xmlns:a16="http://schemas.microsoft.com/office/drawing/2014/main" id="{B04B401A-DA64-A7DC-C628-547CAFAEC4E9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任意多边形 147">
              <a:extLst>
                <a:ext uri="{FF2B5EF4-FFF2-40B4-BE49-F238E27FC236}">
                  <a16:creationId xmlns:a16="http://schemas.microsoft.com/office/drawing/2014/main" id="{04704833-5499-0999-E1A0-37DA53573235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任意多边形 148">
              <a:extLst>
                <a:ext uri="{FF2B5EF4-FFF2-40B4-BE49-F238E27FC236}">
                  <a16:creationId xmlns:a16="http://schemas.microsoft.com/office/drawing/2014/main" id="{F6AE7993-8F6B-34CF-317C-6D3D5B63F959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任意多边形 149">
              <a:extLst>
                <a:ext uri="{FF2B5EF4-FFF2-40B4-BE49-F238E27FC236}">
                  <a16:creationId xmlns:a16="http://schemas.microsoft.com/office/drawing/2014/main" id="{39CEC5D5-708D-EB9E-DF5C-8CDA870E500A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任意多边形 150">
              <a:extLst>
                <a:ext uri="{FF2B5EF4-FFF2-40B4-BE49-F238E27FC236}">
                  <a16:creationId xmlns:a16="http://schemas.microsoft.com/office/drawing/2014/main" id="{2004C58F-C63D-A11E-3584-C30DAE0AB923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任意多边形 151">
              <a:extLst>
                <a:ext uri="{FF2B5EF4-FFF2-40B4-BE49-F238E27FC236}">
                  <a16:creationId xmlns:a16="http://schemas.microsoft.com/office/drawing/2014/main" id="{0ECECD84-B5BD-3D1C-4F39-A022FC09DB32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任意多边形 152">
              <a:extLst>
                <a:ext uri="{FF2B5EF4-FFF2-40B4-BE49-F238E27FC236}">
                  <a16:creationId xmlns:a16="http://schemas.microsoft.com/office/drawing/2014/main" id="{9C2078E6-E617-3A20-304A-21F406EAF58D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任意多边形 153">
              <a:extLst>
                <a:ext uri="{FF2B5EF4-FFF2-40B4-BE49-F238E27FC236}">
                  <a16:creationId xmlns:a16="http://schemas.microsoft.com/office/drawing/2014/main" id="{BBD261C7-A91E-92C3-C367-CD6E1370FB1D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任意多边形 154">
              <a:extLst>
                <a:ext uri="{FF2B5EF4-FFF2-40B4-BE49-F238E27FC236}">
                  <a16:creationId xmlns:a16="http://schemas.microsoft.com/office/drawing/2014/main" id="{314E5A13-8FCA-0F07-4783-D4B998F3249F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任意多边形 155">
              <a:extLst>
                <a:ext uri="{FF2B5EF4-FFF2-40B4-BE49-F238E27FC236}">
                  <a16:creationId xmlns:a16="http://schemas.microsoft.com/office/drawing/2014/main" id="{6065791A-7188-E109-7B7F-559B89428C2F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任意多边形 156">
              <a:extLst>
                <a:ext uri="{FF2B5EF4-FFF2-40B4-BE49-F238E27FC236}">
                  <a16:creationId xmlns:a16="http://schemas.microsoft.com/office/drawing/2014/main" id="{FA92FFB6-D774-34A1-AA3C-0071C0CEF75C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任意多边形 157">
              <a:extLst>
                <a:ext uri="{FF2B5EF4-FFF2-40B4-BE49-F238E27FC236}">
                  <a16:creationId xmlns:a16="http://schemas.microsoft.com/office/drawing/2014/main" id="{7C244814-BB6A-408C-30AA-3C31C9C853E4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任意多边形 158">
              <a:extLst>
                <a:ext uri="{FF2B5EF4-FFF2-40B4-BE49-F238E27FC236}">
                  <a16:creationId xmlns:a16="http://schemas.microsoft.com/office/drawing/2014/main" id="{30CEDBEE-E686-F57D-C9DF-7B7F3C152BAA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任意多边形 159">
              <a:extLst>
                <a:ext uri="{FF2B5EF4-FFF2-40B4-BE49-F238E27FC236}">
                  <a16:creationId xmlns:a16="http://schemas.microsoft.com/office/drawing/2014/main" id="{B0C08EC6-CFF6-FA36-0250-D86E17626521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直接连接符 305">
              <a:extLst>
                <a:ext uri="{FF2B5EF4-FFF2-40B4-BE49-F238E27FC236}">
                  <a16:creationId xmlns:a16="http://schemas.microsoft.com/office/drawing/2014/main" id="{2F509228-83D9-07C1-9650-F94877B35996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直接连接符 306">
              <a:extLst>
                <a:ext uri="{FF2B5EF4-FFF2-40B4-BE49-F238E27FC236}">
                  <a16:creationId xmlns:a16="http://schemas.microsoft.com/office/drawing/2014/main" id="{5F075887-81A7-3905-DDAC-5472B011495A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任意多边形 162">
              <a:extLst>
                <a:ext uri="{FF2B5EF4-FFF2-40B4-BE49-F238E27FC236}">
                  <a16:creationId xmlns:a16="http://schemas.microsoft.com/office/drawing/2014/main" id="{A9A08A87-D9E7-C7D7-8F31-FCE757519449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任意多边形 163">
              <a:extLst>
                <a:ext uri="{FF2B5EF4-FFF2-40B4-BE49-F238E27FC236}">
                  <a16:creationId xmlns:a16="http://schemas.microsoft.com/office/drawing/2014/main" id="{70E6A100-CD31-FF6E-652D-31C8291EDDCB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任意多边形 164">
              <a:extLst>
                <a:ext uri="{FF2B5EF4-FFF2-40B4-BE49-F238E27FC236}">
                  <a16:creationId xmlns:a16="http://schemas.microsoft.com/office/drawing/2014/main" id="{7C89D8B2-8684-AE89-024F-B37B4A70E231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任意多边形 165">
              <a:extLst>
                <a:ext uri="{FF2B5EF4-FFF2-40B4-BE49-F238E27FC236}">
                  <a16:creationId xmlns:a16="http://schemas.microsoft.com/office/drawing/2014/main" id="{1C010BF0-7631-75F1-A937-7E6E7E4B6763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任意多边形 166">
              <a:extLst>
                <a:ext uri="{FF2B5EF4-FFF2-40B4-BE49-F238E27FC236}">
                  <a16:creationId xmlns:a16="http://schemas.microsoft.com/office/drawing/2014/main" id="{95991BC0-7BFF-6EA3-1F43-5775B98B5306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任意多边形 167">
              <a:extLst>
                <a:ext uri="{FF2B5EF4-FFF2-40B4-BE49-F238E27FC236}">
                  <a16:creationId xmlns:a16="http://schemas.microsoft.com/office/drawing/2014/main" id="{A17517A6-87C9-EA7C-0B5D-FCB8F1108992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任意多边形 168">
              <a:extLst>
                <a:ext uri="{FF2B5EF4-FFF2-40B4-BE49-F238E27FC236}">
                  <a16:creationId xmlns:a16="http://schemas.microsoft.com/office/drawing/2014/main" id="{484E38CD-7E54-1EEC-F36A-752017F3551B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任意多边形 169">
              <a:extLst>
                <a:ext uri="{FF2B5EF4-FFF2-40B4-BE49-F238E27FC236}">
                  <a16:creationId xmlns:a16="http://schemas.microsoft.com/office/drawing/2014/main" id="{5E2DD5F4-F081-70B5-720B-CA7A30E8E390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任意多边形 170">
              <a:extLst>
                <a:ext uri="{FF2B5EF4-FFF2-40B4-BE49-F238E27FC236}">
                  <a16:creationId xmlns:a16="http://schemas.microsoft.com/office/drawing/2014/main" id="{360BB2FE-9DF6-B798-19B9-537FF50E5D12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任意多边形 171">
              <a:extLst>
                <a:ext uri="{FF2B5EF4-FFF2-40B4-BE49-F238E27FC236}">
                  <a16:creationId xmlns:a16="http://schemas.microsoft.com/office/drawing/2014/main" id="{6DB3C7E9-1DF9-5EC9-96D0-3A149BD09E12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任意多边形 172">
              <a:extLst>
                <a:ext uri="{FF2B5EF4-FFF2-40B4-BE49-F238E27FC236}">
                  <a16:creationId xmlns:a16="http://schemas.microsoft.com/office/drawing/2014/main" id="{3D44DCD5-7DA9-7ACA-FF95-164D2C260AAB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任意多边形 173">
              <a:extLst>
                <a:ext uri="{FF2B5EF4-FFF2-40B4-BE49-F238E27FC236}">
                  <a16:creationId xmlns:a16="http://schemas.microsoft.com/office/drawing/2014/main" id="{E82D315F-5D2C-6B3F-B84D-86EA8C0C6E76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任意多边形 174">
              <a:extLst>
                <a:ext uri="{FF2B5EF4-FFF2-40B4-BE49-F238E27FC236}">
                  <a16:creationId xmlns:a16="http://schemas.microsoft.com/office/drawing/2014/main" id="{2D8C6B17-08A9-740C-82A3-3D353E9D197C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任意多边形 175">
              <a:extLst>
                <a:ext uri="{FF2B5EF4-FFF2-40B4-BE49-F238E27FC236}">
                  <a16:creationId xmlns:a16="http://schemas.microsoft.com/office/drawing/2014/main" id="{89C0F9BD-F1F9-65EF-FB36-739E072AFFDF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任意多边形 176">
              <a:extLst>
                <a:ext uri="{FF2B5EF4-FFF2-40B4-BE49-F238E27FC236}">
                  <a16:creationId xmlns:a16="http://schemas.microsoft.com/office/drawing/2014/main" id="{9D483192-6F5B-9B8E-8381-ABC705CC2EB8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任意多边形 177">
              <a:extLst>
                <a:ext uri="{FF2B5EF4-FFF2-40B4-BE49-F238E27FC236}">
                  <a16:creationId xmlns:a16="http://schemas.microsoft.com/office/drawing/2014/main" id="{80D3EB07-39D2-7170-155B-557AAC9865B9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任意多边形 178">
              <a:extLst>
                <a:ext uri="{FF2B5EF4-FFF2-40B4-BE49-F238E27FC236}">
                  <a16:creationId xmlns:a16="http://schemas.microsoft.com/office/drawing/2014/main" id="{20590E1C-C23E-76F2-B17C-DC3B80D763DA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任意多边形 179">
              <a:extLst>
                <a:ext uri="{FF2B5EF4-FFF2-40B4-BE49-F238E27FC236}">
                  <a16:creationId xmlns:a16="http://schemas.microsoft.com/office/drawing/2014/main" id="{1C88342F-D444-DEF3-7DF8-095AD6CA9A51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任意多边形 180">
              <a:extLst>
                <a:ext uri="{FF2B5EF4-FFF2-40B4-BE49-F238E27FC236}">
                  <a16:creationId xmlns:a16="http://schemas.microsoft.com/office/drawing/2014/main" id="{A64C3EB8-FC90-84B7-FFEE-92243219A10D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任意多边形 181">
              <a:extLst>
                <a:ext uri="{FF2B5EF4-FFF2-40B4-BE49-F238E27FC236}">
                  <a16:creationId xmlns:a16="http://schemas.microsoft.com/office/drawing/2014/main" id="{E23BE0BC-E17B-C180-3850-4E18056BF50D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任意多边形 182">
              <a:extLst>
                <a:ext uri="{FF2B5EF4-FFF2-40B4-BE49-F238E27FC236}">
                  <a16:creationId xmlns:a16="http://schemas.microsoft.com/office/drawing/2014/main" id="{11D9CC76-0A6D-93BF-36EC-F33C284AC130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任意多边形 183">
              <a:extLst>
                <a:ext uri="{FF2B5EF4-FFF2-40B4-BE49-F238E27FC236}">
                  <a16:creationId xmlns:a16="http://schemas.microsoft.com/office/drawing/2014/main" id="{B291D20D-F9AD-88D7-14CA-BA2B205B1497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任意多边形 184">
              <a:extLst>
                <a:ext uri="{FF2B5EF4-FFF2-40B4-BE49-F238E27FC236}">
                  <a16:creationId xmlns:a16="http://schemas.microsoft.com/office/drawing/2014/main" id="{46BD9FD8-DA12-5A59-6123-3CBA38BEA5AE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任意多边形 185">
              <a:extLst>
                <a:ext uri="{FF2B5EF4-FFF2-40B4-BE49-F238E27FC236}">
                  <a16:creationId xmlns:a16="http://schemas.microsoft.com/office/drawing/2014/main" id="{717FE905-CC24-FF46-AF89-F42EF964A6F1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任意多边形 186">
              <a:extLst>
                <a:ext uri="{FF2B5EF4-FFF2-40B4-BE49-F238E27FC236}">
                  <a16:creationId xmlns:a16="http://schemas.microsoft.com/office/drawing/2014/main" id="{2020E4ED-6C58-DF00-D7E8-BC13A1F09F29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任意多边形 187">
              <a:extLst>
                <a:ext uri="{FF2B5EF4-FFF2-40B4-BE49-F238E27FC236}">
                  <a16:creationId xmlns:a16="http://schemas.microsoft.com/office/drawing/2014/main" id="{2BE33D1C-96AD-1E13-FAE4-12120F0EF6D2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任意多边形 188">
              <a:extLst>
                <a:ext uri="{FF2B5EF4-FFF2-40B4-BE49-F238E27FC236}">
                  <a16:creationId xmlns:a16="http://schemas.microsoft.com/office/drawing/2014/main" id="{439C7815-88EA-B704-D0E6-84244DA713ED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任意多边形 189">
              <a:extLst>
                <a:ext uri="{FF2B5EF4-FFF2-40B4-BE49-F238E27FC236}">
                  <a16:creationId xmlns:a16="http://schemas.microsoft.com/office/drawing/2014/main" id="{C8AB138C-91DA-AAB3-6010-05D2DB2BB5D2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任意多边形 190">
              <a:extLst>
                <a:ext uri="{FF2B5EF4-FFF2-40B4-BE49-F238E27FC236}">
                  <a16:creationId xmlns:a16="http://schemas.microsoft.com/office/drawing/2014/main" id="{130BEFDC-93E3-FC05-1CBE-5575E0B5FA7C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任意多边形 191">
              <a:extLst>
                <a:ext uri="{FF2B5EF4-FFF2-40B4-BE49-F238E27FC236}">
                  <a16:creationId xmlns:a16="http://schemas.microsoft.com/office/drawing/2014/main" id="{6AFC2694-66AF-BA4F-2280-BAD2BF3B1BB1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任意多边形 192">
              <a:extLst>
                <a:ext uri="{FF2B5EF4-FFF2-40B4-BE49-F238E27FC236}">
                  <a16:creationId xmlns:a16="http://schemas.microsoft.com/office/drawing/2014/main" id="{CCDC9200-68F8-28AE-433D-128FF410B53F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任意多边形 193">
              <a:extLst>
                <a:ext uri="{FF2B5EF4-FFF2-40B4-BE49-F238E27FC236}">
                  <a16:creationId xmlns:a16="http://schemas.microsoft.com/office/drawing/2014/main" id="{7710DBEB-C4C8-B1E5-F2C5-EF962A1F358B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任意多边形 194">
              <a:extLst>
                <a:ext uri="{FF2B5EF4-FFF2-40B4-BE49-F238E27FC236}">
                  <a16:creationId xmlns:a16="http://schemas.microsoft.com/office/drawing/2014/main" id="{6A09DFAF-AFED-F9A8-8CBE-732A917BD875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任意多边形 195">
              <a:extLst>
                <a:ext uri="{FF2B5EF4-FFF2-40B4-BE49-F238E27FC236}">
                  <a16:creationId xmlns:a16="http://schemas.microsoft.com/office/drawing/2014/main" id="{AACEBB27-3FDC-6912-DFB2-26F89008FA3F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任意多边形 196">
              <a:extLst>
                <a:ext uri="{FF2B5EF4-FFF2-40B4-BE49-F238E27FC236}">
                  <a16:creationId xmlns:a16="http://schemas.microsoft.com/office/drawing/2014/main" id="{2AE419F0-B85F-DDD7-B703-DD410B682D4B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任意多边形 197">
              <a:extLst>
                <a:ext uri="{FF2B5EF4-FFF2-40B4-BE49-F238E27FC236}">
                  <a16:creationId xmlns:a16="http://schemas.microsoft.com/office/drawing/2014/main" id="{CE218C28-982A-2DDF-7C92-12BD1534BC18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任意多边形 198">
              <a:extLst>
                <a:ext uri="{FF2B5EF4-FFF2-40B4-BE49-F238E27FC236}">
                  <a16:creationId xmlns:a16="http://schemas.microsoft.com/office/drawing/2014/main" id="{D6F4BCA1-62B5-3C59-7270-67B1774C22E0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任意多边形 199">
              <a:extLst>
                <a:ext uri="{FF2B5EF4-FFF2-40B4-BE49-F238E27FC236}">
                  <a16:creationId xmlns:a16="http://schemas.microsoft.com/office/drawing/2014/main" id="{C23D006E-761C-660B-B1DD-842C5E88F870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任意多边形 200">
              <a:extLst>
                <a:ext uri="{FF2B5EF4-FFF2-40B4-BE49-F238E27FC236}">
                  <a16:creationId xmlns:a16="http://schemas.microsoft.com/office/drawing/2014/main" id="{6BD69CF7-31E2-3CAF-9769-2D72D96CF363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任意多边形 201">
              <a:extLst>
                <a:ext uri="{FF2B5EF4-FFF2-40B4-BE49-F238E27FC236}">
                  <a16:creationId xmlns:a16="http://schemas.microsoft.com/office/drawing/2014/main" id="{82AE968A-7E0A-B872-7A28-A5C384B1DC4A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任意多边形 202">
              <a:extLst>
                <a:ext uri="{FF2B5EF4-FFF2-40B4-BE49-F238E27FC236}">
                  <a16:creationId xmlns:a16="http://schemas.microsoft.com/office/drawing/2014/main" id="{99F286F6-EEA0-6CBA-72A4-9C3A1314F84A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任意多边形 203">
              <a:extLst>
                <a:ext uri="{FF2B5EF4-FFF2-40B4-BE49-F238E27FC236}">
                  <a16:creationId xmlns:a16="http://schemas.microsoft.com/office/drawing/2014/main" id="{834FA664-6CF2-7135-60B5-B9D765183BDC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任意多边形 204">
              <a:extLst>
                <a:ext uri="{FF2B5EF4-FFF2-40B4-BE49-F238E27FC236}">
                  <a16:creationId xmlns:a16="http://schemas.microsoft.com/office/drawing/2014/main" id="{8628F43E-564C-21DE-38F5-C4AD8DF501AF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椭圆 350">
              <a:extLst>
                <a:ext uri="{FF2B5EF4-FFF2-40B4-BE49-F238E27FC236}">
                  <a16:creationId xmlns:a16="http://schemas.microsoft.com/office/drawing/2014/main" id="{65A0656B-7A19-9663-08A2-4A33267115E0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任意多边形 206">
              <a:extLst>
                <a:ext uri="{FF2B5EF4-FFF2-40B4-BE49-F238E27FC236}">
                  <a16:creationId xmlns:a16="http://schemas.microsoft.com/office/drawing/2014/main" id="{48EDB5CC-1B6F-B7E3-FA81-FA811CDB7184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任意多边形 207">
              <a:extLst>
                <a:ext uri="{FF2B5EF4-FFF2-40B4-BE49-F238E27FC236}">
                  <a16:creationId xmlns:a16="http://schemas.microsoft.com/office/drawing/2014/main" id="{C468424B-71A8-42E8-0CA1-254B13B2A3EC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任意多边形 208">
              <a:extLst>
                <a:ext uri="{FF2B5EF4-FFF2-40B4-BE49-F238E27FC236}">
                  <a16:creationId xmlns:a16="http://schemas.microsoft.com/office/drawing/2014/main" id="{935B2970-2784-B1CE-F789-BE40FF05381E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任意多边形 209">
              <a:extLst>
                <a:ext uri="{FF2B5EF4-FFF2-40B4-BE49-F238E27FC236}">
                  <a16:creationId xmlns:a16="http://schemas.microsoft.com/office/drawing/2014/main" id="{078C7ED0-A67A-255F-7CE8-AF62EB9CE9C0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任意多边形 210">
              <a:extLst>
                <a:ext uri="{FF2B5EF4-FFF2-40B4-BE49-F238E27FC236}">
                  <a16:creationId xmlns:a16="http://schemas.microsoft.com/office/drawing/2014/main" id="{17288C62-CDCB-79E6-47C1-AA7E19BE7E02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任意多边形 211">
              <a:extLst>
                <a:ext uri="{FF2B5EF4-FFF2-40B4-BE49-F238E27FC236}">
                  <a16:creationId xmlns:a16="http://schemas.microsoft.com/office/drawing/2014/main" id="{1FE01921-4EE3-8D7D-A5D8-20C5FCC2C379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任意多边形 212">
              <a:extLst>
                <a:ext uri="{FF2B5EF4-FFF2-40B4-BE49-F238E27FC236}">
                  <a16:creationId xmlns:a16="http://schemas.microsoft.com/office/drawing/2014/main" id="{9959ED30-0589-A3ED-75C9-9FBB380A0ACF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任意多边形 213">
              <a:extLst>
                <a:ext uri="{FF2B5EF4-FFF2-40B4-BE49-F238E27FC236}">
                  <a16:creationId xmlns:a16="http://schemas.microsoft.com/office/drawing/2014/main" id="{566FE838-F277-611B-0DAC-85DD0D376695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任意多边形 214">
              <a:extLst>
                <a:ext uri="{FF2B5EF4-FFF2-40B4-BE49-F238E27FC236}">
                  <a16:creationId xmlns:a16="http://schemas.microsoft.com/office/drawing/2014/main" id="{6A6D01F0-6CCD-8B17-36D5-F0E39A3EE991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任意多边形 215">
              <a:extLst>
                <a:ext uri="{FF2B5EF4-FFF2-40B4-BE49-F238E27FC236}">
                  <a16:creationId xmlns:a16="http://schemas.microsoft.com/office/drawing/2014/main" id="{94DF881E-BAB0-96C1-AABD-FFBA8C300655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任意多边形 216">
              <a:extLst>
                <a:ext uri="{FF2B5EF4-FFF2-40B4-BE49-F238E27FC236}">
                  <a16:creationId xmlns:a16="http://schemas.microsoft.com/office/drawing/2014/main" id="{CB37EA52-5CD1-1138-9AB4-5E932672F1F4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任意多边形 217">
              <a:extLst>
                <a:ext uri="{FF2B5EF4-FFF2-40B4-BE49-F238E27FC236}">
                  <a16:creationId xmlns:a16="http://schemas.microsoft.com/office/drawing/2014/main" id="{A2C634DE-845A-FC4C-B281-F59BD3571871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任意多边形 218">
              <a:extLst>
                <a:ext uri="{FF2B5EF4-FFF2-40B4-BE49-F238E27FC236}">
                  <a16:creationId xmlns:a16="http://schemas.microsoft.com/office/drawing/2014/main" id="{FE897320-0BDE-722A-0B76-FBAAD7A08506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任意多边形 219">
              <a:extLst>
                <a:ext uri="{FF2B5EF4-FFF2-40B4-BE49-F238E27FC236}">
                  <a16:creationId xmlns:a16="http://schemas.microsoft.com/office/drawing/2014/main" id="{44B74B9E-4377-4784-006B-9D97626B9CE2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任意多边形 220">
              <a:extLst>
                <a:ext uri="{FF2B5EF4-FFF2-40B4-BE49-F238E27FC236}">
                  <a16:creationId xmlns:a16="http://schemas.microsoft.com/office/drawing/2014/main" id="{468A7699-F8AD-E319-39F6-82473316E266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任意多边形 221">
              <a:extLst>
                <a:ext uri="{FF2B5EF4-FFF2-40B4-BE49-F238E27FC236}">
                  <a16:creationId xmlns:a16="http://schemas.microsoft.com/office/drawing/2014/main" id="{49374142-75C4-5E36-875A-5B7526916465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矩形 367">
              <a:extLst>
                <a:ext uri="{FF2B5EF4-FFF2-40B4-BE49-F238E27FC236}">
                  <a16:creationId xmlns:a16="http://schemas.microsoft.com/office/drawing/2014/main" id="{CE1EB53E-C136-6CB7-937E-EE8FDB3E12B3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任意多边形 223">
              <a:extLst>
                <a:ext uri="{FF2B5EF4-FFF2-40B4-BE49-F238E27FC236}">
                  <a16:creationId xmlns:a16="http://schemas.microsoft.com/office/drawing/2014/main" id="{3881EE4C-6559-70DF-D41A-AC6E69C2F3BF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任意多边形 224">
              <a:extLst>
                <a:ext uri="{FF2B5EF4-FFF2-40B4-BE49-F238E27FC236}">
                  <a16:creationId xmlns:a16="http://schemas.microsoft.com/office/drawing/2014/main" id="{698B63DC-7C24-92CE-B8CA-A8AED7D34FF3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任意多边形 225">
              <a:extLst>
                <a:ext uri="{FF2B5EF4-FFF2-40B4-BE49-F238E27FC236}">
                  <a16:creationId xmlns:a16="http://schemas.microsoft.com/office/drawing/2014/main" id="{DFAF9CB1-7CD3-E919-A980-1F9D6037E877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任意多边形 226">
              <a:extLst>
                <a:ext uri="{FF2B5EF4-FFF2-40B4-BE49-F238E27FC236}">
                  <a16:creationId xmlns:a16="http://schemas.microsoft.com/office/drawing/2014/main" id="{44137FD1-DE55-DF31-5B11-D86A51C720E7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任意多边形 227">
              <a:extLst>
                <a:ext uri="{FF2B5EF4-FFF2-40B4-BE49-F238E27FC236}">
                  <a16:creationId xmlns:a16="http://schemas.microsoft.com/office/drawing/2014/main" id="{46F453C6-D936-CAF7-3B37-9E42B341E80F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任意多边形 228">
              <a:extLst>
                <a:ext uri="{FF2B5EF4-FFF2-40B4-BE49-F238E27FC236}">
                  <a16:creationId xmlns:a16="http://schemas.microsoft.com/office/drawing/2014/main" id="{15438A02-6FF2-2B97-A501-40F8A3340935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任意多边形 229">
              <a:extLst>
                <a:ext uri="{FF2B5EF4-FFF2-40B4-BE49-F238E27FC236}">
                  <a16:creationId xmlns:a16="http://schemas.microsoft.com/office/drawing/2014/main" id="{C8E9CE9B-CC32-E51D-D2CB-8FFAFE1E71F2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任意多边形 230">
              <a:extLst>
                <a:ext uri="{FF2B5EF4-FFF2-40B4-BE49-F238E27FC236}">
                  <a16:creationId xmlns:a16="http://schemas.microsoft.com/office/drawing/2014/main" id="{0C502983-DB64-F7E7-BB9F-CF04CD7DAC46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任意多边形 231">
              <a:extLst>
                <a:ext uri="{FF2B5EF4-FFF2-40B4-BE49-F238E27FC236}">
                  <a16:creationId xmlns:a16="http://schemas.microsoft.com/office/drawing/2014/main" id="{70AC9A4A-F08E-7098-22F5-C6764AB6597B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任意多边形 232">
              <a:extLst>
                <a:ext uri="{FF2B5EF4-FFF2-40B4-BE49-F238E27FC236}">
                  <a16:creationId xmlns:a16="http://schemas.microsoft.com/office/drawing/2014/main" id="{CB2E6D3D-9C31-AFA3-0EC0-D23D4F47B045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任意多边形 233">
              <a:extLst>
                <a:ext uri="{FF2B5EF4-FFF2-40B4-BE49-F238E27FC236}">
                  <a16:creationId xmlns:a16="http://schemas.microsoft.com/office/drawing/2014/main" id="{D3443EA9-4607-9375-F619-8B4DB54F0E26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任意多边形 234">
              <a:extLst>
                <a:ext uri="{FF2B5EF4-FFF2-40B4-BE49-F238E27FC236}">
                  <a16:creationId xmlns:a16="http://schemas.microsoft.com/office/drawing/2014/main" id="{C1A4C0CA-2B47-BBEE-DA02-D6C6E8C1DA18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任意多边形 235">
              <a:extLst>
                <a:ext uri="{FF2B5EF4-FFF2-40B4-BE49-F238E27FC236}">
                  <a16:creationId xmlns:a16="http://schemas.microsoft.com/office/drawing/2014/main" id="{BBD0DC5F-32CE-8D35-5C5A-320DF926584C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任意多边形 236">
              <a:extLst>
                <a:ext uri="{FF2B5EF4-FFF2-40B4-BE49-F238E27FC236}">
                  <a16:creationId xmlns:a16="http://schemas.microsoft.com/office/drawing/2014/main" id="{BA415E36-7D1E-5549-C8BA-B7A55FCFACBC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任意多边形 237">
              <a:extLst>
                <a:ext uri="{FF2B5EF4-FFF2-40B4-BE49-F238E27FC236}">
                  <a16:creationId xmlns:a16="http://schemas.microsoft.com/office/drawing/2014/main" id="{2C3E36D3-8F17-AA85-EB86-D71E5F870111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任意多边形 238">
              <a:extLst>
                <a:ext uri="{FF2B5EF4-FFF2-40B4-BE49-F238E27FC236}">
                  <a16:creationId xmlns:a16="http://schemas.microsoft.com/office/drawing/2014/main" id="{7C16D1F4-FB0A-56E6-62C4-109050B67878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任意多边形 239">
              <a:extLst>
                <a:ext uri="{FF2B5EF4-FFF2-40B4-BE49-F238E27FC236}">
                  <a16:creationId xmlns:a16="http://schemas.microsoft.com/office/drawing/2014/main" id="{31C77E4D-721F-B04C-3EA4-674ED6C551BF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任意多边形 240">
              <a:extLst>
                <a:ext uri="{FF2B5EF4-FFF2-40B4-BE49-F238E27FC236}">
                  <a16:creationId xmlns:a16="http://schemas.microsoft.com/office/drawing/2014/main" id="{D8F33240-B000-12BD-0E73-29EC2C5662ED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任意多边形 241">
              <a:extLst>
                <a:ext uri="{FF2B5EF4-FFF2-40B4-BE49-F238E27FC236}">
                  <a16:creationId xmlns:a16="http://schemas.microsoft.com/office/drawing/2014/main" id="{6D2B138E-0A3A-419C-C548-1923E84CEBA8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任意多边形 242">
              <a:extLst>
                <a:ext uri="{FF2B5EF4-FFF2-40B4-BE49-F238E27FC236}">
                  <a16:creationId xmlns:a16="http://schemas.microsoft.com/office/drawing/2014/main" id="{EDFE76B2-BBB0-3F4C-FAFC-8C283A1E94F7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任意多边形 243">
              <a:extLst>
                <a:ext uri="{FF2B5EF4-FFF2-40B4-BE49-F238E27FC236}">
                  <a16:creationId xmlns:a16="http://schemas.microsoft.com/office/drawing/2014/main" id="{DDD31C83-B851-BA1B-69C9-C486B6724372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任意多边形 244">
              <a:extLst>
                <a:ext uri="{FF2B5EF4-FFF2-40B4-BE49-F238E27FC236}">
                  <a16:creationId xmlns:a16="http://schemas.microsoft.com/office/drawing/2014/main" id="{C2351756-0B32-ED30-09A2-F19ACB56EE1B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任意多边形 245">
              <a:extLst>
                <a:ext uri="{FF2B5EF4-FFF2-40B4-BE49-F238E27FC236}">
                  <a16:creationId xmlns:a16="http://schemas.microsoft.com/office/drawing/2014/main" id="{759AE32C-7534-8AC4-9767-50F1E1110B79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任意多边形 246">
              <a:extLst>
                <a:ext uri="{FF2B5EF4-FFF2-40B4-BE49-F238E27FC236}">
                  <a16:creationId xmlns:a16="http://schemas.microsoft.com/office/drawing/2014/main" id="{D104F054-7487-135C-320B-00A188271C28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任意多边形 247">
              <a:extLst>
                <a:ext uri="{FF2B5EF4-FFF2-40B4-BE49-F238E27FC236}">
                  <a16:creationId xmlns:a16="http://schemas.microsoft.com/office/drawing/2014/main" id="{2BE09BC9-A198-8163-0615-45EE1130FAE7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任意多边形 248">
              <a:extLst>
                <a:ext uri="{FF2B5EF4-FFF2-40B4-BE49-F238E27FC236}">
                  <a16:creationId xmlns:a16="http://schemas.microsoft.com/office/drawing/2014/main" id="{34D20090-B656-15BA-B424-2673E6AF5966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任意多边形 249">
              <a:extLst>
                <a:ext uri="{FF2B5EF4-FFF2-40B4-BE49-F238E27FC236}">
                  <a16:creationId xmlns:a16="http://schemas.microsoft.com/office/drawing/2014/main" id="{7C82C521-8462-48CD-FD6E-F529D9A56B1F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任意多边形 250">
              <a:extLst>
                <a:ext uri="{FF2B5EF4-FFF2-40B4-BE49-F238E27FC236}">
                  <a16:creationId xmlns:a16="http://schemas.microsoft.com/office/drawing/2014/main" id="{69EC9EF7-9775-A973-0B5A-2FD9E5832E65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任意多边形 251">
              <a:extLst>
                <a:ext uri="{FF2B5EF4-FFF2-40B4-BE49-F238E27FC236}">
                  <a16:creationId xmlns:a16="http://schemas.microsoft.com/office/drawing/2014/main" id="{E19D62A3-9EAF-4EF1-FDAB-B168DEBABD31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 252">
              <a:extLst>
                <a:ext uri="{FF2B5EF4-FFF2-40B4-BE49-F238E27FC236}">
                  <a16:creationId xmlns:a16="http://schemas.microsoft.com/office/drawing/2014/main" id="{0F045F40-1B82-4C41-2E50-D4ADE8EBD7A4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 253">
              <a:extLst>
                <a:ext uri="{FF2B5EF4-FFF2-40B4-BE49-F238E27FC236}">
                  <a16:creationId xmlns:a16="http://schemas.microsoft.com/office/drawing/2014/main" id="{2DF54434-D44C-417E-481E-1C52EF865462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任意多边形 254">
              <a:extLst>
                <a:ext uri="{FF2B5EF4-FFF2-40B4-BE49-F238E27FC236}">
                  <a16:creationId xmlns:a16="http://schemas.microsoft.com/office/drawing/2014/main" id="{D99BB381-B202-E351-8786-6550FEF1FBA3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 255">
              <a:extLst>
                <a:ext uri="{FF2B5EF4-FFF2-40B4-BE49-F238E27FC236}">
                  <a16:creationId xmlns:a16="http://schemas.microsoft.com/office/drawing/2014/main" id="{221336EA-8E55-39B2-145F-B88FE2C91754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 256">
              <a:extLst>
                <a:ext uri="{FF2B5EF4-FFF2-40B4-BE49-F238E27FC236}">
                  <a16:creationId xmlns:a16="http://schemas.microsoft.com/office/drawing/2014/main" id="{D9D3B04F-8C78-1B84-430A-993D04589134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任意多边形 257">
              <a:extLst>
                <a:ext uri="{FF2B5EF4-FFF2-40B4-BE49-F238E27FC236}">
                  <a16:creationId xmlns:a16="http://schemas.microsoft.com/office/drawing/2014/main" id="{D0E4D87C-A0D4-9323-5C7D-B6EB92C40E15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 258">
              <a:extLst>
                <a:ext uri="{FF2B5EF4-FFF2-40B4-BE49-F238E27FC236}">
                  <a16:creationId xmlns:a16="http://schemas.microsoft.com/office/drawing/2014/main" id="{C3C5AE21-8ED7-612D-6C06-5A8F50889E25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 259">
              <a:extLst>
                <a:ext uri="{FF2B5EF4-FFF2-40B4-BE49-F238E27FC236}">
                  <a16:creationId xmlns:a16="http://schemas.microsoft.com/office/drawing/2014/main" id="{061E66E8-164C-D33E-A37A-12479EC7859E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任意多边形 260">
              <a:extLst>
                <a:ext uri="{FF2B5EF4-FFF2-40B4-BE49-F238E27FC236}">
                  <a16:creationId xmlns:a16="http://schemas.microsoft.com/office/drawing/2014/main" id="{B6E4676F-55B8-8A64-4A94-F6DCA47E02FF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任意多边形 261">
              <a:extLst>
                <a:ext uri="{FF2B5EF4-FFF2-40B4-BE49-F238E27FC236}">
                  <a16:creationId xmlns:a16="http://schemas.microsoft.com/office/drawing/2014/main" id="{3140BC1C-45F4-D6B5-DD1F-D7EE19DF6276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任意多边形 262">
              <a:extLst>
                <a:ext uri="{FF2B5EF4-FFF2-40B4-BE49-F238E27FC236}">
                  <a16:creationId xmlns:a16="http://schemas.microsoft.com/office/drawing/2014/main" id="{4F5A22B7-192F-6473-9510-0B960C91B287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任意多边形 263">
              <a:extLst>
                <a:ext uri="{FF2B5EF4-FFF2-40B4-BE49-F238E27FC236}">
                  <a16:creationId xmlns:a16="http://schemas.microsoft.com/office/drawing/2014/main" id="{DC715402-4507-677B-131D-3AE2F54B339A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任意多边形 7">
              <a:extLst>
                <a:ext uri="{FF2B5EF4-FFF2-40B4-BE49-F238E27FC236}">
                  <a16:creationId xmlns:a16="http://schemas.microsoft.com/office/drawing/2014/main" id="{2D172E3B-DA16-935C-0B72-B18066DC70BE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任意多边形 8">
              <a:extLst>
                <a:ext uri="{FF2B5EF4-FFF2-40B4-BE49-F238E27FC236}">
                  <a16:creationId xmlns:a16="http://schemas.microsoft.com/office/drawing/2014/main" id="{37D9CB6C-601D-2B8C-1362-98E0A89820AC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任意多边形 9">
              <a:extLst>
                <a:ext uri="{FF2B5EF4-FFF2-40B4-BE49-F238E27FC236}">
                  <a16:creationId xmlns:a16="http://schemas.microsoft.com/office/drawing/2014/main" id="{EF7ED2FB-EF0E-4BDE-BEB3-71ADD0F94E93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任意多边形 10">
              <a:extLst>
                <a:ext uri="{FF2B5EF4-FFF2-40B4-BE49-F238E27FC236}">
                  <a16:creationId xmlns:a16="http://schemas.microsoft.com/office/drawing/2014/main" id="{C51C8919-5D5E-43DD-0639-550941FA5D97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任意多边形 11">
              <a:extLst>
                <a:ext uri="{FF2B5EF4-FFF2-40B4-BE49-F238E27FC236}">
                  <a16:creationId xmlns:a16="http://schemas.microsoft.com/office/drawing/2014/main" id="{4007C09D-FA5D-1F81-ED57-3BAC6641E92E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 12">
              <a:extLst>
                <a:ext uri="{FF2B5EF4-FFF2-40B4-BE49-F238E27FC236}">
                  <a16:creationId xmlns:a16="http://schemas.microsoft.com/office/drawing/2014/main" id="{0703884D-2DAA-B889-F5C1-1E1A48FAE466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 13">
              <a:extLst>
                <a:ext uri="{FF2B5EF4-FFF2-40B4-BE49-F238E27FC236}">
                  <a16:creationId xmlns:a16="http://schemas.microsoft.com/office/drawing/2014/main" id="{482B6D53-B53B-FC8B-7196-C47AC33CA025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 14">
              <a:extLst>
                <a:ext uri="{FF2B5EF4-FFF2-40B4-BE49-F238E27FC236}">
                  <a16:creationId xmlns:a16="http://schemas.microsoft.com/office/drawing/2014/main" id="{5BDF3092-066A-B4B3-7FF1-BFEE1E52DB35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 15">
              <a:extLst>
                <a:ext uri="{FF2B5EF4-FFF2-40B4-BE49-F238E27FC236}">
                  <a16:creationId xmlns:a16="http://schemas.microsoft.com/office/drawing/2014/main" id="{1D072DF8-0F9B-BA44-DBE5-00D6FF61E70C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任意多边形 16">
              <a:extLst>
                <a:ext uri="{FF2B5EF4-FFF2-40B4-BE49-F238E27FC236}">
                  <a16:creationId xmlns:a16="http://schemas.microsoft.com/office/drawing/2014/main" id="{43BF7E1D-09B2-76A6-743D-BF2E96F4304C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 17">
              <a:extLst>
                <a:ext uri="{FF2B5EF4-FFF2-40B4-BE49-F238E27FC236}">
                  <a16:creationId xmlns:a16="http://schemas.microsoft.com/office/drawing/2014/main" id="{08DC9D4C-83A8-2596-C7DD-AC4F5FB2C968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 18">
              <a:extLst>
                <a:ext uri="{FF2B5EF4-FFF2-40B4-BE49-F238E27FC236}">
                  <a16:creationId xmlns:a16="http://schemas.microsoft.com/office/drawing/2014/main" id="{8718D639-2685-B7B5-5EFE-297AD581F504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 19">
              <a:extLst>
                <a:ext uri="{FF2B5EF4-FFF2-40B4-BE49-F238E27FC236}">
                  <a16:creationId xmlns:a16="http://schemas.microsoft.com/office/drawing/2014/main" id="{A7FAD80C-9263-B9A2-24FF-138A331A9C9D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 20">
              <a:extLst>
                <a:ext uri="{FF2B5EF4-FFF2-40B4-BE49-F238E27FC236}">
                  <a16:creationId xmlns:a16="http://schemas.microsoft.com/office/drawing/2014/main" id="{CDEE6F4D-B30C-F1AA-DF38-367C8CC76210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任意多边形 21">
              <a:extLst>
                <a:ext uri="{FF2B5EF4-FFF2-40B4-BE49-F238E27FC236}">
                  <a16:creationId xmlns:a16="http://schemas.microsoft.com/office/drawing/2014/main" id="{47F10AEF-D74F-0B5B-DE51-1EEE3D55A207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任意多边形 22">
              <a:extLst>
                <a:ext uri="{FF2B5EF4-FFF2-40B4-BE49-F238E27FC236}">
                  <a16:creationId xmlns:a16="http://schemas.microsoft.com/office/drawing/2014/main" id="{30DCFA08-385B-6235-0225-E7A7C73D952B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任意多边形 23">
              <a:extLst>
                <a:ext uri="{FF2B5EF4-FFF2-40B4-BE49-F238E27FC236}">
                  <a16:creationId xmlns:a16="http://schemas.microsoft.com/office/drawing/2014/main" id="{979EB12B-DEAB-0809-85E3-25EC4A4C13F6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任意多边形 24">
              <a:extLst>
                <a:ext uri="{FF2B5EF4-FFF2-40B4-BE49-F238E27FC236}">
                  <a16:creationId xmlns:a16="http://schemas.microsoft.com/office/drawing/2014/main" id="{49D29C76-D0EE-B22A-33CE-F8633274AB51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25">
              <a:extLst>
                <a:ext uri="{FF2B5EF4-FFF2-40B4-BE49-F238E27FC236}">
                  <a16:creationId xmlns:a16="http://schemas.microsoft.com/office/drawing/2014/main" id="{CFE713C1-99F0-F61A-9725-9458591DEF63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任意多边形 26">
              <a:extLst>
                <a:ext uri="{FF2B5EF4-FFF2-40B4-BE49-F238E27FC236}">
                  <a16:creationId xmlns:a16="http://schemas.microsoft.com/office/drawing/2014/main" id="{9923F0C8-EBB9-92E1-C492-A0D1CAAFEC2F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任意多边形 27">
              <a:extLst>
                <a:ext uri="{FF2B5EF4-FFF2-40B4-BE49-F238E27FC236}">
                  <a16:creationId xmlns:a16="http://schemas.microsoft.com/office/drawing/2014/main" id="{F5E6B555-3AD5-672E-5DD8-30E40AABCF1A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任意多边形 28">
              <a:extLst>
                <a:ext uri="{FF2B5EF4-FFF2-40B4-BE49-F238E27FC236}">
                  <a16:creationId xmlns:a16="http://schemas.microsoft.com/office/drawing/2014/main" id="{ABAD67A7-A43C-CE54-784D-25482D456CD3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矩形 431">
              <a:extLst>
                <a:ext uri="{FF2B5EF4-FFF2-40B4-BE49-F238E27FC236}">
                  <a16:creationId xmlns:a16="http://schemas.microsoft.com/office/drawing/2014/main" id="{177D44E3-E269-41E8-0554-6AB8ED6D5511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任意多边形 30">
              <a:extLst>
                <a:ext uri="{FF2B5EF4-FFF2-40B4-BE49-F238E27FC236}">
                  <a16:creationId xmlns:a16="http://schemas.microsoft.com/office/drawing/2014/main" id="{FFADF74B-F8E3-859B-50AD-568A7644A368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任意多边形 31">
              <a:extLst>
                <a:ext uri="{FF2B5EF4-FFF2-40B4-BE49-F238E27FC236}">
                  <a16:creationId xmlns:a16="http://schemas.microsoft.com/office/drawing/2014/main" id="{1EC8672D-7036-56AA-AC66-1BBB0F766472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任意多边形 32">
              <a:extLst>
                <a:ext uri="{FF2B5EF4-FFF2-40B4-BE49-F238E27FC236}">
                  <a16:creationId xmlns:a16="http://schemas.microsoft.com/office/drawing/2014/main" id="{E1C7A4B7-C946-A1F1-5E83-A5F9CFB7AF21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任意多边形 33">
              <a:extLst>
                <a:ext uri="{FF2B5EF4-FFF2-40B4-BE49-F238E27FC236}">
                  <a16:creationId xmlns:a16="http://schemas.microsoft.com/office/drawing/2014/main" id="{C15A9669-D2FE-38D5-1F8C-C49F016839DC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任意多边形 34">
              <a:extLst>
                <a:ext uri="{FF2B5EF4-FFF2-40B4-BE49-F238E27FC236}">
                  <a16:creationId xmlns:a16="http://schemas.microsoft.com/office/drawing/2014/main" id="{0AE33474-0CFE-31E4-C93A-F7D5B8867550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任意多边形 35">
              <a:extLst>
                <a:ext uri="{FF2B5EF4-FFF2-40B4-BE49-F238E27FC236}">
                  <a16:creationId xmlns:a16="http://schemas.microsoft.com/office/drawing/2014/main" id="{87E2C4C0-5074-1839-A12D-986F8CAB5DFE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任意多边形 36">
              <a:extLst>
                <a:ext uri="{FF2B5EF4-FFF2-40B4-BE49-F238E27FC236}">
                  <a16:creationId xmlns:a16="http://schemas.microsoft.com/office/drawing/2014/main" id="{F3FFB8E8-7D87-EC07-7B80-417F6165A0AD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任意多边形 37">
              <a:extLst>
                <a:ext uri="{FF2B5EF4-FFF2-40B4-BE49-F238E27FC236}">
                  <a16:creationId xmlns:a16="http://schemas.microsoft.com/office/drawing/2014/main" id="{891ECC66-3DEC-336F-8F5D-B78F8D66D795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任意多边形 38">
              <a:extLst>
                <a:ext uri="{FF2B5EF4-FFF2-40B4-BE49-F238E27FC236}">
                  <a16:creationId xmlns:a16="http://schemas.microsoft.com/office/drawing/2014/main" id="{C425D1A5-A853-F92D-4CEC-825E6DB82406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椭圆 441">
              <a:extLst>
                <a:ext uri="{FF2B5EF4-FFF2-40B4-BE49-F238E27FC236}">
                  <a16:creationId xmlns:a16="http://schemas.microsoft.com/office/drawing/2014/main" id="{E90240E5-68D6-D9C6-C2F6-97D820E9A467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任意多边形 40">
              <a:extLst>
                <a:ext uri="{FF2B5EF4-FFF2-40B4-BE49-F238E27FC236}">
                  <a16:creationId xmlns:a16="http://schemas.microsoft.com/office/drawing/2014/main" id="{FB55138E-E960-30A5-26BA-D106C8514E30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任意多边形 41">
              <a:extLst>
                <a:ext uri="{FF2B5EF4-FFF2-40B4-BE49-F238E27FC236}">
                  <a16:creationId xmlns:a16="http://schemas.microsoft.com/office/drawing/2014/main" id="{B15E74D8-553E-6DCE-E821-CC206F2C6098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任意多边形 42">
              <a:extLst>
                <a:ext uri="{FF2B5EF4-FFF2-40B4-BE49-F238E27FC236}">
                  <a16:creationId xmlns:a16="http://schemas.microsoft.com/office/drawing/2014/main" id="{54F4BD91-5A57-D70B-E5CF-52B0B9AB3D60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任意多边形 43">
              <a:extLst>
                <a:ext uri="{FF2B5EF4-FFF2-40B4-BE49-F238E27FC236}">
                  <a16:creationId xmlns:a16="http://schemas.microsoft.com/office/drawing/2014/main" id="{04C1C1E1-02F8-2FEC-EFDD-F36341DB779D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任意多边形 44">
              <a:extLst>
                <a:ext uri="{FF2B5EF4-FFF2-40B4-BE49-F238E27FC236}">
                  <a16:creationId xmlns:a16="http://schemas.microsoft.com/office/drawing/2014/main" id="{0B744783-5F48-2608-CD4D-945DD1DD6446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任意多边形 45">
              <a:extLst>
                <a:ext uri="{FF2B5EF4-FFF2-40B4-BE49-F238E27FC236}">
                  <a16:creationId xmlns:a16="http://schemas.microsoft.com/office/drawing/2014/main" id="{D8A4965E-7FA6-346F-C863-7739D54F4C7E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任意多边形 46">
              <a:extLst>
                <a:ext uri="{FF2B5EF4-FFF2-40B4-BE49-F238E27FC236}">
                  <a16:creationId xmlns:a16="http://schemas.microsoft.com/office/drawing/2014/main" id="{4BAD3B53-6A95-05C1-4C77-646E53D3FEAE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矩形 449">
              <a:extLst>
                <a:ext uri="{FF2B5EF4-FFF2-40B4-BE49-F238E27FC236}">
                  <a16:creationId xmlns:a16="http://schemas.microsoft.com/office/drawing/2014/main" id="{CF5C8A05-94CF-AECD-9E91-271248CB69CC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任意多边形 48">
              <a:extLst>
                <a:ext uri="{FF2B5EF4-FFF2-40B4-BE49-F238E27FC236}">
                  <a16:creationId xmlns:a16="http://schemas.microsoft.com/office/drawing/2014/main" id="{55FA6719-6EB5-5E5C-8633-9ACEC58B54A4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任意多边形 49">
              <a:extLst>
                <a:ext uri="{FF2B5EF4-FFF2-40B4-BE49-F238E27FC236}">
                  <a16:creationId xmlns:a16="http://schemas.microsoft.com/office/drawing/2014/main" id="{E82C1F31-6D5B-E1AF-B81D-D14D9080B6A9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任意多边形 50">
              <a:extLst>
                <a:ext uri="{FF2B5EF4-FFF2-40B4-BE49-F238E27FC236}">
                  <a16:creationId xmlns:a16="http://schemas.microsoft.com/office/drawing/2014/main" id="{8F4E057B-3EFF-EA5C-A6DA-784B13165911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任意多边形 51">
              <a:extLst>
                <a:ext uri="{FF2B5EF4-FFF2-40B4-BE49-F238E27FC236}">
                  <a16:creationId xmlns:a16="http://schemas.microsoft.com/office/drawing/2014/main" id="{897E5F50-2177-2E4E-ACB3-7BC38B18CCC8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任意多边形 52">
              <a:extLst>
                <a:ext uri="{FF2B5EF4-FFF2-40B4-BE49-F238E27FC236}">
                  <a16:creationId xmlns:a16="http://schemas.microsoft.com/office/drawing/2014/main" id="{3E471F0E-F8E1-2636-AA3C-6A6E35933A49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任意多边形 53">
              <a:extLst>
                <a:ext uri="{FF2B5EF4-FFF2-40B4-BE49-F238E27FC236}">
                  <a16:creationId xmlns:a16="http://schemas.microsoft.com/office/drawing/2014/main" id="{CE38F98B-10BD-CB97-A355-5DF2E059068E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任意多边形 54">
              <a:extLst>
                <a:ext uri="{FF2B5EF4-FFF2-40B4-BE49-F238E27FC236}">
                  <a16:creationId xmlns:a16="http://schemas.microsoft.com/office/drawing/2014/main" id="{70DCF8F5-8999-436A-E2BC-DF6DFF4AE4B5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任意多边形 55">
              <a:extLst>
                <a:ext uri="{FF2B5EF4-FFF2-40B4-BE49-F238E27FC236}">
                  <a16:creationId xmlns:a16="http://schemas.microsoft.com/office/drawing/2014/main" id="{D606E090-5E43-49A7-DBCF-954800D55C3D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任意多边形 56">
              <a:extLst>
                <a:ext uri="{FF2B5EF4-FFF2-40B4-BE49-F238E27FC236}">
                  <a16:creationId xmlns:a16="http://schemas.microsoft.com/office/drawing/2014/main" id="{71F93A35-9561-01B6-32F6-6B071B696985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任意多边形 57">
              <a:extLst>
                <a:ext uri="{FF2B5EF4-FFF2-40B4-BE49-F238E27FC236}">
                  <a16:creationId xmlns:a16="http://schemas.microsoft.com/office/drawing/2014/main" id="{B1830D79-93B0-DA87-5AD9-A3119D871F37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任意多边形 58">
              <a:extLst>
                <a:ext uri="{FF2B5EF4-FFF2-40B4-BE49-F238E27FC236}">
                  <a16:creationId xmlns:a16="http://schemas.microsoft.com/office/drawing/2014/main" id="{9491B98B-5123-7D27-C380-B2E76F841725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任意多边形 59">
              <a:extLst>
                <a:ext uri="{FF2B5EF4-FFF2-40B4-BE49-F238E27FC236}">
                  <a16:creationId xmlns:a16="http://schemas.microsoft.com/office/drawing/2014/main" id="{FF8C9FF1-58DD-6342-BEC4-EFCC737C491C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任意多边形 60">
              <a:extLst>
                <a:ext uri="{FF2B5EF4-FFF2-40B4-BE49-F238E27FC236}">
                  <a16:creationId xmlns:a16="http://schemas.microsoft.com/office/drawing/2014/main" id="{207D87CF-D94C-19FB-7074-B93F885D9DA3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任意多边形 61">
              <a:extLst>
                <a:ext uri="{FF2B5EF4-FFF2-40B4-BE49-F238E27FC236}">
                  <a16:creationId xmlns:a16="http://schemas.microsoft.com/office/drawing/2014/main" id="{A3B989E7-1514-B26A-EFCC-7863EFC9D258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任意多边形 62">
              <a:extLst>
                <a:ext uri="{FF2B5EF4-FFF2-40B4-BE49-F238E27FC236}">
                  <a16:creationId xmlns:a16="http://schemas.microsoft.com/office/drawing/2014/main" id="{210B4C50-AE71-75E3-25C1-7B0DD9A9132A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椭圆 465">
              <a:extLst>
                <a:ext uri="{FF2B5EF4-FFF2-40B4-BE49-F238E27FC236}">
                  <a16:creationId xmlns:a16="http://schemas.microsoft.com/office/drawing/2014/main" id="{B04B9A12-0F60-3D57-C52A-F83DDFDE46C3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7" name="组合 466">
            <a:extLst>
              <a:ext uri="{FF2B5EF4-FFF2-40B4-BE49-F238E27FC236}">
                <a16:creationId xmlns:a16="http://schemas.microsoft.com/office/drawing/2014/main" id="{96BA1270-D614-C4D3-D8A9-5B3A6953DBDA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468" name="任意多边形 287">
              <a:extLst>
                <a:ext uri="{FF2B5EF4-FFF2-40B4-BE49-F238E27FC236}">
                  <a16:creationId xmlns:a16="http://schemas.microsoft.com/office/drawing/2014/main" id="{588F39D4-5653-5EA2-94F8-1EAC9E3E93EF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69" name="组合 468">
              <a:extLst>
                <a:ext uri="{FF2B5EF4-FFF2-40B4-BE49-F238E27FC236}">
                  <a16:creationId xmlns:a16="http://schemas.microsoft.com/office/drawing/2014/main" id="{FCB22A4C-D358-037B-B559-11E35F89B4B0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519" name="组合 518">
                <a:extLst>
                  <a:ext uri="{FF2B5EF4-FFF2-40B4-BE49-F238E27FC236}">
                    <a16:creationId xmlns:a16="http://schemas.microsoft.com/office/drawing/2014/main" id="{C72E0374-B582-A03B-47E2-608E3BCEA6FC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523" name="任意多边形 290">
                  <a:extLst>
                    <a:ext uri="{FF2B5EF4-FFF2-40B4-BE49-F238E27FC236}">
                      <a16:creationId xmlns:a16="http://schemas.microsoft.com/office/drawing/2014/main" id="{6CBB7E87-E584-8E47-1D97-DF14F2DC1EA8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4" name="任意多边形 291">
                  <a:extLst>
                    <a:ext uri="{FF2B5EF4-FFF2-40B4-BE49-F238E27FC236}">
                      <a16:creationId xmlns:a16="http://schemas.microsoft.com/office/drawing/2014/main" id="{91846FBA-5D5D-DC02-AA4B-8FA7E10F3E73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0" name="组合 519">
                <a:extLst>
                  <a:ext uri="{FF2B5EF4-FFF2-40B4-BE49-F238E27FC236}">
                    <a16:creationId xmlns:a16="http://schemas.microsoft.com/office/drawing/2014/main" id="{3D78F293-E0B3-651B-B6E2-776B7C65FA97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521" name="任意多边形 293">
                  <a:extLst>
                    <a:ext uri="{FF2B5EF4-FFF2-40B4-BE49-F238E27FC236}">
                      <a16:creationId xmlns:a16="http://schemas.microsoft.com/office/drawing/2014/main" id="{D595661F-FCD1-809C-DDB8-ED79286EAA40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2" name="任意多边形 294">
                  <a:extLst>
                    <a:ext uri="{FF2B5EF4-FFF2-40B4-BE49-F238E27FC236}">
                      <a16:creationId xmlns:a16="http://schemas.microsoft.com/office/drawing/2014/main" id="{38FC1B89-B299-4C33-6D64-5CB20A32CAE4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0" name="组合 469">
              <a:extLst>
                <a:ext uri="{FF2B5EF4-FFF2-40B4-BE49-F238E27FC236}">
                  <a16:creationId xmlns:a16="http://schemas.microsoft.com/office/drawing/2014/main" id="{0863F7B8-8774-8C95-8D2D-A8D5241CA2BB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492" name="任意多边形 296">
                <a:extLst>
                  <a:ext uri="{FF2B5EF4-FFF2-40B4-BE49-F238E27FC236}">
                    <a16:creationId xmlns:a16="http://schemas.microsoft.com/office/drawing/2014/main" id="{D13CAD31-2A14-DC21-BAB8-37B1378111BD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 297">
                <a:extLst>
                  <a:ext uri="{FF2B5EF4-FFF2-40B4-BE49-F238E27FC236}">
                    <a16:creationId xmlns:a16="http://schemas.microsoft.com/office/drawing/2014/main" id="{E09D12C9-0791-F010-CE7F-026F9F246DD2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 298">
                <a:extLst>
                  <a:ext uri="{FF2B5EF4-FFF2-40B4-BE49-F238E27FC236}">
                    <a16:creationId xmlns:a16="http://schemas.microsoft.com/office/drawing/2014/main" id="{BCFCB04C-6B7F-D48E-F66B-BBE379C5B8F4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95" name="组合 494">
                <a:extLst>
                  <a:ext uri="{FF2B5EF4-FFF2-40B4-BE49-F238E27FC236}">
                    <a16:creationId xmlns:a16="http://schemas.microsoft.com/office/drawing/2014/main" id="{AAA3F0C5-28A0-1BAD-9E31-63965DBDB676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502" name="任意多边形 300">
                  <a:extLst>
                    <a:ext uri="{FF2B5EF4-FFF2-40B4-BE49-F238E27FC236}">
                      <a16:creationId xmlns:a16="http://schemas.microsoft.com/office/drawing/2014/main" id="{E3B7BBCC-312E-27E6-5030-C9721E910B18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3" name="任意多边形 301">
                  <a:extLst>
                    <a:ext uri="{FF2B5EF4-FFF2-40B4-BE49-F238E27FC236}">
                      <a16:creationId xmlns:a16="http://schemas.microsoft.com/office/drawing/2014/main" id="{C14B36C1-32A9-8A7A-870D-29BDDDFE4DCB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4" name="任意多边形 302">
                  <a:extLst>
                    <a:ext uri="{FF2B5EF4-FFF2-40B4-BE49-F238E27FC236}">
                      <a16:creationId xmlns:a16="http://schemas.microsoft.com/office/drawing/2014/main" id="{029EFF54-3DF3-5830-C6AB-897C9E81F3F3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5" name="任意多边形 303">
                  <a:extLst>
                    <a:ext uri="{FF2B5EF4-FFF2-40B4-BE49-F238E27FC236}">
                      <a16:creationId xmlns:a16="http://schemas.microsoft.com/office/drawing/2014/main" id="{12119C0A-4715-4EAD-286B-2FD3080EE80E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6" name="任意多边形 304">
                  <a:extLst>
                    <a:ext uri="{FF2B5EF4-FFF2-40B4-BE49-F238E27FC236}">
                      <a16:creationId xmlns:a16="http://schemas.microsoft.com/office/drawing/2014/main" id="{41576578-C5AC-391B-889B-216EEAC59BC7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7" name="任意多边形 305">
                  <a:extLst>
                    <a:ext uri="{FF2B5EF4-FFF2-40B4-BE49-F238E27FC236}">
                      <a16:creationId xmlns:a16="http://schemas.microsoft.com/office/drawing/2014/main" id="{64A7FDB9-829F-BA7A-15B9-1D1CA1A2A7E9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8" name="任意多边形 306">
                  <a:extLst>
                    <a:ext uri="{FF2B5EF4-FFF2-40B4-BE49-F238E27FC236}">
                      <a16:creationId xmlns:a16="http://schemas.microsoft.com/office/drawing/2014/main" id="{57D19C9C-1350-8721-127F-5AE39725A1C5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 307">
                  <a:extLst>
                    <a:ext uri="{FF2B5EF4-FFF2-40B4-BE49-F238E27FC236}">
                      <a16:creationId xmlns:a16="http://schemas.microsoft.com/office/drawing/2014/main" id="{ED80BCE5-A802-26FB-AF82-A7B9D709B9D4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 308">
                  <a:extLst>
                    <a:ext uri="{FF2B5EF4-FFF2-40B4-BE49-F238E27FC236}">
                      <a16:creationId xmlns:a16="http://schemas.microsoft.com/office/drawing/2014/main" id="{D447FBA9-A458-AC7F-1CB3-40E5726434E2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 309">
                  <a:extLst>
                    <a:ext uri="{FF2B5EF4-FFF2-40B4-BE49-F238E27FC236}">
                      <a16:creationId xmlns:a16="http://schemas.microsoft.com/office/drawing/2014/main" id="{637C3A6F-A144-286E-F266-6070C3DF53F4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2" name="任意多边形 310">
                  <a:extLst>
                    <a:ext uri="{FF2B5EF4-FFF2-40B4-BE49-F238E27FC236}">
                      <a16:creationId xmlns:a16="http://schemas.microsoft.com/office/drawing/2014/main" id="{06BDA8A6-7AF4-63B3-0373-40681DEA7A31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3" name="任意多边形 311">
                  <a:extLst>
                    <a:ext uri="{FF2B5EF4-FFF2-40B4-BE49-F238E27FC236}">
                      <a16:creationId xmlns:a16="http://schemas.microsoft.com/office/drawing/2014/main" id="{A1E1F14D-EE86-BDD0-8B58-71B18F4039B0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14" name="组合 513">
                  <a:extLst>
                    <a:ext uri="{FF2B5EF4-FFF2-40B4-BE49-F238E27FC236}">
                      <a16:creationId xmlns:a16="http://schemas.microsoft.com/office/drawing/2014/main" id="{566654F7-1DB3-7EB5-54A0-CAFCB6DBA3F8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515" name="任意多边形 313">
                    <a:extLst>
                      <a:ext uri="{FF2B5EF4-FFF2-40B4-BE49-F238E27FC236}">
                        <a16:creationId xmlns:a16="http://schemas.microsoft.com/office/drawing/2014/main" id="{BA8D88C3-1DB1-3568-1FDF-95ADF53F9514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6" name="任意多边形 314">
                    <a:extLst>
                      <a:ext uri="{FF2B5EF4-FFF2-40B4-BE49-F238E27FC236}">
                        <a16:creationId xmlns:a16="http://schemas.microsoft.com/office/drawing/2014/main" id="{5D09FBA0-D34D-FC82-97CE-74F383A377BA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" name="任意多边形 315">
                    <a:extLst>
                      <a:ext uri="{FF2B5EF4-FFF2-40B4-BE49-F238E27FC236}">
                        <a16:creationId xmlns:a16="http://schemas.microsoft.com/office/drawing/2014/main" id="{3975BFE7-4C4B-5A81-D1AC-EC95D5ECFC7F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8" name="任意多边形 316">
                    <a:extLst>
                      <a:ext uri="{FF2B5EF4-FFF2-40B4-BE49-F238E27FC236}">
                        <a16:creationId xmlns:a16="http://schemas.microsoft.com/office/drawing/2014/main" id="{D8215BE4-EA5F-35D0-BCB7-735C61DFF6E1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96" name="任意多边形 317">
                <a:extLst>
                  <a:ext uri="{FF2B5EF4-FFF2-40B4-BE49-F238E27FC236}">
                    <a16:creationId xmlns:a16="http://schemas.microsoft.com/office/drawing/2014/main" id="{D33556C8-CE36-C693-BD23-0031A80F1120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 318">
                <a:extLst>
                  <a:ext uri="{FF2B5EF4-FFF2-40B4-BE49-F238E27FC236}">
                    <a16:creationId xmlns:a16="http://schemas.microsoft.com/office/drawing/2014/main" id="{9D72F604-4E83-3F26-9241-7FC1D8833064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 319">
                <a:extLst>
                  <a:ext uri="{FF2B5EF4-FFF2-40B4-BE49-F238E27FC236}">
                    <a16:creationId xmlns:a16="http://schemas.microsoft.com/office/drawing/2014/main" id="{40BE80E8-D0C7-CE8F-B469-1A3E0334B1E5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 320">
                <a:extLst>
                  <a:ext uri="{FF2B5EF4-FFF2-40B4-BE49-F238E27FC236}">
                    <a16:creationId xmlns:a16="http://schemas.microsoft.com/office/drawing/2014/main" id="{247E5377-0B16-28E6-7248-C5C56D4E7284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 321">
                <a:extLst>
                  <a:ext uri="{FF2B5EF4-FFF2-40B4-BE49-F238E27FC236}">
                    <a16:creationId xmlns:a16="http://schemas.microsoft.com/office/drawing/2014/main" id="{188116AD-A91F-CB5C-5B66-0ECF26E760E4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 322">
                <a:extLst>
                  <a:ext uri="{FF2B5EF4-FFF2-40B4-BE49-F238E27FC236}">
                    <a16:creationId xmlns:a16="http://schemas.microsoft.com/office/drawing/2014/main" id="{1AE7DABC-1DB9-A38A-0D0C-B995D28A8432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1" name="组合 470">
              <a:extLst>
                <a:ext uri="{FF2B5EF4-FFF2-40B4-BE49-F238E27FC236}">
                  <a16:creationId xmlns:a16="http://schemas.microsoft.com/office/drawing/2014/main" id="{0E218DF5-70A0-54E9-EB6F-D1176F7685C7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472" name="组合 471">
                <a:extLst>
                  <a:ext uri="{FF2B5EF4-FFF2-40B4-BE49-F238E27FC236}">
                    <a16:creationId xmlns:a16="http://schemas.microsoft.com/office/drawing/2014/main" id="{9FAA710C-81DF-DAAF-057C-C2BB6496C2BC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488" name="任意多边形 325">
                  <a:extLst>
                    <a:ext uri="{FF2B5EF4-FFF2-40B4-BE49-F238E27FC236}">
                      <a16:creationId xmlns:a16="http://schemas.microsoft.com/office/drawing/2014/main" id="{799EE091-E9D0-6DC2-8B6E-5FC21CC5FF50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9" name="任意多边形 326">
                  <a:extLst>
                    <a:ext uri="{FF2B5EF4-FFF2-40B4-BE49-F238E27FC236}">
                      <a16:creationId xmlns:a16="http://schemas.microsoft.com/office/drawing/2014/main" id="{D978F18C-F666-63BB-4EC7-7664AAD3652C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0" name="任意多边形 327">
                  <a:extLst>
                    <a:ext uri="{FF2B5EF4-FFF2-40B4-BE49-F238E27FC236}">
                      <a16:creationId xmlns:a16="http://schemas.microsoft.com/office/drawing/2014/main" id="{C9C82F37-FC16-429D-4F20-F56DB17D4611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1" name="任意多边形 328">
                  <a:extLst>
                    <a:ext uri="{FF2B5EF4-FFF2-40B4-BE49-F238E27FC236}">
                      <a16:creationId xmlns:a16="http://schemas.microsoft.com/office/drawing/2014/main" id="{465AB4CA-E8DF-7821-E849-1B2FAFAA83A1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3" name="组合 472">
                <a:extLst>
                  <a:ext uri="{FF2B5EF4-FFF2-40B4-BE49-F238E27FC236}">
                    <a16:creationId xmlns:a16="http://schemas.microsoft.com/office/drawing/2014/main" id="{7824760C-AA54-3856-B15D-18820EB063B8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474" name="任意多边形 330">
                  <a:extLst>
                    <a:ext uri="{FF2B5EF4-FFF2-40B4-BE49-F238E27FC236}">
                      <a16:creationId xmlns:a16="http://schemas.microsoft.com/office/drawing/2014/main" id="{6AECF2ED-2AC3-5ADB-1CF2-15DB31877D4B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5" name="任意多边形 331">
                  <a:extLst>
                    <a:ext uri="{FF2B5EF4-FFF2-40B4-BE49-F238E27FC236}">
                      <a16:creationId xmlns:a16="http://schemas.microsoft.com/office/drawing/2014/main" id="{6C5DE155-6DA2-7DBB-6324-B34F989A351D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6" name="任意多边形 332">
                  <a:extLst>
                    <a:ext uri="{FF2B5EF4-FFF2-40B4-BE49-F238E27FC236}">
                      <a16:creationId xmlns:a16="http://schemas.microsoft.com/office/drawing/2014/main" id="{13D1D8D2-55DB-36C1-CD8A-17C1A0164F9C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7" name="任意多边形 333">
                  <a:extLst>
                    <a:ext uri="{FF2B5EF4-FFF2-40B4-BE49-F238E27FC236}">
                      <a16:creationId xmlns:a16="http://schemas.microsoft.com/office/drawing/2014/main" id="{7C1416E1-1AA1-8F03-E4D0-A7BF8B0F2AD6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8" name="任意多边形 334">
                  <a:extLst>
                    <a:ext uri="{FF2B5EF4-FFF2-40B4-BE49-F238E27FC236}">
                      <a16:creationId xmlns:a16="http://schemas.microsoft.com/office/drawing/2014/main" id="{E3A79692-843B-282E-08DE-A186DB80A725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9" name="任意多边形 335">
                  <a:extLst>
                    <a:ext uri="{FF2B5EF4-FFF2-40B4-BE49-F238E27FC236}">
                      <a16:creationId xmlns:a16="http://schemas.microsoft.com/office/drawing/2014/main" id="{EE2DB31B-7A23-64B7-08F9-ED6733934142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0" name="任意多边形 336">
                  <a:extLst>
                    <a:ext uri="{FF2B5EF4-FFF2-40B4-BE49-F238E27FC236}">
                      <a16:creationId xmlns:a16="http://schemas.microsoft.com/office/drawing/2014/main" id="{ABEE6664-07C0-7F72-27CF-9DDAF0C67E1F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1" name="任意多边形 337">
                  <a:extLst>
                    <a:ext uri="{FF2B5EF4-FFF2-40B4-BE49-F238E27FC236}">
                      <a16:creationId xmlns:a16="http://schemas.microsoft.com/office/drawing/2014/main" id="{C40549C9-E192-C81C-19B4-8BCC044068EE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2" name="任意多边形 338">
                  <a:extLst>
                    <a:ext uri="{FF2B5EF4-FFF2-40B4-BE49-F238E27FC236}">
                      <a16:creationId xmlns:a16="http://schemas.microsoft.com/office/drawing/2014/main" id="{BDFF4CDD-B093-7AF7-E6D7-56040A2E7898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3" name="任意多边形 339">
                  <a:extLst>
                    <a:ext uri="{FF2B5EF4-FFF2-40B4-BE49-F238E27FC236}">
                      <a16:creationId xmlns:a16="http://schemas.microsoft.com/office/drawing/2014/main" id="{8864EDB4-376C-3002-71FC-CBA0ECD0896B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4" name="任意多边形 340">
                  <a:extLst>
                    <a:ext uri="{FF2B5EF4-FFF2-40B4-BE49-F238E27FC236}">
                      <a16:creationId xmlns:a16="http://schemas.microsoft.com/office/drawing/2014/main" id="{3EDDA7A1-C596-0B37-FD54-3D9084602D94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5" name="任意多边形 341">
                  <a:extLst>
                    <a:ext uri="{FF2B5EF4-FFF2-40B4-BE49-F238E27FC236}">
                      <a16:creationId xmlns:a16="http://schemas.microsoft.com/office/drawing/2014/main" id="{420C0AC5-0D3C-AAB2-5FCF-B15F528A5ECC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6" name="任意多边形 342">
                  <a:extLst>
                    <a:ext uri="{FF2B5EF4-FFF2-40B4-BE49-F238E27FC236}">
                      <a16:creationId xmlns:a16="http://schemas.microsoft.com/office/drawing/2014/main" id="{449779CE-AE2B-DCD4-12A0-535040FB2AB3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7" name="任意多边形 343">
                  <a:extLst>
                    <a:ext uri="{FF2B5EF4-FFF2-40B4-BE49-F238E27FC236}">
                      <a16:creationId xmlns:a16="http://schemas.microsoft.com/office/drawing/2014/main" id="{2E9D99E4-BDEC-B557-88A8-299D8BDF3036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85609393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/>
          <p:cNvSpPr txBox="1"/>
          <p:nvPr/>
        </p:nvSpPr>
        <p:spPr>
          <a:xfrm>
            <a:off x="3444620" y="2351961"/>
            <a:ext cx="2256352" cy="484762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pPr algn="ctr" defTabSz="685937">
              <a:defRPr/>
            </a:pPr>
            <a:r>
              <a:rPr lang="en-US" altLang="zh-CN" sz="27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700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2948401" y="2986048"/>
            <a:ext cx="3006007" cy="276999"/>
            <a:chOff x="4157009" y="3440531"/>
            <a:chExt cx="4007314" cy="369216"/>
          </a:xfrm>
        </p:grpSpPr>
        <p:sp>
          <p:nvSpPr>
            <p:cNvPr id="16" name="文本框 8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1"/>
          <p:cNvGrpSpPr/>
          <p:nvPr/>
        </p:nvGrpSpPr>
        <p:grpSpPr>
          <a:xfrm>
            <a:off x="2948401" y="3309998"/>
            <a:ext cx="3006007" cy="276999"/>
            <a:chOff x="4157009" y="3440531"/>
            <a:chExt cx="4007314" cy="369216"/>
          </a:xfrm>
        </p:grpSpPr>
        <p:sp>
          <p:nvSpPr>
            <p:cNvPr id="19" name="文本框 12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15"/>
          <p:cNvGrpSpPr/>
          <p:nvPr/>
        </p:nvGrpSpPr>
        <p:grpSpPr>
          <a:xfrm>
            <a:off x="3715076" y="1132384"/>
            <a:ext cx="1843744" cy="1107996"/>
            <a:chOff x="5300574" y="995149"/>
            <a:chExt cx="2457899" cy="1476871"/>
          </a:xfrm>
        </p:grpSpPr>
        <p:sp>
          <p:nvSpPr>
            <p:cNvPr id="22" name="文本框 5"/>
            <p:cNvSpPr txBox="1"/>
            <p:nvPr/>
          </p:nvSpPr>
          <p:spPr>
            <a:xfrm>
              <a:off x="5300574" y="995149"/>
              <a:ext cx="1588194" cy="147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4"/>
            <p:cNvSpPr txBox="1"/>
            <p:nvPr/>
          </p:nvSpPr>
          <p:spPr>
            <a:xfrm>
              <a:off x="6682381" y="1623163"/>
              <a:ext cx="1076092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part</a:t>
              </a:r>
              <a:endPara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770125" y="2204232"/>
            <a:ext cx="1649091" cy="0"/>
          </a:xfrm>
          <a:prstGeom prst="line">
            <a:avLst/>
          </a:prstGeom>
          <a:ln w="25400" cap="rnd"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F5523876-18E4-A055-C80E-1FE04DD0BB8B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3" name="任意多边形 264">
              <a:extLst>
                <a:ext uri="{FF2B5EF4-FFF2-40B4-BE49-F238E27FC236}">
                  <a16:creationId xmlns:a16="http://schemas.microsoft.com/office/drawing/2014/main" id="{C6FD97FB-59A6-1004-7061-4EF6257B78B4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任意多边形 265">
              <a:extLst>
                <a:ext uri="{FF2B5EF4-FFF2-40B4-BE49-F238E27FC236}">
                  <a16:creationId xmlns:a16="http://schemas.microsoft.com/office/drawing/2014/main" id="{0ECE8960-4288-5CA4-A6E4-D2E47E67949F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任意多边形 266">
              <a:extLst>
                <a:ext uri="{FF2B5EF4-FFF2-40B4-BE49-F238E27FC236}">
                  <a16:creationId xmlns:a16="http://schemas.microsoft.com/office/drawing/2014/main" id="{9ECEE1ED-BB26-5121-3FE6-7A43F4BABD5D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任意多边形 267">
              <a:extLst>
                <a:ext uri="{FF2B5EF4-FFF2-40B4-BE49-F238E27FC236}">
                  <a16:creationId xmlns:a16="http://schemas.microsoft.com/office/drawing/2014/main" id="{58F81700-E832-B4CA-4C56-AF0EC1C61D7B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 268">
              <a:extLst>
                <a:ext uri="{FF2B5EF4-FFF2-40B4-BE49-F238E27FC236}">
                  <a16:creationId xmlns:a16="http://schemas.microsoft.com/office/drawing/2014/main" id="{EE4148C5-DF1E-3FC0-6F39-DF320DAB0441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 269">
              <a:extLst>
                <a:ext uri="{FF2B5EF4-FFF2-40B4-BE49-F238E27FC236}">
                  <a16:creationId xmlns:a16="http://schemas.microsoft.com/office/drawing/2014/main" id="{BCAA70E1-6991-1DD9-2243-61B78A6421FD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 270">
              <a:extLst>
                <a:ext uri="{FF2B5EF4-FFF2-40B4-BE49-F238E27FC236}">
                  <a16:creationId xmlns:a16="http://schemas.microsoft.com/office/drawing/2014/main" id="{15DCE21C-0D47-82DE-9BFE-4689E4510C6C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271">
              <a:extLst>
                <a:ext uri="{FF2B5EF4-FFF2-40B4-BE49-F238E27FC236}">
                  <a16:creationId xmlns:a16="http://schemas.microsoft.com/office/drawing/2014/main" id="{818AFADB-B207-6EFA-8EF2-4887BE29236E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 272">
              <a:extLst>
                <a:ext uri="{FF2B5EF4-FFF2-40B4-BE49-F238E27FC236}">
                  <a16:creationId xmlns:a16="http://schemas.microsoft.com/office/drawing/2014/main" id="{B1DF3091-63BC-2860-1CE7-C0E6D9A09C57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 273">
              <a:extLst>
                <a:ext uri="{FF2B5EF4-FFF2-40B4-BE49-F238E27FC236}">
                  <a16:creationId xmlns:a16="http://schemas.microsoft.com/office/drawing/2014/main" id="{1CC93D73-E75E-7802-18C1-E2A37C34C05A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274">
              <a:extLst>
                <a:ext uri="{FF2B5EF4-FFF2-40B4-BE49-F238E27FC236}">
                  <a16:creationId xmlns:a16="http://schemas.microsoft.com/office/drawing/2014/main" id="{D5288B28-4C01-BE1C-A785-83C251B62E38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 275">
              <a:extLst>
                <a:ext uri="{FF2B5EF4-FFF2-40B4-BE49-F238E27FC236}">
                  <a16:creationId xmlns:a16="http://schemas.microsoft.com/office/drawing/2014/main" id="{06EB6173-0515-4123-8B93-BD136FA7FC6B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 276">
              <a:extLst>
                <a:ext uri="{FF2B5EF4-FFF2-40B4-BE49-F238E27FC236}">
                  <a16:creationId xmlns:a16="http://schemas.microsoft.com/office/drawing/2014/main" id="{9732C79D-A0EA-336D-75D0-1C1158E0F3B7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77">
              <a:extLst>
                <a:ext uri="{FF2B5EF4-FFF2-40B4-BE49-F238E27FC236}">
                  <a16:creationId xmlns:a16="http://schemas.microsoft.com/office/drawing/2014/main" id="{DC7DBEB8-FAD0-4E96-FAF0-F43A757193E4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 278">
              <a:extLst>
                <a:ext uri="{FF2B5EF4-FFF2-40B4-BE49-F238E27FC236}">
                  <a16:creationId xmlns:a16="http://schemas.microsoft.com/office/drawing/2014/main" id="{6272E50E-3A7C-DC03-EB0E-27E4D4DF470A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 279">
              <a:extLst>
                <a:ext uri="{FF2B5EF4-FFF2-40B4-BE49-F238E27FC236}">
                  <a16:creationId xmlns:a16="http://schemas.microsoft.com/office/drawing/2014/main" id="{0884EA76-7C1C-F01D-E899-12432F44972B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 280">
              <a:extLst>
                <a:ext uri="{FF2B5EF4-FFF2-40B4-BE49-F238E27FC236}">
                  <a16:creationId xmlns:a16="http://schemas.microsoft.com/office/drawing/2014/main" id="{A91CCBC5-411B-23CB-8F22-3F7185C5D11D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任意多边形 281">
              <a:extLst>
                <a:ext uri="{FF2B5EF4-FFF2-40B4-BE49-F238E27FC236}">
                  <a16:creationId xmlns:a16="http://schemas.microsoft.com/office/drawing/2014/main" id="{79C1E8B7-A68A-22AC-D4BF-8757F2E42652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 282">
              <a:extLst>
                <a:ext uri="{FF2B5EF4-FFF2-40B4-BE49-F238E27FC236}">
                  <a16:creationId xmlns:a16="http://schemas.microsoft.com/office/drawing/2014/main" id="{30C4CDDB-4FFD-24A4-3197-20C8B5217C98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 283">
              <a:extLst>
                <a:ext uri="{FF2B5EF4-FFF2-40B4-BE49-F238E27FC236}">
                  <a16:creationId xmlns:a16="http://schemas.microsoft.com/office/drawing/2014/main" id="{6FB90999-04DF-D19C-9108-3B8F7A742FD9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 284">
              <a:extLst>
                <a:ext uri="{FF2B5EF4-FFF2-40B4-BE49-F238E27FC236}">
                  <a16:creationId xmlns:a16="http://schemas.microsoft.com/office/drawing/2014/main" id="{371764D2-511A-E4CA-4CD5-5E5AE495BF1A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 285">
              <a:extLst>
                <a:ext uri="{FF2B5EF4-FFF2-40B4-BE49-F238E27FC236}">
                  <a16:creationId xmlns:a16="http://schemas.microsoft.com/office/drawing/2014/main" id="{75EFCC57-61E7-E7EE-80C0-5E74B0C4BEEF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 286">
              <a:extLst>
                <a:ext uri="{FF2B5EF4-FFF2-40B4-BE49-F238E27FC236}">
                  <a16:creationId xmlns:a16="http://schemas.microsoft.com/office/drawing/2014/main" id="{A8C6F651-C9F8-B20C-7FF3-2609612D81FB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任意多边形 287">
              <a:extLst>
                <a:ext uri="{FF2B5EF4-FFF2-40B4-BE49-F238E27FC236}">
                  <a16:creationId xmlns:a16="http://schemas.microsoft.com/office/drawing/2014/main" id="{393C70BC-C3E5-3BC9-1B9B-B3002FF64160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 288">
              <a:extLst>
                <a:ext uri="{FF2B5EF4-FFF2-40B4-BE49-F238E27FC236}">
                  <a16:creationId xmlns:a16="http://schemas.microsoft.com/office/drawing/2014/main" id="{6E1A2782-29EC-9D86-089A-0A25461DB0CA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任意多边形 289">
              <a:extLst>
                <a:ext uri="{FF2B5EF4-FFF2-40B4-BE49-F238E27FC236}">
                  <a16:creationId xmlns:a16="http://schemas.microsoft.com/office/drawing/2014/main" id="{9B28C49B-5B97-0D9D-EA5D-66DB76C0914B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任意多边形 290">
              <a:extLst>
                <a:ext uri="{FF2B5EF4-FFF2-40B4-BE49-F238E27FC236}">
                  <a16:creationId xmlns:a16="http://schemas.microsoft.com/office/drawing/2014/main" id="{B5D6675B-6104-F6A9-8D74-A3F830E17C2B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 291">
              <a:extLst>
                <a:ext uri="{FF2B5EF4-FFF2-40B4-BE49-F238E27FC236}">
                  <a16:creationId xmlns:a16="http://schemas.microsoft.com/office/drawing/2014/main" id="{40B048DC-8D38-71FF-8FD8-C4303BFB93B4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 292">
              <a:extLst>
                <a:ext uri="{FF2B5EF4-FFF2-40B4-BE49-F238E27FC236}">
                  <a16:creationId xmlns:a16="http://schemas.microsoft.com/office/drawing/2014/main" id="{73BBD894-5BA2-5AA8-CD2D-17681702B76A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293">
              <a:extLst>
                <a:ext uri="{FF2B5EF4-FFF2-40B4-BE49-F238E27FC236}">
                  <a16:creationId xmlns:a16="http://schemas.microsoft.com/office/drawing/2014/main" id="{72C87C12-23D2-48FD-1569-7B4F9CCBD13C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294">
              <a:extLst>
                <a:ext uri="{FF2B5EF4-FFF2-40B4-BE49-F238E27FC236}">
                  <a16:creationId xmlns:a16="http://schemas.microsoft.com/office/drawing/2014/main" id="{965E9DE9-629D-DDFB-3B1E-CF586F3FA80F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520F994-7BBE-F450-467A-86BC15EE10B5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296">
              <a:extLst>
                <a:ext uri="{FF2B5EF4-FFF2-40B4-BE49-F238E27FC236}">
                  <a16:creationId xmlns:a16="http://schemas.microsoft.com/office/drawing/2014/main" id="{BFA2F130-402C-8E1D-75A0-3D82FEA5725F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297">
              <a:extLst>
                <a:ext uri="{FF2B5EF4-FFF2-40B4-BE49-F238E27FC236}">
                  <a16:creationId xmlns:a16="http://schemas.microsoft.com/office/drawing/2014/main" id="{546FCCB4-3796-DE43-040A-7B811CADB002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298">
              <a:extLst>
                <a:ext uri="{FF2B5EF4-FFF2-40B4-BE49-F238E27FC236}">
                  <a16:creationId xmlns:a16="http://schemas.microsoft.com/office/drawing/2014/main" id="{875EA863-55BC-A422-E089-620813BB6F94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299">
              <a:extLst>
                <a:ext uri="{FF2B5EF4-FFF2-40B4-BE49-F238E27FC236}">
                  <a16:creationId xmlns:a16="http://schemas.microsoft.com/office/drawing/2014/main" id="{B8DD9A93-22A1-69FC-B3D0-933E9C3646CD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300">
              <a:extLst>
                <a:ext uri="{FF2B5EF4-FFF2-40B4-BE49-F238E27FC236}">
                  <a16:creationId xmlns:a16="http://schemas.microsoft.com/office/drawing/2014/main" id="{E3B2E5AA-6B90-7C87-077C-104F5AC2AAB2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301">
              <a:extLst>
                <a:ext uri="{FF2B5EF4-FFF2-40B4-BE49-F238E27FC236}">
                  <a16:creationId xmlns:a16="http://schemas.microsoft.com/office/drawing/2014/main" id="{0F194985-C1F9-EBB1-C545-62D75811B0DB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302">
              <a:extLst>
                <a:ext uri="{FF2B5EF4-FFF2-40B4-BE49-F238E27FC236}">
                  <a16:creationId xmlns:a16="http://schemas.microsoft.com/office/drawing/2014/main" id="{4D3B7F29-ECAA-FFF0-E5F0-8F08945FD1C2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303">
              <a:extLst>
                <a:ext uri="{FF2B5EF4-FFF2-40B4-BE49-F238E27FC236}">
                  <a16:creationId xmlns:a16="http://schemas.microsoft.com/office/drawing/2014/main" id="{F094EC2A-B897-6F01-ECB1-ED546F3084AB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304">
              <a:extLst>
                <a:ext uri="{FF2B5EF4-FFF2-40B4-BE49-F238E27FC236}">
                  <a16:creationId xmlns:a16="http://schemas.microsoft.com/office/drawing/2014/main" id="{A9A73930-F595-DE5D-063C-466C8356AF2E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305">
              <a:extLst>
                <a:ext uri="{FF2B5EF4-FFF2-40B4-BE49-F238E27FC236}">
                  <a16:creationId xmlns:a16="http://schemas.microsoft.com/office/drawing/2014/main" id="{44ABEEC3-0547-A1AA-E9B4-12446B71C529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306">
              <a:extLst>
                <a:ext uri="{FF2B5EF4-FFF2-40B4-BE49-F238E27FC236}">
                  <a16:creationId xmlns:a16="http://schemas.microsoft.com/office/drawing/2014/main" id="{3AB8AF82-980F-DAA5-8CC8-B156BEEF7224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307">
              <a:extLst>
                <a:ext uri="{FF2B5EF4-FFF2-40B4-BE49-F238E27FC236}">
                  <a16:creationId xmlns:a16="http://schemas.microsoft.com/office/drawing/2014/main" id="{BDE73078-5BA6-481A-6EA3-0F482775598C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308">
              <a:extLst>
                <a:ext uri="{FF2B5EF4-FFF2-40B4-BE49-F238E27FC236}">
                  <a16:creationId xmlns:a16="http://schemas.microsoft.com/office/drawing/2014/main" id="{A1A66789-F5DB-A22A-6868-580C696843FE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 309">
              <a:extLst>
                <a:ext uri="{FF2B5EF4-FFF2-40B4-BE49-F238E27FC236}">
                  <a16:creationId xmlns:a16="http://schemas.microsoft.com/office/drawing/2014/main" id="{C1048BDA-7C29-4ADA-A7ED-6935156F0901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 310">
              <a:extLst>
                <a:ext uri="{FF2B5EF4-FFF2-40B4-BE49-F238E27FC236}">
                  <a16:creationId xmlns:a16="http://schemas.microsoft.com/office/drawing/2014/main" id="{D130F248-B54A-D418-8F0A-42AB87940AE5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311">
              <a:extLst>
                <a:ext uri="{FF2B5EF4-FFF2-40B4-BE49-F238E27FC236}">
                  <a16:creationId xmlns:a16="http://schemas.microsoft.com/office/drawing/2014/main" id="{870CC5DF-071F-9749-9AAA-F6ADBC7DFE18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312">
              <a:extLst>
                <a:ext uri="{FF2B5EF4-FFF2-40B4-BE49-F238E27FC236}">
                  <a16:creationId xmlns:a16="http://schemas.microsoft.com/office/drawing/2014/main" id="{21BF986E-7C81-23E5-110F-98D9AD99B573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69A63FF-1D9A-CFED-2BF9-FD0ADF885E0D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BEC53A8-FEA4-AF51-109D-B24B460549EA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088B791B-5360-38F8-84FC-7808653D87EC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1C50E65-F288-42BE-0F5B-F3A3155799F1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3656CA9-0758-3879-D074-873E1AAE3F84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F62E8D5-038F-6144-6100-940A5140DE92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任意多边形 319">
              <a:extLst>
                <a:ext uri="{FF2B5EF4-FFF2-40B4-BE49-F238E27FC236}">
                  <a16:creationId xmlns:a16="http://schemas.microsoft.com/office/drawing/2014/main" id="{DBFA107B-A236-FFA2-BFB2-3360879B4131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任意多边形 320">
              <a:extLst>
                <a:ext uri="{FF2B5EF4-FFF2-40B4-BE49-F238E27FC236}">
                  <a16:creationId xmlns:a16="http://schemas.microsoft.com/office/drawing/2014/main" id="{3016D027-D12C-A374-4237-CD7ADAABE33D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任意多边形 321">
              <a:extLst>
                <a:ext uri="{FF2B5EF4-FFF2-40B4-BE49-F238E27FC236}">
                  <a16:creationId xmlns:a16="http://schemas.microsoft.com/office/drawing/2014/main" id="{A7C319FF-4E5C-DE03-87B1-2F6EE9211E18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任意多边形 322">
              <a:extLst>
                <a:ext uri="{FF2B5EF4-FFF2-40B4-BE49-F238E27FC236}">
                  <a16:creationId xmlns:a16="http://schemas.microsoft.com/office/drawing/2014/main" id="{51AC3AD2-3540-397B-4BEA-074B74A0B88E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任意多边形 323">
              <a:extLst>
                <a:ext uri="{FF2B5EF4-FFF2-40B4-BE49-F238E27FC236}">
                  <a16:creationId xmlns:a16="http://schemas.microsoft.com/office/drawing/2014/main" id="{0AC161CD-8349-5E43-3B3A-A1AFAC3DE47A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任意多边形 324">
              <a:extLst>
                <a:ext uri="{FF2B5EF4-FFF2-40B4-BE49-F238E27FC236}">
                  <a16:creationId xmlns:a16="http://schemas.microsoft.com/office/drawing/2014/main" id="{5CED3CE0-B1CC-0100-CEDC-1016890F38A0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任意多边形 325">
              <a:extLst>
                <a:ext uri="{FF2B5EF4-FFF2-40B4-BE49-F238E27FC236}">
                  <a16:creationId xmlns:a16="http://schemas.microsoft.com/office/drawing/2014/main" id="{930F3681-187E-69F9-7AD4-0034D6C46A69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 326">
              <a:extLst>
                <a:ext uri="{FF2B5EF4-FFF2-40B4-BE49-F238E27FC236}">
                  <a16:creationId xmlns:a16="http://schemas.microsoft.com/office/drawing/2014/main" id="{C95F9EE0-8BA3-E6D3-8E22-6BC712EAB846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任意多边形 327">
              <a:extLst>
                <a:ext uri="{FF2B5EF4-FFF2-40B4-BE49-F238E27FC236}">
                  <a16:creationId xmlns:a16="http://schemas.microsoft.com/office/drawing/2014/main" id="{D07DB627-8A40-E0CE-3A7A-5B1805BE769F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任意多边形 328">
              <a:extLst>
                <a:ext uri="{FF2B5EF4-FFF2-40B4-BE49-F238E27FC236}">
                  <a16:creationId xmlns:a16="http://schemas.microsoft.com/office/drawing/2014/main" id="{00D82638-73D3-8F2A-477A-A010CB4425F1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任意多边形 329">
              <a:extLst>
                <a:ext uri="{FF2B5EF4-FFF2-40B4-BE49-F238E27FC236}">
                  <a16:creationId xmlns:a16="http://schemas.microsoft.com/office/drawing/2014/main" id="{061D98C7-D5F9-C6A9-AA9D-B3F7C62052CA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任意多边形 330">
              <a:extLst>
                <a:ext uri="{FF2B5EF4-FFF2-40B4-BE49-F238E27FC236}">
                  <a16:creationId xmlns:a16="http://schemas.microsoft.com/office/drawing/2014/main" id="{BC7C91EE-9A71-035C-3DC0-4A084DC8B66A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任意多边形 331">
              <a:extLst>
                <a:ext uri="{FF2B5EF4-FFF2-40B4-BE49-F238E27FC236}">
                  <a16:creationId xmlns:a16="http://schemas.microsoft.com/office/drawing/2014/main" id="{F8E5A114-AF64-ECAA-D741-D88D3DC661AE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任意多边形 332">
              <a:extLst>
                <a:ext uri="{FF2B5EF4-FFF2-40B4-BE49-F238E27FC236}">
                  <a16:creationId xmlns:a16="http://schemas.microsoft.com/office/drawing/2014/main" id="{299BAEC1-4D1C-A99B-A262-1006DBEAA190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任意多边形 333">
              <a:extLst>
                <a:ext uri="{FF2B5EF4-FFF2-40B4-BE49-F238E27FC236}">
                  <a16:creationId xmlns:a16="http://schemas.microsoft.com/office/drawing/2014/main" id="{587D8F69-8DAB-B3B8-EDED-1C2D6F5C7296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334">
              <a:extLst>
                <a:ext uri="{FF2B5EF4-FFF2-40B4-BE49-F238E27FC236}">
                  <a16:creationId xmlns:a16="http://schemas.microsoft.com/office/drawing/2014/main" id="{12CD7548-703B-6BFB-7CA4-02BBD418DCD9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任意多边形 335">
              <a:extLst>
                <a:ext uri="{FF2B5EF4-FFF2-40B4-BE49-F238E27FC236}">
                  <a16:creationId xmlns:a16="http://schemas.microsoft.com/office/drawing/2014/main" id="{CFCEDA15-A458-5889-5C48-6D67BAE5015B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336">
              <a:extLst>
                <a:ext uri="{FF2B5EF4-FFF2-40B4-BE49-F238E27FC236}">
                  <a16:creationId xmlns:a16="http://schemas.microsoft.com/office/drawing/2014/main" id="{5876495F-218E-4D51-30A4-D4BE17E66FCE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337">
              <a:extLst>
                <a:ext uri="{FF2B5EF4-FFF2-40B4-BE49-F238E27FC236}">
                  <a16:creationId xmlns:a16="http://schemas.microsoft.com/office/drawing/2014/main" id="{F641A5A0-F540-EAEF-0045-4C57A1F8C9F2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338">
              <a:extLst>
                <a:ext uri="{FF2B5EF4-FFF2-40B4-BE49-F238E27FC236}">
                  <a16:creationId xmlns:a16="http://schemas.microsoft.com/office/drawing/2014/main" id="{2FC00657-C850-BA1D-2231-7FD947F41C7C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339">
              <a:extLst>
                <a:ext uri="{FF2B5EF4-FFF2-40B4-BE49-F238E27FC236}">
                  <a16:creationId xmlns:a16="http://schemas.microsoft.com/office/drawing/2014/main" id="{9256D6B2-D021-E88E-1B9A-7196A1809FEB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340">
              <a:extLst>
                <a:ext uri="{FF2B5EF4-FFF2-40B4-BE49-F238E27FC236}">
                  <a16:creationId xmlns:a16="http://schemas.microsoft.com/office/drawing/2014/main" id="{759336D9-D0D4-44D5-D218-8004089B7F58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341">
              <a:extLst>
                <a:ext uri="{FF2B5EF4-FFF2-40B4-BE49-F238E27FC236}">
                  <a16:creationId xmlns:a16="http://schemas.microsoft.com/office/drawing/2014/main" id="{FA9C5D74-1388-B2F7-4A3F-13ADA9E368CE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342">
              <a:extLst>
                <a:ext uri="{FF2B5EF4-FFF2-40B4-BE49-F238E27FC236}">
                  <a16:creationId xmlns:a16="http://schemas.microsoft.com/office/drawing/2014/main" id="{22566199-0B32-86BA-7BF5-49303A6CAEAE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343">
              <a:extLst>
                <a:ext uri="{FF2B5EF4-FFF2-40B4-BE49-F238E27FC236}">
                  <a16:creationId xmlns:a16="http://schemas.microsoft.com/office/drawing/2014/main" id="{E09C5D9A-F0F4-0453-1318-C26FCA2B65EE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344">
              <a:extLst>
                <a:ext uri="{FF2B5EF4-FFF2-40B4-BE49-F238E27FC236}">
                  <a16:creationId xmlns:a16="http://schemas.microsoft.com/office/drawing/2014/main" id="{4D159823-4365-0D7D-7A92-3462255F44FE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345">
              <a:extLst>
                <a:ext uri="{FF2B5EF4-FFF2-40B4-BE49-F238E27FC236}">
                  <a16:creationId xmlns:a16="http://schemas.microsoft.com/office/drawing/2014/main" id="{B2630304-EF2A-C505-B8E5-A844760C393D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346">
              <a:extLst>
                <a:ext uri="{FF2B5EF4-FFF2-40B4-BE49-F238E27FC236}">
                  <a16:creationId xmlns:a16="http://schemas.microsoft.com/office/drawing/2014/main" id="{3BF3D8CC-C797-E305-8A92-B2E85AA26D16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347">
              <a:extLst>
                <a:ext uri="{FF2B5EF4-FFF2-40B4-BE49-F238E27FC236}">
                  <a16:creationId xmlns:a16="http://schemas.microsoft.com/office/drawing/2014/main" id="{66A64643-6FBE-DCAF-0A2B-D22F40671794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348">
              <a:extLst>
                <a:ext uri="{FF2B5EF4-FFF2-40B4-BE49-F238E27FC236}">
                  <a16:creationId xmlns:a16="http://schemas.microsoft.com/office/drawing/2014/main" id="{9930F756-4DF2-533F-9780-907C4BB675E6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349">
              <a:extLst>
                <a:ext uri="{FF2B5EF4-FFF2-40B4-BE49-F238E27FC236}">
                  <a16:creationId xmlns:a16="http://schemas.microsoft.com/office/drawing/2014/main" id="{824F8E91-47DD-EBD9-3DE1-AAE74678D952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任意多边形 350">
              <a:extLst>
                <a:ext uri="{FF2B5EF4-FFF2-40B4-BE49-F238E27FC236}">
                  <a16:creationId xmlns:a16="http://schemas.microsoft.com/office/drawing/2014/main" id="{FCE874AD-8E6D-2101-3284-36081124ADE7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任意多边形 351">
              <a:extLst>
                <a:ext uri="{FF2B5EF4-FFF2-40B4-BE49-F238E27FC236}">
                  <a16:creationId xmlns:a16="http://schemas.microsoft.com/office/drawing/2014/main" id="{21A655A7-A6B9-BC7D-AF67-A4A629D3B236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任意多边形 352">
              <a:extLst>
                <a:ext uri="{FF2B5EF4-FFF2-40B4-BE49-F238E27FC236}">
                  <a16:creationId xmlns:a16="http://schemas.microsoft.com/office/drawing/2014/main" id="{65EB715C-2C0F-CFD5-07B0-06741C2F4B59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任意多边形 353">
              <a:extLst>
                <a:ext uri="{FF2B5EF4-FFF2-40B4-BE49-F238E27FC236}">
                  <a16:creationId xmlns:a16="http://schemas.microsoft.com/office/drawing/2014/main" id="{76A04F72-50E8-A598-A85E-84A99136728E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任意多边形 354">
              <a:extLst>
                <a:ext uri="{FF2B5EF4-FFF2-40B4-BE49-F238E27FC236}">
                  <a16:creationId xmlns:a16="http://schemas.microsoft.com/office/drawing/2014/main" id="{146D2900-66E6-397C-6EF4-0181596E1CCB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任意多边形 355">
              <a:extLst>
                <a:ext uri="{FF2B5EF4-FFF2-40B4-BE49-F238E27FC236}">
                  <a16:creationId xmlns:a16="http://schemas.microsoft.com/office/drawing/2014/main" id="{E4B4DC32-2F3C-4ADA-8103-8DDF3B80564F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任意多边形 356">
              <a:extLst>
                <a:ext uri="{FF2B5EF4-FFF2-40B4-BE49-F238E27FC236}">
                  <a16:creationId xmlns:a16="http://schemas.microsoft.com/office/drawing/2014/main" id="{AF2D9550-15BA-1D9A-C1F1-6B383A66C5A1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任意多边形 357">
              <a:extLst>
                <a:ext uri="{FF2B5EF4-FFF2-40B4-BE49-F238E27FC236}">
                  <a16:creationId xmlns:a16="http://schemas.microsoft.com/office/drawing/2014/main" id="{DEA73934-6C5E-73D6-205F-DD31E275C371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任意多边形 358">
              <a:extLst>
                <a:ext uri="{FF2B5EF4-FFF2-40B4-BE49-F238E27FC236}">
                  <a16:creationId xmlns:a16="http://schemas.microsoft.com/office/drawing/2014/main" id="{27A13F24-6E8D-B4F1-96E6-3646359C27ED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任意多边形 359">
              <a:extLst>
                <a:ext uri="{FF2B5EF4-FFF2-40B4-BE49-F238E27FC236}">
                  <a16:creationId xmlns:a16="http://schemas.microsoft.com/office/drawing/2014/main" id="{FD6269A6-62D8-E546-38DC-7A6416D61E79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任意多边形 360">
              <a:extLst>
                <a:ext uri="{FF2B5EF4-FFF2-40B4-BE49-F238E27FC236}">
                  <a16:creationId xmlns:a16="http://schemas.microsoft.com/office/drawing/2014/main" id="{B0F40979-F60D-52FC-31E5-8E524AB7A8D1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任意多边形 361">
              <a:extLst>
                <a:ext uri="{FF2B5EF4-FFF2-40B4-BE49-F238E27FC236}">
                  <a16:creationId xmlns:a16="http://schemas.microsoft.com/office/drawing/2014/main" id="{1EAAB861-0235-85A5-2F59-60EBA7582D7A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任意多边形 362">
              <a:extLst>
                <a:ext uri="{FF2B5EF4-FFF2-40B4-BE49-F238E27FC236}">
                  <a16:creationId xmlns:a16="http://schemas.microsoft.com/office/drawing/2014/main" id="{1546FB5D-606B-39FC-91F1-27F19E210B37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任意多边形 363">
              <a:extLst>
                <a:ext uri="{FF2B5EF4-FFF2-40B4-BE49-F238E27FC236}">
                  <a16:creationId xmlns:a16="http://schemas.microsoft.com/office/drawing/2014/main" id="{C8063B9F-6713-F735-ADCB-5476ED3E5707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任意多边形 364">
              <a:extLst>
                <a:ext uri="{FF2B5EF4-FFF2-40B4-BE49-F238E27FC236}">
                  <a16:creationId xmlns:a16="http://schemas.microsoft.com/office/drawing/2014/main" id="{1730406F-AD9A-8038-B62A-E39ED023EAEA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任意多边形 365">
              <a:extLst>
                <a:ext uri="{FF2B5EF4-FFF2-40B4-BE49-F238E27FC236}">
                  <a16:creationId xmlns:a16="http://schemas.microsoft.com/office/drawing/2014/main" id="{4F91D2A9-486C-DDBC-13C5-11AF793F2392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任意多边形 366">
              <a:extLst>
                <a:ext uri="{FF2B5EF4-FFF2-40B4-BE49-F238E27FC236}">
                  <a16:creationId xmlns:a16="http://schemas.microsoft.com/office/drawing/2014/main" id="{BA0A9388-F2AF-277B-3DB2-5463153C194E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任意多边形 367">
              <a:extLst>
                <a:ext uri="{FF2B5EF4-FFF2-40B4-BE49-F238E27FC236}">
                  <a16:creationId xmlns:a16="http://schemas.microsoft.com/office/drawing/2014/main" id="{5221DF76-15A7-3D02-4C7C-C529EDCBACAE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任意多边形 368">
              <a:extLst>
                <a:ext uri="{FF2B5EF4-FFF2-40B4-BE49-F238E27FC236}">
                  <a16:creationId xmlns:a16="http://schemas.microsoft.com/office/drawing/2014/main" id="{B0DE4EC8-2667-1EEE-2A3A-29EFDA0610A9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任意多边形 369">
              <a:extLst>
                <a:ext uri="{FF2B5EF4-FFF2-40B4-BE49-F238E27FC236}">
                  <a16:creationId xmlns:a16="http://schemas.microsoft.com/office/drawing/2014/main" id="{3DE4B7AD-5450-F3B7-7AB8-809D7C888A25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任意多边形 370">
              <a:extLst>
                <a:ext uri="{FF2B5EF4-FFF2-40B4-BE49-F238E27FC236}">
                  <a16:creationId xmlns:a16="http://schemas.microsoft.com/office/drawing/2014/main" id="{7EE22F11-C4AD-7C5A-40D4-8B9C95E7497A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任意多边形 371">
              <a:extLst>
                <a:ext uri="{FF2B5EF4-FFF2-40B4-BE49-F238E27FC236}">
                  <a16:creationId xmlns:a16="http://schemas.microsoft.com/office/drawing/2014/main" id="{72A2E230-386A-244A-F615-24FF1556D62A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DFC6ED04-B0A8-E35B-0AD4-A3A13F365AAF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 373">
              <a:extLst>
                <a:ext uri="{FF2B5EF4-FFF2-40B4-BE49-F238E27FC236}">
                  <a16:creationId xmlns:a16="http://schemas.microsoft.com/office/drawing/2014/main" id="{AB40D4D6-6892-AB2E-411E-06FA13CF5501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8E922B68-B0F9-E396-1350-A4A2AC24AD23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375">
              <a:extLst>
                <a:ext uri="{FF2B5EF4-FFF2-40B4-BE49-F238E27FC236}">
                  <a16:creationId xmlns:a16="http://schemas.microsoft.com/office/drawing/2014/main" id="{96C02C7F-BE1E-59D2-E47B-C0EBD89E727F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任意多边形 376">
              <a:extLst>
                <a:ext uri="{FF2B5EF4-FFF2-40B4-BE49-F238E27FC236}">
                  <a16:creationId xmlns:a16="http://schemas.microsoft.com/office/drawing/2014/main" id="{884D15CA-A138-8FD0-9295-8F0EB539F0AB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377">
              <a:extLst>
                <a:ext uri="{FF2B5EF4-FFF2-40B4-BE49-F238E27FC236}">
                  <a16:creationId xmlns:a16="http://schemas.microsoft.com/office/drawing/2014/main" id="{0B76E9CE-CAD7-3AF1-C104-DC28F046CB53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任意多边形 378">
              <a:extLst>
                <a:ext uri="{FF2B5EF4-FFF2-40B4-BE49-F238E27FC236}">
                  <a16:creationId xmlns:a16="http://schemas.microsoft.com/office/drawing/2014/main" id="{5A44C2C8-B402-DF0D-4BA0-D37A1BC9B5D6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任意多边形 379">
              <a:extLst>
                <a:ext uri="{FF2B5EF4-FFF2-40B4-BE49-F238E27FC236}">
                  <a16:creationId xmlns:a16="http://schemas.microsoft.com/office/drawing/2014/main" id="{6613F4E1-483F-5A9C-083C-484018CE8EE3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380">
              <a:extLst>
                <a:ext uri="{FF2B5EF4-FFF2-40B4-BE49-F238E27FC236}">
                  <a16:creationId xmlns:a16="http://schemas.microsoft.com/office/drawing/2014/main" id="{8D557ECC-5693-CCD3-C7EF-750C80960136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任意多边形 381">
              <a:extLst>
                <a:ext uri="{FF2B5EF4-FFF2-40B4-BE49-F238E27FC236}">
                  <a16:creationId xmlns:a16="http://schemas.microsoft.com/office/drawing/2014/main" id="{D31FB77F-3391-B262-0E47-E8F5323F1DC0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任意多边形 382">
              <a:extLst>
                <a:ext uri="{FF2B5EF4-FFF2-40B4-BE49-F238E27FC236}">
                  <a16:creationId xmlns:a16="http://schemas.microsoft.com/office/drawing/2014/main" id="{B83D3F40-30B5-9F12-7454-B1E5CCCE7F5E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任意多边形 383">
              <a:extLst>
                <a:ext uri="{FF2B5EF4-FFF2-40B4-BE49-F238E27FC236}">
                  <a16:creationId xmlns:a16="http://schemas.microsoft.com/office/drawing/2014/main" id="{54F31C80-7635-7A32-FFCD-15A6C0DA021A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任意多边形 384">
              <a:extLst>
                <a:ext uri="{FF2B5EF4-FFF2-40B4-BE49-F238E27FC236}">
                  <a16:creationId xmlns:a16="http://schemas.microsoft.com/office/drawing/2014/main" id="{8ECAD836-02EF-2104-6B0E-5005BE3D8FDE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任意多边形 385">
              <a:extLst>
                <a:ext uri="{FF2B5EF4-FFF2-40B4-BE49-F238E27FC236}">
                  <a16:creationId xmlns:a16="http://schemas.microsoft.com/office/drawing/2014/main" id="{90702501-79C2-2EAB-AD0C-E14D5068195C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任意多边形 386">
              <a:extLst>
                <a:ext uri="{FF2B5EF4-FFF2-40B4-BE49-F238E27FC236}">
                  <a16:creationId xmlns:a16="http://schemas.microsoft.com/office/drawing/2014/main" id="{D59A5979-D5DF-6631-7E67-D71DA205605E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任意多边形 387">
              <a:extLst>
                <a:ext uri="{FF2B5EF4-FFF2-40B4-BE49-F238E27FC236}">
                  <a16:creationId xmlns:a16="http://schemas.microsoft.com/office/drawing/2014/main" id="{3CAF77A9-4F23-9637-B7A8-69CE64E07C94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任意多边形 388">
              <a:extLst>
                <a:ext uri="{FF2B5EF4-FFF2-40B4-BE49-F238E27FC236}">
                  <a16:creationId xmlns:a16="http://schemas.microsoft.com/office/drawing/2014/main" id="{E12D9CCD-6A44-4CFA-F749-09E5C5F3636A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任意多边形 389">
              <a:extLst>
                <a:ext uri="{FF2B5EF4-FFF2-40B4-BE49-F238E27FC236}">
                  <a16:creationId xmlns:a16="http://schemas.microsoft.com/office/drawing/2014/main" id="{A6D2ADD7-3233-1015-CDA4-ECC39A74B81F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任意多边形 390">
              <a:extLst>
                <a:ext uri="{FF2B5EF4-FFF2-40B4-BE49-F238E27FC236}">
                  <a16:creationId xmlns:a16="http://schemas.microsoft.com/office/drawing/2014/main" id="{991B3536-7FCB-B615-15F7-FF25928A0A5D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任意多边形 391">
              <a:extLst>
                <a:ext uri="{FF2B5EF4-FFF2-40B4-BE49-F238E27FC236}">
                  <a16:creationId xmlns:a16="http://schemas.microsoft.com/office/drawing/2014/main" id="{AB21CEB4-7650-2A46-0B19-6E72B33FE823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任意多边形 392">
              <a:extLst>
                <a:ext uri="{FF2B5EF4-FFF2-40B4-BE49-F238E27FC236}">
                  <a16:creationId xmlns:a16="http://schemas.microsoft.com/office/drawing/2014/main" id="{C51EB4A6-1638-F240-7D2D-CC9B6B23CF97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任意多边形 393">
              <a:extLst>
                <a:ext uri="{FF2B5EF4-FFF2-40B4-BE49-F238E27FC236}">
                  <a16:creationId xmlns:a16="http://schemas.microsoft.com/office/drawing/2014/main" id="{DD50D829-4D9E-C5CF-97DB-52680DBD2A67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任意多边形 394">
              <a:extLst>
                <a:ext uri="{FF2B5EF4-FFF2-40B4-BE49-F238E27FC236}">
                  <a16:creationId xmlns:a16="http://schemas.microsoft.com/office/drawing/2014/main" id="{3A4EDF0D-0C99-AA77-6600-B535B924B153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任意多边形 395">
              <a:extLst>
                <a:ext uri="{FF2B5EF4-FFF2-40B4-BE49-F238E27FC236}">
                  <a16:creationId xmlns:a16="http://schemas.microsoft.com/office/drawing/2014/main" id="{14DE47EA-0237-DB2C-E22E-EEFFE0081BAD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任意多边形 396">
              <a:extLst>
                <a:ext uri="{FF2B5EF4-FFF2-40B4-BE49-F238E27FC236}">
                  <a16:creationId xmlns:a16="http://schemas.microsoft.com/office/drawing/2014/main" id="{37A8385E-DFE8-D065-496B-F329745CBABD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任意多边形 397">
              <a:extLst>
                <a:ext uri="{FF2B5EF4-FFF2-40B4-BE49-F238E27FC236}">
                  <a16:creationId xmlns:a16="http://schemas.microsoft.com/office/drawing/2014/main" id="{13B1645A-AD26-4034-8DCA-EE85325286CA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任意多边形 398">
              <a:extLst>
                <a:ext uri="{FF2B5EF4-FFF2-40B4-BE49-F238E27FC236}">
                  <a16:creationId xmlns:a16="http://schemas.microsoft.com/office/drawing/2014/main" id="{29DF83FC-9808-4A36-ABD0-7DF646187E29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任意多边形 399">
              <a:extLst>
                <a:ext uri="{FF2B5EF4-FFF2-40B4-BE49-F238E27FC236}">
                  <a16:creationId xmlns:a16="http://schemas.microsoft.com/office/drawing/2014/main" id="{67AD6BB1-424D-D0E8-617D-4D7D2BE2B0A0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任意多边形 400">
              <a:extLst>
                <a:ext uri="{FF2B5EF4-FFF2-40B4-BE49-F238E27FC236}">
                  <a16:creationId xmlns:a16="http://schemas.microsoft.com/office/drawing/2014/main" id="{D904D639-EBC4-A675-8C7C-9934D778E00C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任意多边形 401">
              <a:extLst>
                <a:ext uri="{FF2B5EF4-FFF2-40B4-BE49-F238E27FC236}">
                  <a16:creationId xmlns:a16="http://schemas.microsoft.com/office/drawing/2014/main" id="{9DC7A0E1-6F80-F6FB-4952-96A1BB23E47A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 402">
              <a:extLst>
                <a:ext uri="{FF2B5EF4-FFF2-40B4-BE49-F238E27FC236}">
                  <a16:creationId xmlns:a16="http://schemas.microsoft.com/office/drawing/2014/main" id="{2ACC09BD-170F-3D85-F7EE-B875A8FBC3AA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任意多边形 403">
              <a:extLst>
                <a:ext uri="{FF2B5EF4-FFF2-40B4-BE49-F238E27FC236}">
                  <a16:creationId xmlns:a16="http://schemas.microsoft.com/office/drawing/2014/main" id="{76DFEC99-24B7-6AB2-70F3-00CFDBA877CF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任意多边形 404">
              <a:extLst>
                <a:ext uri="{FF2B5EF4-FFF2-40B4-BE49-F238E27FC236}">
                  <a16:creationId xmlns:a16="http://schemas.microsoft.com/office/drawing/2014/main" id="{1D02087B-2409-5066-5D75-7F793325D547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任意多边形 405">
              <a:extLst>
                <a:ext uri="{FF2B5EF4-FFF2-40B4-BE49-F238E27FC236}">
                  <a16:creationId xmlns:a16="http://schemas.microsoft.com/office/drawing/2014/main" id="{71756C51-7664-5920-4165-2C189169EC23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任意多边形 406">
              <a:extLst>
                <a:ext uri="{FF2B5EF4-FFF2-40B4-BE49-F238E27FC236}">
                  <a16:creationId xmlns:a16="http://schemas.microsoft.com/office/drawing/2014/main" id="{1E32F51F-3A0A-80F2-1395-0C223B8160AE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任意多边形 407">
              <a:extLst>
                <a:ext uri="{FF2B5EF4-FFF2-40B4-BE49-F238E27FC236}">
                  <a16:creationId xmlns:a16="http://schemas.microsoft.com/office/drawing/2014/main" id="{D0EE1271-839F-1C33-2BF1-8A1681BDE9A5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任意多边形 408">
              <a:extLst>
                <a:ext uri="{FF2B5EF4-FFF2-40B4-BE49-F238E27FC236}">
                  <a16:creationId xmlns:a16="http://schemas.microsoft.com/office/drawing/2014/main" id="{615F7E9E-2C0D-98CF-F915-F7690F68B54D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任意多边形 409">
              <a:extLst>
                <a:ext uri="{FF2B5EF4-FFF2-40B4-BE49-F238E27FC236}">
                  <a16:creationId xmlns:a16="http://schemas.microsoft.com/office/drawing/2014/main" id="{08CC542A-192F-9044-3458-5E72FF09B1A4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多边形 410">
              <a:extLst>
                <a:ext uri="{FF2B5EF4-FFF2-40B4-BE49-F238E27FC236}">
                  <a16:creationId xmlns:a16="http://schemas.microsoft.com/office/drawing/2014/main" id="{6AD7982E-E1AA-2ED7-2CE6-679060917C2A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任意多边形 411">
              <a:extLst>
                <a:ext uri="{FF2B5EF4-FFF2-40B4-BE49-F238E27FC236}">
                  <a16:creationId xmlns:a16="http://schemas.microsoft.com/office/drawing/2014/main" id="{4E09AFF8-88A3-841B-4FB2-0DD29EB3C4FC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412">
              <a:extLst>
                <a:ext uri="{FF2B5EF4-FFF2-40B4-BE49-F238E27FC236}">
                  <a16:creationId xmlns:a16="http://schemas.microsoft.com/office/drawing/2014/main" id="{D5ED99F6-C8B1-4AA8-555A-5DBE35B2F742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413">
              <a:extLst>
                <a:ext uri="{FF2B5EF4-FFF2-40B4-BE49-F238E27FC236}">
                  <a16:creationId xmlns:a16="http://schemas.microsoft.com/office/drawing/2014/main" id="{12DA3B58-05E1-A385-5485-9C2F0BDC83AB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任意多边形 414">
              <a:extLst>
                <a:ext uri="{FF2B5EF4-FFF2-40B4-BE49-F238E27FC236}">
                  <a16:creationId xmlns:a16="http://schemas.microsoft.com/office/drawing/2014/main" id="{2CC68D70-BC93-A880-6917-77067A5EC9D5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415">
              <a:extLst>
                <a:ext uri="{FF2B5EF4-FFF2-40B4-BE49-F238E27FC236}">
                  <a16:creationId xmlns:a16="http://schemas.microsoft.com/office/drawing/2014/main" id="{9FC7FF8C-C22E-B7AA-DAE3-6E0C85E94F4F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任意多边形 416">
              <a:extLst>
                <a:ext uri="{FF2B5EF4-FFF2-40B4-BE49-F238E27FC236}">
                  <a16:creationId xmlns:a16="http://schemas.microsoft.com/office/drawing/2014/main" id="{4687E05B-EAE6-702B-D9A5-D0A6EBE442C0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任意多边形 417">
              <a:extLst>
                <a:ext uri="{FF2B5EF4-FFF2-40B4-BE49-F238E27FC236}">
                  <a16:creationId xmlns:a16="http://schemas.microsoft.com/office/drawing/2014/main" id="{C88876B3-B9C0-5361-0E9B-B73BE83BC3A1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任意多边形 418">
              <a:extLst>
                <a:ext uri="{FF2B5EF4-FFF2-40B4-BE49-F238E27FC236}">
                  <a16:creationId xmlns:a16="http://schemas.microsoft.com/office/drawing/2014/main" id="{FE2A5219-F420-3F9C-C033-89CCAEC187CE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任意多边形 419">
              <a:extLst>
                <a:ext uri="{FF2B5EF4-FFF2-40B4-BE49-F238E27FC236}">
                  <a16:creationId xmlns:a16="http://schemas.microsoft.com/office/drawing/2014/main" id="{2A5E3F38-440C-E5C7-2642-6EB4F7B9B863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任意多边形 420">
              <a:extLst>
                <a:ext uri="{FF2B5EF4-FFF2-40B4-BE49-F238E27FC236}">
                  <a16:creationId xmlns:a16="http://schemas.microsoft.com/office/drawing/2014/main" id="{5D897240-467E-5613-46A5-4B2E98A018C4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任意多边形 421">
              <a:extLst>
                <a:ext uri="{FF2B5EF4-FFF2-40B4-BE49-F238E27FC236}">
                  <a16:creationId xmlns:a16="http://schemas.microsoft.com/office/drawing/2014/main" id="{475C1F09-A737-351D-C695-E82317EC17AA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任意多边形 422">
              <a:extLst>
                <a:ext uri="{FF2B5EF4-FFF2-40B4-BE49-F238E27FC236}">
                  <a16:creationId xmlns:a16="http://schemas.microsoft.com/office/drawing/2014/main" id="{E8C64A41-F7F5-EA37-A79D-A34AF7CF671D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任意多边形 423">
              <a:extLst>
                <a:ext uri="{FF2B5EF4-FFF2-40B4-BE49-F238E27FC236}">
                  <a16:creationId xmlns:a16="http://schemas.microsoft.com/office/drawing/2014/main" id="{26BC0241-054A-5E8A-1732-DCB88DBBCF84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任意多边形 424">
              <a:extLst>
                <a:ext uri="{FF2B5EF4-FFF2-40B4-BE49-F238E27FC236}">
                  <a16:creationId xmlns:a16="http://schemas.microsoft.com/office/drawing/2014/main" id="{F88DD914-C2DA-11C0-50B2-4F3E589E171B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多边形 425">
              <a:extLst>
                <a:ext uri="{FF2B5EF4-FFF2-40B4-BE49-F238E27FC236}">
                  <a16:creationId xmlns:a16="http://schemas.microsoft.com/office/drawing/2014/main" id="{0C82BD3A-1D79-4484-9058-6809828EBC11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任意多边形 426">
              <a:extLst>
                <a:ext uri="{FF2B5EF4-FFF2-40B4-BE49-F238E27FC236}">
                  <a16:creationId xmlns:a16="http://schemas.microsoft.com/office/drawing/2014/main" id="{1FDB2800-7A07-61A5-BAFA-73E97F17ECEE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任意多边形 427">
              <a:extLst>
                <a:ext uri="{FF2B5EF4-FFF2-40B4-BE49-F238E27FC236}">
                  <a16:creationId xmlns:a16="http://schemas.microsoft.com/office/drawing/2014/main" id="{9FF4E26A-054A-26A8-C437-6AF538D5560F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任意多边形 428">
              <a:extLst>
                <a:ext uri="{FF2B5EF4-FFF2-40B4-BE49-F238E27FC236}">
                  <a16:creationId xmlns:a16="http://schemas.microsoft.com/office/drawing/2014/main" id="{0D2C4FFA-D9DE-C82C-05F1-6D4E2AD1858A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任意多边形 429">
              <a:extLst>
                <a:ext uri="{FF2B5EF4-FFF2-40B4-BE49-F238E27FC236}">
                  <a16:creationId xmlns:a16="http://schemas.microsoft.com/office/drawing/2014/main" id="{4DEB8798-B364-4928-06BB-12CE8ECF5B57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任意多边形 430">
              <a:extLst>
                <a:ext uri="{FF2B5EF4-FFF2-40B4-BE49-F238E27FC236}">
                  <a16:creationId xmlns:a16="http://schemas.microsoft.com/office/drawing/2014/main" id="{B734E9B9-0821-6D65-7ECE-241D312CB34C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任意多边形 431">
              <a:extLst>
                <a:ext uri="{FF2B5EF4-FFF2-40B4-BE49-F238E27FC236}">
                  <a16:creationId xmlns:a16="http://schemas.microsoft.com/office/drawing/2014/main" id="{7E2DB400-8CBA-F755-1D33-4A181BA00492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任意多边形 432">
              <a:extLst>
                <a:ext uri="{FF2B5EF4-FFF2-40B4-BE49-F238E27FC236}">
                  <a16:creationId xmlns:a16="http://schemas.microsoft.com/office/drawing/2014/main" id="{D71CBB33-8245-FE6C-9719-B985A472A1D5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任意多边形 433">
              <a:extLst>
                <a:ext uri="{FF2B5EF4-FFF2-40B4-BE49-F238E27FC236}">
                  <a16:creationId xmlns:a16="http://schemas.microsoft.com/office/drawing/2014/main" id="{D0172D27-B3AE-3CB6-798A-5B535AF2B747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任意多边形 434">
              <a:extLst>
                <a:ext uri="{FF2B5EF4-FFF2-40B4-BE49-F238E27FC236}">
                  <a16:creationId xmlns:a16="http://schemas.microsoft.com/office/drawing/2014/main" id="{86B507AA-04A0-E842-E1AC-73DD2DFF6F6F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任意多边形 435">
              <a:extLst>
                <a:ext uri="{FF2B5EF4-FFF2-40B4-BE49-F238E27FC236}">
                  <a16:creationId xmlns:a16="http://schemas.microsoft.com/office/drawing/2014/main" id="{3EA42CAE-7872-316F-95C8-EC51BAD45763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C8B75F4A-95B1-4527-7BAC-5BE68C377AA2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任意多边形 437">
              <a:extLst>
                <a:ext uri="{FF2B5EF4-FFF2-40B4-BE49-F238E27FC236}">
                  <a16:creationId xmlns:a16="http://schemas.microsoft.com/office/drawing/2014/main" id="{D8B9094B-B0E4-997F-29F4-00BF44A30920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任意多边形 438">
              <a:extLst>
                <a:ext uri="{FF2B5EF4-FFF2-40B4-BE49-F238E27FC236}">
                  <a16:creationId xmlns:a16="http://schemas.microsoft.com/office/drawing/2014/main" id="{733FBBF8-9B06-4C82-5ED5-A0BE24F36D04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任意多边形 439">
              <a:extLst>
                <a:ext uri="{FF2B5EF4-FFF2-40B4-BE49-F238E27FC236}">
                  <a16:creationId xmlns:a16="http://schemas.microsoft.com/office/drawing/2014/main" id="{40A7D036-7A2B-93A0-4B0F-60318BDE90DA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任意多边形 440">
              <a:extLst>
                <a:ext uri="{FF2B5EF4-FFF2-40B4-BE49-F238E27FC236}">
                  <a16:creationId xmlns:a16="http://schemas.microsoft.com/office/drawing/2014/main" id="{35C2BD1C-6039-0585-9056-F8F6E62E050E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任意多边形 441">
              <a:extLst>
                <a:ext uri="{FF2B5EF4-FFF2-40B4-BE49-F238E27FC236}">
                  <a16:creationId xmlns:a16="http://schemas.microsoft.com/office/drawing/2014/main" id="{EE2EB36F-86A9-600C-DE35-62E7AD86A145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任意多边形 442">
              <a:extLst>
                <a:ext uri="{FF2B5EF4-FFF2-40B4-BE49-F238E27FC236}">
                  <a16:creationId xmlns:a16="http://schemas.microsoft.com/office/drawing/2014/main" id="{41575BDB-E1E4-BEE0-30B7-504D7B6A45AA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任意多边形 443">
              <a:extLst>
                <a:ext uri="{FF2B5EF4-FFF2-40B4-BE49-F238E27FC236}">
                  <a16:creationId xmlns:a16="http://schemas.microsoft.com/office/drawing/2014/main" id="{4D23C551-AA86-134C-240D-5853B0AFDF87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任意多边形 444">
              <a:extLst>
                <a:ext uri="{FF2B5EF4-FFF2-40B4-BE49-F238E27FC236}">
                  <a16:creationId xmlns:a16="http://schemas.microsoft.com/office/drawing/2014/main" id="{226D51C4-1CF9-A190-7635-F612CF78143B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任意多边形 445">
              <a:extLst>
                <a:ext uri="{FF2B5EF4-FFF2-40B4-BE49-F238E27FC236}">
                  <a16:creationId xmlns:a16="http://schemas.microsoft.com/office/drawing/2014/main" id="{BEDAA7CC-B519-5EDD-D049-8D3F33E00DD0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任意多边形 446">
              <a:extLst>
                <a:ext uri="{FF2B5EF4-FFF2-40B4-BE49-F238E27FC236}">
                  <a16:creationId xmlns:a16="http://schemas.microsoft.com/office/drawing/2014/main" id="{54435370-BC07-55CE-A1A3-A9BB033F4565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任意多边形 447">
              <a:extLst>
                <a:ext uri="{FF2B5EF4-FFF2-40B4-BE49-F238E27FC236}">
                  <a16:creationId xmlns:a16="http://schemas.microsoft.com/office/drawing/2014/main" id="{9DB6B84E-A2F6-DB1F-3D7B-DDDAD8A1E8B7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任意多边形 448">
              <a:extLst>
                <a:ext uri="{FF2B5EF4-FFF2-40B4-BE49-F238E27FC236}">
                  <a16:creationId xmlns:a16="http://schemas.microsoft.com/office/drawing/2014/main" id="{4693386F-C560-548A-7332-A089BE9A0DA1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任意多边形 449">
              <a:extLst>
                <a:ext uri="{FF2B5EF4-FFF2-40B4-BE49-F238E27FC236}">
                  <a16:creationId xmlns:a16="http://schemas.microsoft.com/office/drawing/2014/main" id="{C668364E-DFBD-5EB7-C9CD-311623EC253E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任意多边形 450">
              <a:extLst>
                <a:ext uri="{FF2B5EF4-FFF2-40B4-BE49-F238E27FC236}">
                  <a16:creationId xmlns:a16="http://schemas.microsoft.com/office/drawing/2014/main" id="{B32C9F6B-7CCF-4959-92D4-A977102DDEC2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869D454E-5922-8835-AEF6-FB3220F15B59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任意多边形 452">
              <a:extLst>
                <a:ext uri="{FF2B5EF4-FFF2-40B4-BE49-F238E27FC236}">
                  <a16:creationId xmlns:a16="http://schemas.microsoft.com/office/drawing/2014/main" id="{F6DAEBF4-6091-5152-66E1-114A4C47ACD1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任意多边形 453">
              <a:extLst>
                <a:ext uri="{FF2B5EF4-FFF2-40B4-BE49-F238E27FC236}">
                  <a16:creationId xmlns:a16="http://schemas.microsoft.com/office/drawing/2014/main" id="{39EDF4D6-97A6-EF3C-796C-1CDE11179710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任意多边形 454">
              <a:extLst>
                <a:ext uri="{FF2B5EF4-FFF2-40B4-BE49-F238E27FC236}">
                  <a16:creationId xmlns:a16="http://schemas.microsoft.com/office/drawing/2014/main" id="{F3C8404B-4BEC-340F-942F-8C03A1F60342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任意多边形 455">
              <a:extLst>
                <a:ext uri="{FF2B5EF4-FFF2-40B4-BE49-F238E27FC236}">
                  <a16:creationId xmlns:a16="http://schemas.microsoft.com/office/drawing/2014/main" id="{DF00968C-ADF8-FF2D-9E6C-CDFF5ED8388E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任意多边形 456">
              <a:extLst>
                <a:ext uri="{FF2B5EF4-FFF2-40B4-BE49-F238E27FC236}">
                  <a16:creationId xmlns:a16="http://schemas.microsoft.com/office/drawing/2014/main" id="{B79F5AA3-29C1-7740-1C9F-58A89E1F26A4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任意多边形 457">
              <a:extLst>
                <a:ext uri="{FF2B5EF4-FFF2-40B4-BE49-F238E27FC236}">
                  <a16:creationId xmlns:a16="http://schemas.microsoft.com/office/drawing/2014/main" id="{F955ACB4-12EE-A11E-3411-EF287FFF43C3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任意多边形 458">
              <a:extLst>
                <a:ext uri="{FF2B5EF4-FFF2-40B4-BE49-F238E27FC236}">
                  <a16:creationId xmlns:a16="http://schemas.microsoft.com/office/drawing/2014/main" id="{A7AEE9FF-6491-C5E6-7AC2-72707B451878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任意多边形 459">
              <a:extLst>
                <a:ext uri="{FF2B5EF4-FFF2-40B4-BE49-F238E27FC236}">
                  <a16:creationId xmlns:a16="http://schemas.microsoft.com/office/drawing/2014/main" id="{42D1CFF5-30A3-4DF7-ED90-C980837ACDB8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任意多边形 460">
              <a:extLst>
                <a:ext uri="{FF2B5EF4-FFF2-40B4-BE49-F238E27FC236}">
                  <a16:creationId xmlns:a16="http://schemas.microsoft.com/office/drawing/2014/main" id="{FA7687A5-EA30-8D4D-627B-345286A1EF1B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任意多边形 461">
              <a:extLst>
                <a:ext uri="{FF2B5EF4-FFF2-40B4-BE49-F238E27FC236}">
                  <a16:creationId xmlns:a16="http://schemas.microsoft.com/office/drawing/2014/main" id="{DE4CA614-A08A-6D39-A6BA-29810CD369FC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任意多边形 462">
              <a:extLst>
                <a:ext uri="{FF2B5EF4-FFF2-40B4-BE49-F238E27FC236}">
                  <a16:creationId xmlns:a16="http://schemas.microsoft.com/office/drawing/2014/main" id="{B08B0555-B246-7C08-35A9-660D65ECF8DF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任意多边形 463">
              <a:extLst>
                <a:ext uri="{FF2B5EF4-FFF2-40B4-BE49-F238E27FC236}">
                  <a16:creationId xmlns:a16="http://schemas.microsoft.com/office/drawing/2014/main" id="{213B80E7-4DFC-34B0-965C-A32B31BFE91B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任意多边形 64">
              <a:extLst>
                <a:ext uri="{FF2B5EF4-FFF2-40B4-BE49-F238E27FC236}">
                  <a16:creationId xmlns:a16="http://schemas.microsoft.com/office/drawing/2014/main" id="{AE453447-478E-72BA-A30E-62813D04C6B0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任意多边形 65">
              <a:extLst>
                <a:ext uri="{FF2B5EF4-FFF2-40B4-BE49-F238E27FC236}">
                  <a16:creationId xmlns:a16="http://schemas.microsoft.com/office/drawing/2014/main" id="{2333ADFA-74EF-4B43-8A84-6F958C984BBA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任意多边形 66">
              <a:extLst>
                <a:ext uri="{FF2B5EF4-FFF2-40B4-BE49-F238E27FC236}">
                  <a16:creationId xmlns:a16="http://schemas.microsoft.com/office/drawing/2014/main" id="{6F7E8FD4-89C1-3495-8402-C98FF266EE7F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任意多边形 67">
              <a:extLst>
                <a:ext uri="{FF2B5EF4-FFF2-40B4-BE49-F238E27FC236}">
                  <a16:creationId xmlns:a16="http://schemas.microsoft.com/office/drawing/2014/main" id="{0792C97E-9499-0ACA-1982-609F1D7A51EB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任意多边形 68">
              <a:extLst>
                <a:ext uri="{FF2B5EF4-FFF2-40B4-BE49-F238E27FC236}">
                  <a16:creationId xmlns:a16="http://schemas.microsoft.com/office/drawing/2014/main" id="{52D6B9CB-5574-6C6C-A049-4A614E741F6B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任意多边形 69">
              <a:extLst>
                <a:ext uri="{FF2B5EF4-FFF2-40B4-BE49-F238E27FC236}">
                  <a16:creationId xmlns:a16="http://schemas.microsoft.com/office/drawing/2014/main" id="{2965051B-8CFF-52CB-EF79-BD4E4149F505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任意多边形 70">
              <a:extLst>
                <a:ext uri="{FF2B5EF4-FFF2-40B4-BE49-F238E27FC236}">
                  <a16:creationId xmlns:a16="http://schemas.microsoft.com/office/drawing/2014/main" id="{9570F3A8-373C-AC3A-646B-7479A3E0D8BD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任意多边形 71">
              <a:extLst>
                <a:ext uri="{FF2B5EF4-FFF2-40B4-BE49-F238E27FC236}">
                  <a16:creationId xmlns:a16="http://schemas.microsoft.com/office/drawing/2014/main" id="{4F70C3AC-6F64-71D9-DDD2-6981AAD66BFC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任意多边形 72">
              <a:extLst>
                <a:ext uri="{FF2B5EF4-FFF2-40B4-BE49-F238E27FC236}">
                  <a16:creationId xmlns:a16="http://schemas.microsoft.com/office/drawing/2014/main" id="{8FA08C02-871E-038E-1244-D9433AD77B14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任意多边形 73">
              <a:extLst>
                <a:ext uri="{FF2B5EF4-FFF2-40B4-BE49-F238E27FC236}">
                  <a16:creationId xmlns:a16="http://schemas.microsoft.com/office/drawing/2014/main" id="{34CBF507-8A2F-7242-5090-ED29B6C57198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任意多边形 74">
              <a:extLst>
                <a:ext uri="{FF2B5EF4-FFF2-40B4-BE49-F238E27FC236}">
                  <a16:creationId xmlns:a16="http://schemas.microsoft.com/office/drawing/2014/main" id="{782C4B65-0FF8-7668-554A-8DBBA247DC23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任意多边形 75">
              <a:extLst>
                <a:ext uri="{FF2B5EF4-FFF2-40B4-BE49-F238E27FC236}">
                  <a16:creationId xmlns:a16="http://schemas.microsoft.com/office/drawing/2014/main" id="{77674CB3-A9D3-6455-1B61-DA4B9AF818D2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任意多边形 76">
              <a:extLst>
                <a:ext uri="{FF2B5EF4-FFF2-40B4-BE49-F238E27FC236}">
                  <a16:creationId xmlns:a16="http://schemas.microsoft.com/office/drawing/2014/main" id="{9E8A134A-7BEF-2FBE-D47F-9A7352E9874B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任意多边形 77">
              <a:extLst>
                <a:ext uri="{FF2B5EF4-FFF2-40B4-BE49-F238E27FC236}">
                  <a16:creationId xmlns:a16="http://schemas.microsoft.com/office/drawing/2014/main" id="{BCFCBBE1-B72F-8377-140F-6991FC3EA8F8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任意多边形 78">
              <a:extLst>
                <a:ext uri="{FF2B5EF4-FFF2-40B4-BE49-F238E27FC236}">
                  <a16:creationId xmlns:a16="http://schemas.microsoft.com/office/drawing/2014/main" id="{A6068875-D07A-C40E-B3CE-57F87F76FD00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任意多边形 79">
              <a:extLst>
                <a:ext uri="{FF2B5EF4-FFF2-40B4-BE49-F238E27FC236}">
                  <a16:creationId xmlns:a16="http://schemas.microsoft.com/office/drawing/2014/main" id="{91C37D13-7419-D273-75DF-EB1928B0B795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任意多边形 80">
              <a:extLst>
                <a:ext uri="{FF2B5EF4-FFF2-40B4-BE49-F238E27FC236}">
                  <a16:creationId xmlns:a16="http://schemas.microsoft.com/office/drawing/2014/main" id="{66A5BD8B-6843-3734-56B5-4393148D2FB4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任意多边形 81">
              <a:extLst>
                <a:ext uri="{FF2B5EF4-FFF2-40B4-BE49-F238E27FC236}">
                  <a16:creationId xmlns:a16="http://schemas.microsoft.com/office/drawing/2014/main" id="{07026E5D-F5A4-D8F2-A289-EA172708294A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任意多边形 82">
              <a:extLst>
                <a:ext uri="{FF2B5EF4-FFF2-40B4-BE49-F238E27FC236}">
                  <a16:creationId xmlns:a16="http://schemas.microsoft.com/office/drawing/2014/main" id="{04EC5081-F1E8-84DE-D18D-E49F09768B64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任意多边形 83">
              <a:extLst>
                <a:ext uri="{FF2B5EF4-FFF2-40B4-BE49-F238E27FC236}">
                  <a16:creationId xmlns:a16="http://schemas.microsoft.com/office/drawing/2014/main" id="{646CB4F5-633D-5807-0013-954B6032CFA8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任意多边形 84">
              <a:extLst>
                <a:ext uri="{FF2B5EF4-FFF2-40B4-BE49-F238E27FC236}">
                  <a16:creationId xmlns:a16="http://schemas.microsoft.com/office/drawing/2014/main" id="{662D47F2-AC84-503B-D0CC-25751CCDF2A3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任意多边形 85">
              <a:extLst>
                <a:ext uri="{FF2B5EF4-FFF2-40B4-BE49-F238E27FC236}">
                  <a16:creationId xmlns:a16="http://schemas.microsoft.com/office/drawing/2014/main" id="{3B6912E0-6912-DC40-D4B1-77285C3EA68B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任意多边形 86">
              <a:extLst>
                <a:ext uri="{FF2B5EF4-FFF2-40B4-BE49-F238E27FC236}">
                  <a16:creationId xmlns:a16="http://schemas.microsoft.com/office/drawing/2014/main" id="{BCB9D9C0-CC67-E652-092C-2ED65EEC382F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任意多边形 87">
              <a:extLst>
                <a:ext uri="{FF2B5EF4-FFF2-40B4-BE49-F238E27FC236}">
                  <a16:creationId xmlns:a16="http://schemas.microsoft.com/office/drawing/2014/main" id="{6DB51B1A-50B7-E688-FE35-F824BD251686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任意多边形 88">
              <a:extLst>
                <a:ext uri="{FF2B5EF4-FFF2-40B4-BE49-F238E27FC236}">
                  <a16:creationId xmlns:a16="http://schemas.microsoft.com/office/drawing/2014/main" id="{1721732C-4590-FC17-F964-041150EDEB2E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任意多边形 89">
              <a:extLst>
                <a:ext uri="{FF2B5EF4-FFF2-40B4-BE49-F238E27FC236}">
                  <a16:creationId xmlns:a16="http://schemas.microsoft.com/office/drawing/2014/main" id="{5F206C0E-59B0-9088-BE42-6A2D83AD2604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任意多边形 90">
              <a:extLst>
                <a:ext uri="{FF2B5EF4-FFF2-40B4-BE49-F238E27FC236}">
                  <a16:creationId xmlns:a16="http://schemas.microsoft.com/office/drawing/2014/main" id="{99D2AC78-A9CD-EF2E-B5AD-BF1BC21EBA62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任意多边形 91">
              <a:extLst>
                <a:ext uri="{FF2B5EF4-FFF2-40B4-BE49-F238E27FC236}">
                  <a16:creationId xmlns:a16="http://schemas.microsoft.com/office/drawing/2014/main" id="{69D974FE-E9DC-D2BD-3AB7-8506AA776A43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任意多边形 92">
              <a:extLst>
                <a:ext uri="{FF2B5EF4-FFF2-40B4-BE49-F238E27FC236}">
                  <a16:creationId xmlns:a16="http://schemas.microsoft.com/office/drawing/2014/main" id="{F05EBD7B-5364-0E4B-4D7A-3568272580AD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任意多边形 93">
              <a:extLst>
                <a:ext uri="{FF2B5EF4-FFF2-40B4-BE49-F238E27FC236}">
                  <a16:creationId xmlns:a16="http://schemas.microsoft.com/office/drawing/2014/main" id="{1A14320F-7E09-8C5F-6AE7-AB445C3EC396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任意多边形 94">
              <a:extLst>
                <a:ext uri="{FF2B5EF4-FFF2-40B4-BE49-F238E27FC236}">
                  <a16:creationId xmlns:a16="http://schemas.microsoft.com/office/drawing/2014/main" id="{82E88E9C-EDB1-7C6D-426F-1B3622638E78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任意多边形 95">
              <a:extLst>
                <a:ext uri="{FF2B5EF4-FFF2-40B4-BE49-F238E27FC236}">
                  <a16:creationId xmlns:a16="http://schemas.microsoft.com/office/drawing/2014/main" id="{AFE536E4-14AD-2F61-6855-CCEB19C8D707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任意多边形 96">
              <a:extLst>
                <a:ext uri="{FF2B5EF4-FFF2-40B4-BE49-F238E27FC236}">
                  <a16:creationId xmlns:a16="http://schemas.microsoft.com/office/drawing/2014/main" id="{086C6B84-EC09-0C1D-1846-D585AC953FD5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任意多边形 97">
              <a:extLst>
                <a:ext uri="{FF2B5EF4-FFF2-40B4-BE49-F238E27FC236}">
                  <a16:creationId xmlns:a16="http://schemas.microsoft.com/office/drawing/2014/main" id="{51B352D3-3A78-87BD-5ACF-A962E0603203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任意多边形 98">
              <a:extLst>
                <a:ext uri="{FF2B5EF4-FFF2-40B4-BE49-F238E27FC236}">
                  <a16:creationId xmlns:a16="http://schemas.microsoft.com/office/drawing/2014/main" id="{9DE5B4FB-115D-B66A-7AE2-63D533A1C40C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任意多边形 99">
              <a:extLst>
                <a:ext uri="{FF2B5EF4-FFF2-40B4-BE49-F238E27FC236}">
                  <a16:creationId xmlns:a16="http://schemas.microsoft.com/office/drawing/2014/main" id="{D39036E8-AF72-937E-5FA2-0DD14BB79B5F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任意多边形 100">
              <a:extLst>
                <a:ext uri="{FF2B5EF4-FFF2-40B4-BE49-F238E27FC236}">
                  <a16:creationId xmlns:a16="http://schemas.microsoft.com/office/drawing/2014/main" id="{D51175EE-E424-C79A-215B-8BCD3BAC725C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任意多边形 101">
              <a:extLst>
                <a:ext uri="{FF2B5EF4-FFF2-40B4-BE49-F238E27FC236}">
                  <a16:creationId xmlns:a16="http://schemas.microsoft.com/office/drawing/2014/main" id="{390811C5-721B-8C27-6B8B-8000815F232C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任意多边形 102">
              <a:extLst>
                <a:ext uri="{FF2B5EF4-FFF2-40B4-BE49-F238E27FC236}">
                  <a16:creationId xmlns:a16="http://schemas.microsoft.com/office/drawing/2014/main" id="{ED4478EB-5DAF-2B23-6067-D156AFAC6FC8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任意多边形 103">
              <a:extLst>
                <a:ext uri="{FF2B5EF4-FFF2-40B4-BE49-F238E27FC236}">
                  <a16:creationId xmlns:a16="http://schemas.microsoft.com/office/drawing/2014/main" id="{EE250ED8-6CE1-AC50-BD92-7FDA5CF49494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任意多边形 104">
              <a:extLst>
                <a:ext uri="{FF2B5EF4-FFF2-40B4-BE49-F238E27FC236}">
                  <a16:creationId xmlns:a16="http://schemas.microsoft.com/office/drawing/2014/main" id="{E7397BB3-699A-0734-3A64-2FA108995979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任意多边形 105">
              <a:extLst>
                <a:ext uri="{FF2B5EF4-FFF2-40B4-BE49-F238E27FC236}">
                  <a16:creationId xmlns:a16="http://schemas.microsoft.com/office/drawing/2014/main" id="{30634B41-F26A-DF9B-22E7-EB40A153EBE2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任意多边形 106">
              <a:extLst>
                <a:ext uri="{FF2B5EF4-FFF2-40B4-BE49-F238E27FC236}">
                  <a16:creationId xmlns:a16="http://schemas.microsoft.com/office/drawing/2014/main" id="{0049DCB7-AE4B-8494-1E75-F40498E7A501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任意多边形 107">
              <a:extLst>
                <a:ext uri="{FF2B5EF4-FFF2-40B4-BE49-F238E27FC236}">
                  <a16:creationId xmlns:a16="http://schemas.microsoft.com/office/drawing/2014/main" id="{70C963B6-7825-CC13-8A1E-CC65F23AC100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任意多边形 108">
              <a:extLst>
                <a:ext uri="{FF2B5EF4-FFF2-40B4-BE49-F238E27FC236}">
                  <a16:creationId xmlns:a16="http://schemas.microsoft.com/office/drawing/2014/main" id="{82AAFBCE-681A-137D-4DCF-668C22619400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任意多边形 109">
              <a:extLst>
                <a:ext uri="{FF2B5EF4-FFF2-40B4-BE49-F238E27FC236}">
                  <a16:creationId xmlns:a16="http://schemas.microsoft.com/office/drawing/2014/main" id="{766C8E4F-FB2F-2399-2245-2D4F6C30959E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任意多边形 110">
              <a:extLst>
                <a:ext uri="{FF2B5EF4-FFF2-40B4-BE49-F238E27FC236}">
                  <a16:creationId xmlns:a16="http://schemas.microsoft.com/office/drawing/2014/main" id="{21A17CF1-AA26-D805-7AE0-AE0519897674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任意多边形 111">
              <a:extLst>
                <a:ext uri="{FF2B5EF4-FFF2-40B4-BE49-F238E27FC236}">
                  <a16:creationId xmlns:a16="http://schemas.microsoft.com/office/drawing/2014/main" id="{318F27EA-3857-CCA9-58AF-50A78475EF17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任意多边形 112">
              <a:extLst>
                <a:ext uri="{FF2B5EF4-FFF2-40B4-BE49-F238E27FC236}">
                  <a16:creationId xmlns:a16="http://schemas.microsoft.com/office/drawing/2014/main" id="{BDD3A6FD-8E15-A2A8-B212-C0A91FBF4576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任意多边形 113">
              <a:extLst>
                <a:ext uri="{FF2B5EF4-FFF2-40B4-BE49-F238E27FC236}">
                  <a16:creationId xmlns:a16="http://schemas.microsoft.com/office/drawing/2014/main" id="{FCB02366-9672-9A6D-3F6D-C1035047608D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任意多边形 114">
              <a:extLst>
                <a:ext uri="{FF2B5EF4-FFF2-40B4-BE49-F238E27FC236}">
                  <a16:creationId xmlns:a16="http://schemas.microsoft.com/office/drawing/2014/main" id="{53C9259C-8A92-FCE8-CD35-C8D9DB1FCFBC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任意多边形 115">
              <a:extLst>
                <a:ext uri="{FF2B5EF4-FFF2-40B4-BE49-F238E27FC236}">
                  <a16:creationId xmlns:a16="http://schemas.microsoft.com/office/drawing/2014/main" id="{B33C342B-B6A4-E126-AAC2-98FE5030F068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任意多边形 116">
              <a:extLst>
                <a:ext uri="{FF2B5EF4-FFF2-40B4-BE49-F238E27FC236}">
                  <a16:creationId xmlns:a16="http://schemas.microsoft.com/office/drawing/2014/main" id="{45D0929D-9F17-E949-D48D-B85DAD15C8A8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任意多边形 117">
              <a:extLst>
                <a:ext uri="{FF2B5EF4-FFF2-40B4-BE49-F238E27FC236}">
                  <a16:creationId xmlns:a16="http://schemas.microsoft.com/office/drawing/2014/main" id="{F0B92DDF-18DF-616C-881F-A83B2DC3501A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任意多边形 118">
              <a:extLst>
                <a:ext uri="{FF2B5EF4-FFF2-40B4-BE49-F238E27FC236}">
                  <a16:creationId xmlns:a16="http://schemas.microsoft.com/office/drawing/2014/main" id="{F9A0D7F7-33EA-F157-B028-E2F2439DE361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355DAC7D-89A6-22E0-668B-E5BD23644384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D47B7655-BA35-0849-B2D0-5C056BF78A6B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F252369D-3DD1-90FE-7F45-C5B0DBAD578A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任意多边形 122">
              <a:extLst>
                <a:ext uri="{FF2B5EF4-FFF2-40B4-BE49-F238E27FC236}">
                  <a16:creationId xmlns:a16="http://schemas.microsoft.com/office/drawing/2014/main" id="{2F88C19E-2C5B-EA7A-1A8B-221EB78A0584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任意多边形 123">
              <a:extLst>
                <a:ext uri="{FF2B5EF4-FFF2-40B4-BE49-F238E27FC236}">
                  <a16:creationId xmlns:a16="http://schemas.microsoft.com/office/drawing/2014/main" id="{2DCA4C6D-A55B-982E-0A6D-2C2BEB16ADEA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任意多边形 124">
              <a:extLst>
                <a:ext uri="{FF2B5EF4-FFF2-40B4-BE49-F238E27FC236}">
                  <a16:creationId xmlns:a16="http://schemas.microsoft.com/office/drawing/2014/main" id="{05010B1B-25A8-523D-CAB6-84C0DDD7027E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任意多边形 125">
              <a:extLst>
                <a:ext uri="{FF2B5EF4-FFF2-40B4-BE49-F238E27FC236}">
                  <a16:creationId xmlns:a16="http://schemas.microsoft.com/office/drawing/2014/main" id="{259C7089-BBA8-95CE-E70F-A0604C745BD9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任意多边形 126">
              <a:extLst>
                <a:ext uri="{FF2B5EF4-FFF2-40B4-BE49-F238E27FC236}">
                  <a16:creationId xmlns:a16="http://schemas.microsoft.com/office/drawing/2014/main" id="{D710D377-D589-1399-0EE1-FB3B704F4BDF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任意多边形 127">
              <a:extLst>
                <a:ext uri="{FF2B5EF4-FFF2-40B4-BE49-F238E27FC236}">
                  <a16:creationId xmlns:a16="http://schemas.microsoft.com/office/drawing/2014/main" id="{19EEA6AC-E414-DDC7-6E14-DD8E0EC37B60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任意多边形 128">
              <a:extLst>
                <a:ext uri="{FF2B5EF4-FFF2-40B4-BE49-F238E27FC236}">
                  <a16:creationId xmlns:a16="http://schemas.microsoft.com/office/drawing/2014/main" id="{C79902AB-EF07-2459-5557-E1163B36BCBE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任意多边形 129">
              <a:extLst>
                <a:ext uri="{FF2B5EF4-FFF2-40B4-BE49-F238E27FC236}">
                  <a16:creationId xmlns:a16="http://schemas.microsoft.com/office/drawing/2014/main" id="{F7F8E0EE-8B49-4F23-EF70-B66F88B048EB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任意多边形 130">
              <a:extLst>
                <a:ext uri="{FF2B5EF4-FFF2-40B4-BE49-F238E27FC236}">
                  <a16:creationId xmlns:a16="http://schemas.microsoft.com/office/drawing/2014/main" id="{BFDBCBA8-B10B-7DAF-A17B-25E63ACF7CC3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任意多边形 131">
              <a:extLst>
                <a:ext uri="{FF2B5EF4-FFF2-40B4-BE49-F238E27FC236}">
                  <a16:creationId xmlns:a16="http://schemas.microsoft.com/office/drawing/2014/main" id="{19C5F9F0-758B-9332-11B1-2DB35F0C3493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任意多边形 132">
              <a:extLst>
                <a:ext uri="{FF2B5EF4-FFF2-40B4-BE49-F238E27FC236}">
                  <a16:creationId xmlns:a16="http://schemas.microsoft.com/office/drawing/2014/main" id="{0947B60B-43FF-8D7A-9EBE-389A3165DCB1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任意多边形 133">
              <a:extLst>
                <a:ext uri="{FF2B5EF4-FFF2-40B4-BE49-F238E27FC236}">
                  <a16:creationId xmlns:a16="http://schemas.microsoft.com/office/drawing/2014/main" id="{9F51F81F-A59B-15A7-0E6F-0FB4BE7E057E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任意多边形 134">
              <a:extLst>
                <a:ext uri="{FF2B5EF4-FFF2-40B4-BE49-F238E27FC236}">
                  <a16:creationId xmlns:a16="http://schemas.microsoft.com/office/drawing/2014/main" id="{1BC6AA48-4CF8-C285-7EE6-AEA885E3B8BA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任意多边形 135">
              <a:extLst>
                <a:ext uri="{FF2B5EF4-FFF2-40B4-BE49-F238E27FC236}">
                  <a16:creationId xmlns:a16="http://schemas.microsoft.com/office/drawing/2014/main" id="{60945434-6143-9194-CE2A-8F0E175797A5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任意多边形 136">
              <a:extLst>
                <a:ext uri="{FF2B5EF4-FFF2-40B4-BE49-F238E27FC236}">
                  <a16:creationId xmlns:a16="http://schemas.microsoft.com/office/drawing/2014/main" id="{13C828E6-708F-A650-5529-1390945D8A7A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17D1EEFC-B77D-F760-9A13-7471DEF7234C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任意多边形 138">
              <a:extLst>
                <a:ext uri="{FF2B5EF4-FFF2-40B4-BE49-F238E27FC236}">
                  <a16:creationId xmlns:a16="http://schemas.microsoft.com/office/drawing/2014/main" id="{8AF48C1C-31D0-1F58-752F-DA6D67ACCB3D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21377939-9094-E3AA-6C1E-F13A16863F12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任意多边形 140">
              <a:extLst>
                <a:ext uri="{FF2B5EF4-FFF2-40B4-BE49-F238E27FC236}">
                  <a16:creationId xmlns:a16="http://schemas.microsoft.com/office/drawing/2014/main" id="{5EF2531D-1079-88FC-E399-EB52031EE6BA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任意多边形 141">
              <a:extLst>
                <a:ext uri="{FF2B5EF4-FFF2-40B4-BE49-F238E27FC236}">
                  <a16:creationId xmlns:a16="http://schemas.microsoft.com/office/drawing/2014/main" id="{AF8FA17F-E8C4-732B-06ED-0877C262E100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任意多边形 142">
              <a:extLst>
                <a:ext uri="{FF2B5EF4-FFF2-40B4-BE49-F238E27FC236}">
                  <a16:creationId xmlns:a16="http://schemas.microsoft.com/office/drawing/2014/main" id="{CE193ED7-CBC4-6E0E-6FA5-4EEF52FD5F6F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任意多边形 143">
              <a:extLst>
                <a:ext uri="{FF2B5EF4-FFF2-40B4-BE49-F238E27FC236}">
                  <a16:creationId xmlns:a16="http://schemas.microsoft.com/office/drawing/2014/main" id="{995AD04D-6729-FC59-26A3-DD75A8B37943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任意多边形 144">
              <a:extLst>
                <a:ext uri="{FF2B5EF4-FFF2-40B4-BE49-F238E27FC236}">
                  <a16:creationId xmlns:a16="http://schemas.microsoft.com/office/drawing/2014/main" id="{BC74BF84-6C1A-7807-FD86-DB16DF65712F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任意多边形 145">
              <a:extLst>
                <a:ext uri="{FF2B5EF4-FFF2-40B4-BE49-F238E27FC236}">
                  <a16:creationId xmlns:a16="http://schemas.microsoft.com/office/drawing/2014/main" id="{BB3263F2-E2C8-4316-01F8-D531AD5C821A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任意多边形 146">
              <a:extLst>
                <a:ext uri="{FF2B5EF4-FFF2-40B4-BE49-F238E27FC236}">
                  <a16:creationId xmlns:a16="http://schemas.microsoft.com/office/drawing/2014/main" id="{D395CA6C-BAA1-5A83-6ABE-D236AAC81187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任意多边形 147">
              <a:extLst>
                <a:ext uri="{FF2B5EF4-FFF2-40B4-BE49-F238E27FC236}">
                  <a16:creationId xmlns:a16="http://schemas.microsoft.com/office/drawing/2014/main" id="{651F0FFF-A054-8FD4-FBEF-90646C38B7D3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任意多边形 148">
              <a:extLst>
                <a:ext uri="{FF2B5EF4-FFF2-40B4-BE49-F238E27FC236}">
                  <a16:creationId xmlns:a16="http://schemas.microsoft.com/office/drawing/2014/main" id="{B8CAB36F-E148-D93B-1EE8-C76F2A458ECA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任意多边形 149">
              <a:extLst>
                <a:ext uri="{FF2B5EF4-FFF2-40B4-BE49-F238E27FC236}">
                  <a16:creationId xmlns:a16="http://schemas.microsoft.com/office/drawing/2014/main" id="{4D7DBB5A-F7BA-1939-117D-23DCF0F6E655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任意多边形 150">
              <a:extLst>
                <a:ext uri="{FF2B5EF4-FFF2-40B4-BE49-F238E27FC236}">
                  <a16:creationId xmlns:a16="http://schemas.microsoft.com/office/drawing/2014/main" id="{CDC6D625-D183-846F-9CD4-EA97FFC17706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任意多边形 151">
              <a:extLst>
                <a:ext uri="{FF2B5EF4-FFF2-40B4-BE49-F238E27FC236}">
                  <a16:creationId xmlns:a16="http://schemas.microsoft.com/office/drawing/2014/main" id="{D3907D63-14B4-7714-30DC-6589D4E8CA48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任意多边形 152">
              <a:extLst>
                <a:ext uri="{FF2B5EF4-FFF2-40B4-BE49-F238E27FC236}">
                  <a16:creationId xmlns:a16="http://schemas.microsoft.com/office/drawing/2014/main" id="{F772180A-8C28-4D1B-7163-35A39DC165EE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任意多边形 153">
              <a:extLst>
                <a:ext uri="{FF2B5EF4-FFF2-40B4-BE49-F238E27FC236}">
                  <a16:creationId xmlns:a16="http://schemas.microsoft.com/office/drawing/2014/main" id="{3A90FC09-147E-DB54-0AB4-28813677BC0F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任意多边形 154">
              <a:extLst>
                <a:ext uri="{FF2B5EF4-FFF2-40B4-BE49-F238E27FC236}">
                  <a16:creationId xmlns:a16="http://schemas.microsoft.com/office/drawing/2014/main" id="{0655658A-8298-415C-37C5-919DF869CF92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任意多边形 155">
              <a:extLst>
                <a:ext uri="{FF2B5EF4-FFF2-40B4-BE49-F238E27FC236}">
                  <a16:creationId xmlns:a16="http://schemas.microsoft.com/office/drawing/2014/main" id="{CD2E8762-D049-1A94-B473-E7032D8A479F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任意多边形 156">
              <a:extLst>
                <a:ext uri="{FF2B5EF4-FFF2-40B4-BE49-F238E27FC236}">
                  <a16:creationId xmlns:a16="http://schemas.microsoft.com/office/drawing/2014/main" id="{C4C20EA8-6D92-CF17-88A5-7B071E018039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任意多边形 157">
              <a:extLst>
                <a:ext uri="{FF2B5EF4-FFF2-40B4-BE49-F238E27FC236}">
                  <a16:creationId xmlns:a16="http://schemas.microsoft.com/office/drawing/2014/main" id="{B936BDDC-37F5-FF40-FB10-C8300BF4F54E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任意多边形 158">
              <a:extLst>
                <a:ext uri="{FF2B5EF4-FFF2-40B4-BE49-F238E27FC236}">
                  <a16:creationId xmlns:a16="http://schemas.microsoft.com/office/drawing/2014/main" id="{ED88FDF5-AE58-8961-053C-3673EF90148B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任意多边形 159">
              <a:extLst>
                <a:ext uri="{FF2B5EF4-FFF2-40B4-BE49-F238E27FC236}">
                  <a16:creationId xmlns:a16="http://schemas.microsoft.com/office/drawing/2014/main" id="{BACC21EA-316A-FF88-1F4D-32897DFF8EDC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直接连接符 310">
              <a:extLst>
                <a:ext uri="{FF2B5EF4-FFF2-40B4-BE49-F238E27FC236}">
                  <a16:creationId xmlns:a16="http://schemas.microsoft.com/office/drawing/2014/main" id="{FA6211A8-3440-5DE0-9DEF-5C6F8933E308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直接连接符 311">
              <a:extLst>
                <a:ext uri="{FF2B5EF4-FFF2-40B4-BE49-F238E27FC236}">
                  <a16:creationId xmlns:a16="http://schemas.microsoft.com/office/drawing/2014/main" id="{50ABF072-8970-E64A-FC80-9DD4F7B73E33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任意多边形 162">
              <a:extLst>
                <a:ext uri="{FF2B5EF4-FFF2-40B4-BE49-F238E27FC236}">
                  <a16:creationId xmlns:a16="http://schemas.microsoft.com/office/drawing/2014/main" id="{A490AC36-77BB-F0CA-9B0C-5BCC16CA2E09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任意多边形 163">
              <a:extLst>
                <a:ext uri="{FF2B5EF4-FFF2-40B4-BE49-F238E27FC236}">
                  <a16:creationId xmlns:a16="http://schemas.microsoft.com/office/drawing/2014/main" id="{C66E9313-A0D7-8043-FCC9-8342CAA15586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任意多边形 164">
              <a:extLst>
                <a:ext uri="{FF2B5EF4-FFF2-40B4-BE49-F238E27FC236}">
                  <a16:creationId xmlns:a16="http://schemas.microsoft.com/office/drawing/2014/main" id="{EFADDFB5-9F99-30F5-8735-52BE84CE5BC7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任意多边形 165">
              <a:extLst>
                <a:ext uri="{FF2B5EF4-FFF2-40B4-BE49-F238E27FC236}">
                  <a16:creationId xmlns:a16="http://schemas.microsoft.com/office/drawing/2014/main" id="{5670A856-2DD8-1992-499B-9BEEB5556B00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任意多边形 166">
              <a:extLst>
                <a:ext uri="{FF2B5EF4-FFF2-40B4-BE49-F238E27FC236}">
                  <a16:creationId xmlns:a16="http://schemas.microsoft.com/office/drawing/2014/main" id="{E9FB5104-1187-1293-023F-2303535C914B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任意多边形 167">
              <a:extLst>
                <a:ext uri="{FF2B5EF4-FFF2-40B4-BE49-F238E27FC236}">
                  <a16:creationId xmlns:a16="http://schemas.microsoft.com/office/drawing/2014/main" id="{A2C29006-1CE4-7BA6-F660-44622C54128C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任意多边形 168">
              <a:extLst>
                <a:ext uri="{FF2B5EF4-FFF2-40B4-BE49-F238E27FC236}">
                  <a16:creationId xmlns:a16="http://schemas.microsoft.com/office/drawing/2014/main" id="{4A4F8A6C-54F6-CF43-2771-8CB85122B264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任意多边形 169">
              <a:extLst>
                <a:ext uri="{FF2B5EF4-FFF2-40B4-BE49-F238E27FC236}">
                  <a16:creationId xmlns:a16="http://schemas.microsoft.com/office/drawing/2014/main" id="{91CB0B6E-18DE-B823-7239-75E86608CD9F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任意多边形 170">
              <a:extLst>
                <a:ext uri="{FF2B5EF4-FFF2-40B4-BE49-F238E27FC236}">
                  <a16:creationId xmlns:a16="http://schemas.microsoft.com/office/drawing/2014/main" id="{9E71C4A3-BF5B-640B-1FEF-238329EDACD0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任意多边形 171">
              <a:extLst>
                <a:ext uri="{FF2B5EF4-FFF2-40B4-BE49-F238E27FC236}">
                  <a16:creationId xmlns:a16="http://schemas.microsoft.com/office/drawing/2014/main" id="{440BA20A-A773-0CCF-362E-C05B80C5A478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任意多边形 172">
              <a:extLst>
                <a:ext uri="{FF2B5EF4-FFF2-40B4-BE49-F238E27FC236}">
                  <a16:creationId xmlns:a16="http://schemas.microsoft.com/office/drawing/2014/main" id="{39E0E1FA-F957-5967-F95B-EEA46CF186DA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任意多边形 173">
              <a:extLst>
                <a:ext uri="{FF2B5EF4-FFF2-40B4-BE49-F238E27FC236}">
                  <a16:creationId xmlns:a16="http://schemas.microsoft.com/office/drawing/2014/main" id="{FBB639EE-6243-13EF-6AE8-92A24505806D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任意多边形 174">
              <a:extLst>
                <a:ext uri="{FF2B5EF4-FFF2-40B4-BE49-F238E27FC236}">
                  <a16:creationId xmlns:a16="http://schemas.microsoft.com/office/drawing/2014/main" id="{782640DB-367B-3B8D-C0D2-7A5DC8F0CD92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任意多边形 175">
              <a:extLst>
                <a:ext uri="{FF2B5EF4-FFF2-40B4-BE49-F238E27FC236}">
                  <a16:creationId xmlns:a16="http://schemas.microsoft.com/office/drawing/2014/main" id="{8CFB4B94-B02C-3487-18E4-F84221052947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任意多边形 176">
              <a:extLst>
                <a:ext uri="{FF2B5EF4-FFF2-40B4-BE49-F238E27FC236}">
                  <a16:creationId xmlns:a16="http://schemas.microsoft.com/office/drawing/2014/main" id="{29435B26-FBB0-57F8-8D18-1D318C8C443A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任意多边形 177">
              <a:extLst>
                <a:ext uri="{FF2B5EF4-FFF2-40B4-BE49-F238E27FC236}">
                  <a16:creationId xmlns:a16="http://schemas.microsoft.com/office/drawing/2014/main" id="{4854DC98-47C2-81C5-1DE6-BF21C3E36502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任意多边形 178">
              <a:extLst>
                <a:ext uri="{FF2B5EF4-FFF2-40B4-BE49-F238E27FC236}">
                  <a16:creationId xmlns:a16="http://schemas.microsoft.com/office/drawing/2014/main" id="{64B80E3E-3FCE-3155-869D-9C7CAC150342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任意多边形 179">
              <a:extLst>
                <a:ext uri="{FF2B5EF4-FFF2-40B4-BE49-F238E27FC236}">
                  <a16:creationId xmlns:a16="http://schemas.microsoft.com/office/drawing/2014/main" id="{81A375B3-84A0-B17C-2887-675A337B4B7D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任意多边形 180">
              <a:extLst>
                <a:ext uri="{FF2B5EF4-FFF2-40B4-BE49-F238E27FC236}">
                  <a16:creationId xmlns:a16="http://schemas.microsoft.com/office/drawing/2014/main" id="{1CCB8797-8EFD-E67A-C6D8-435DE72E2C2E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任意多边形 181">
              <a:extLst>
                <a:ext uri="{FF2B5EF4-FFF2-40B4-BE49-F238E27FC236}">
                  <a16:creationId xmlns:a16="http://schemas.microsoft.com/office/drawing/2014/main" id="{DE9BECB5-6332-A1EF-7818-2018A1C28B2F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任意多边形 182">
              <a:extLst>
                <a:ext uri="{FF2B5EF4-FFF2-40B4-BE49-F238E27FC236}">
                  <a16:creationId xmlns:a16="http://schemas.microsoft.com/office/drawing/2014/main" id="{9E1297EF-7897-DF97-A1EC-B0FDD6B1E833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任意多边形 183">
              <a:extLst>
                <a:ext uri="{FF2B5EF4-FFF2-40B4-BE49-F238E27FC236}">
                  <a16:creationId xmlns:a16="http://schemas.microsoft.com/office/drawing/2014/main" id="{C6ADDF8B-6678-8E79-C0C4-46C61B4C02AB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任意多边形 184">
              <a:extLst>
                <a:ext uri="{FF2B5EF4-FFF2-40B4-BE49-F238E27FC236}">
                  <a16:creationId xmlns:a16="http://schemas.microsoft.com/office/drawing/2014/main" id="{BEC458F1-F8D1-5A90-25CA-8BED90987905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任意多边形 185">
              <a:extLst>
                <a:ext uri="{FF2B5EF4-FFF2-40B4-BE49-F238E27FC236}">
                  <a16:creationId xmlns:a16="http://schemas.microsoft.com/office/drawing/2014/main" id="{764FE395-78DA-6304-2D96-7E4677255182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任意多边形 186">
              <a:extLst>
                <a:ext uri="{FF2B5EF4-FFF2-40B4-BE49-F238E27FC236}">
                  <a16:creationId xmlns:a16="http://schemas.microsoft.com/office/drawing/2014/main" id="{C8597BA3-D45C-C647-0E68-617BDC007662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任意多边形 187">
              <a:extLst>
                <a:ext uri="{FF2B5EF4-FFF2-40B4-BE49-F238E27FC236}">
                  <a16:creationId xmlns:a16="http://schemas.microsoft.com/office/drawing/2014/main" id="{A7F55D37-423B-7340-AA52-99186A330CA8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任意多边形 188">
              <a:extLst>
                <a:ext uri="{FF2B5EF4-FFF2-40B4-BE49-F238E27FC236}">
                  <a16:creationId xmlns:a16="http://schemas.microsoft.com/office/drawing/2014/main" id="{DC31BC66-A2FD-71D7-4FD4-043350F83D94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任意多边形 189">
              <a:extLst>
                <a:ext uri="{FF2B5EF4-FFF2-40B4-BE49-F238E27FC236}">
                  <a16:creationId xmlns:a16="http://schemas.microsoft.com/office/drawing/2014/main" id="{DA4F524D-E9A2-48F9-B7C6-09ED06142637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任意多边形 190">
              <a:extLst>
                <a:ext uri="{FF2B5EF4-FFF2-40B4-BE49-F238E27FC236}">
                  <a16:creationId xmlns:a16="http://schemas.microsoft.com/office/drawing/2014/main" id="{49B2BE83-9913-6374-FE82-DCE4B83BC6A9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任意多边形 191">
              <a:extLst>
                <a:ext uri="{FF2B5EF4-FFF2-40B4-BE49-F238E27FC236}">
                  <a16:creationId xmlns:a16="http://schemas.microsoft.com/office/drawing/2014/main" id="{4A722BD7-2A36-1241-454B-D7D62DFAC239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任意多边形 192">
              <a:extLst>
                <a:ext uri="{FF2B5EF4-FFF2-40B4-BE49-F238E27FC236}">
                  <a16:creationId xmlns:a16="http://schemas.microsoft.com/office/drawing/2014/main" id="{B936FDE6-BC89-A396-1039-0F4325AF710A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任意多边形 193">
              <a:extLst>
                <a:ext uri="{FF2B5EF4-FFF2-40B4-BE49-F238E27FC236}">
                  <a16:creationId xmlns:a16="http://schemas.microsoft.com/office/drawing/2014/main" id="{F5D3B2A1-F251-A75F-144C-6513F9B983E5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任意多边形 194">
              <a:extLst>
                <a:ext uri="{FF2B5EF4-FFF2-40B4-BE49-F238E27FC236}">
                  <a16:creationId xmlns:a16="http://schemas.microsoft.com/office/drawing/2014/main" id="{4B154CEE-CEFB-E7EF-CDA4-882905A5B77E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任意多边形 195">
              <a:extLst>
                <a:ext uri="{FF2B5EF4-FFF2-40B4-BE49-F238E27FC236}">
                  <a16:creationId xmlns:a16="http://schemas.microsoft.com/office/drawing/2014/main" id="{0DCCD3E3-3019-7CA9-8DF1-A017AB77C48A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任意多边形 196">
              <a:extLst>
                <a:ext uri="{FF2B5EF4-FFF2-40B4-BE49-F238E27FC236}">
                  <a16:creationId xmlns:a16="http://schemas.microsoft.com/office/drawing/2014/main" id="{E26202F8-F780-500B-AEA6-C1C0029E8204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任意多边形 197">
              <a:extLst>
                <a:ext uri="{FF2B5EF4-FFF2-40B4-BE49-F238E27FC236}">
                  <a16:creationId xmlns:a16="http://schemas.microsoft.com/office/drawing/2014/main" id="{B511EE7E-1C29-558C-F493-4E1B8357613F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任意多边形 198">
              <a:extLst>
                <a:ext uri="{FF2B5EF4-FFF2-40B4-BE49-F238E27FC236}">
                  <a16:creationId xmlns:a16="http://schemas.microsoft.com/office/drawing/2014/main" id="{4DEF6C78-288D-0B62-612A-475C314EABA9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任意多边形 199">
              <a:extLst>
                <a:ext uri="{FF2B5EF4-FFF2-40B4-BE49-F238E27FC236}">
                  <a16:creationId xmlns:a16="http://schemas.microsoft.com/office/drawing/2014/main" id="{8D819DBD-CD1A-B138-2F6C-59B86C946E35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任意多边形 200">
              <a:extLst>
                <a:ext uri="{FF2B5EF4-FFF2-40B4-BE49-F238E27FC236}">
                  <a16:creationId xmlns:a16="http://schemas.microsoft.com/office/drawing/2014/main" id="{F9E126EA-993C-7EAF-8E8B-2DFCBE0751D0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任意多边形 201">
              <a:extLst>
                <a:ext uri="{FF2B5EF4-FFF2-40B4-BE49-F238E27FC236}">
                  <a16:creationId xmlns:a16="http://schemas.microsoft.com/office/drawing/2014/main" id="{B08E946B-9062-4AEB-0213-EFAC26689851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任意多边形 202">
              <a:extLst>
                <a:ext uri="{FF2B5EF4-FFF2-40B4-BE49-F238E27FC236}">
                  <a16:creationId xmlns:a16="http://schemas.microsoft.com/office/drawing/2014/main" id="{90FBFD8D-D7EC-110F-1155-087CBE10CE12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任意多边形 203">
              <a:extLst>
                <a:ext uri="{FF2B5EF4-FFF2-40B4-BE49-F238E27FC236}">
                  <a16:creationId xmlns:a16="http://schemas.microsoft.com/office/drawing/2014/main" id="{55B3836F-EE24-BB8B-1520-5BB0EFF04CA2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任意多边形 204">
              <a:extLst>
                <a:ext uri="{FF2B5EF4-FFF2-40B4-BE49-F238E27FC236}">
                  <a16:creationId xmlns:a16="http://schemas.microsoft.com/office/drawing/2014/main" id="{DAA5DFE5-08E1-A72F-F3BC-7C61DFF37036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E8F78530-F1A3-5FF5-B531-96B7B3D94326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任意多边形 206">
              <a:extLst>
                <a:ext uri="{FF2B5EF4-FFF2-40B4-BE49-F238E27FC236}">
                  <a16:creationId xmlns:a16="http://schemas.microsoft.com/office/drawing/2014/main" id="{56D13246-B336-A9A7-BB27-6696947FBA30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任意多边形 207">
              <a:extLst>
                <a:ext uri="{FF2B5EF4-FFF2-40B4-BE49-F238E27FC236}">
                  <a16:creationId xmlns:a16="http://schemas.microsoft.com/office/drawing/2014/main" id="{175DC05C-B04F-28E9-159F-95CF43452D5E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任意多边形 208">
              <a:extLst>
                <a:ext uri="{FF2B5EF4-FFF2-40B4-BE49-F238E27FC236}">
                  <a16:creationId xmlns:a16="http://schemas.microsoft.com/office/drawing/2014/main" id="{ED5388B5-4A8C-16F0-96FA-032F5C187BCE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任意多边形 209">
              <a:extLst>
                <a:ext uri="{FF2B5EF4-FFF2-40B4-BE49-F238E27FC236}">
                  <a16:creationId xmlns:a16="http://schemas.microsoft.com/office/drawing/2014/main" id="{3CC2E009-0804-D771-C58A-B24DA70562F2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任意多边形 210">
              <a:extLst>
                <a:ext uri="{FF2B5EF4-FFF2-40B4-BE49-F238E27FC236}">
                  <a16:creationId xmlns:a16="http://schemas.microsoft.com/office/drawing/2014/main" id="{F9DB6CFE-E161-CF5A-67EC-9E881A0939D3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任意多边形 211">
              <a:extLst>
                <a:ext uri="{FF2B5EF4-FFF2-40B4-BE49-F238E27FC236}">
                  <a16:creationId xmlns:a16="http://schemas.microsoft.com/office/drawing/2014/main" id="{0B3B1FC2-D01C-A366-3ABC-A9BB8A459C18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任意多边形 212">
              <a:extLst>
                <a:ext uri="{FF2B5EF4-FFF2-40B4-BE49-F238E27FC236}">
                  <a16:creationId xmlns:a16="http://schemas.microsoft.com/office/drawing/2014/main" id="{27A5D7B2-A2DD-6193-3954-850EDA3BA84B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任意多边形 213">
              <a:extLst>
                <a:ext uri="{FF2B5EF4-FFF2-40B4-BE49-F238E27FC236}">
                  <a16:creationId xmlns:a16="http://schemas.microsoft.com/office/drawing/2014/main" id="{0A1BFC2D-1976-85C5-C456-9B2A0A0FA224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任意多边形 214">
              <a:extLst>
                <a:ext uri="{FF2B5EF4-FFF2-40B4-BE49-F238E27FC236}">
                  <a16:creationId xmlns:a16="http://schemas.microsoft.com/office/drawing/2014/main" id="{AE1146F3-958F-48D7-9365-75805F4B8763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任意多边形 215">
              <a:extLst>
                <a:ext uri="{FF2B5EF4-FFF2-40B4-BE49-F238E27FC236}">
                  <a16:creationId xmlns:a16="http://schemas.microsoft.com/office/drawing/2014/main" id="{7482CEA3-6438-3D1F-D6F8-1C84C7E6D13A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任意多边形 216">
              <a:extLst>
                <a:ext uri="{FF2B5EF4-FFF2-40B4-BE49-F238E27FC236}">
                  <a16:creationId xmlns:a16="http://schemas.microsoft.com/office/drawing/2014/main" id="{60E4D980-4973-B7B4-DDF1-46617E5F88A0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任意多边形 217">
              <a:extLst>
                <a:ext uri="{FF2B5EF4-FFF2-40B4-BE49-F238E27FC236}">
                  <a16:creationId xmlns:a16="http://schemas.microsoft.com/office/drawing/2014/main" id="{F4C6E3B0-33A8-1CDE-FE29-0F12010314AB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任意多边形 218">
              <a:extLst>
                <a:ext uri="{FF2B5EF4-FFF2-40B4-BE49-F238E27FC236}">
                  <a16:creationId xmlns:a16="http://schemas.microsoft.com/office/drawing/2014/main" id="{BB0802A2-F30A-9DC3-C266-74B1BCC99A95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任意多边形 219">
              <a:extLst>
                <a:ext uri="{FF2B5EF4-FFF2-40B4-BE49-F238E27FC236}">
                  <a16:creationId xmlns:a16="http://schemas.microsoft.com/office/drawing/2014/main" id="{6861CE6B-B68B-2417-62D8-822C994B4923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任意多边形 220">
              <a:extLst>
                <a:ext uri="{FF2B5EF4-FFF2-40B4-BE49-F238E27FC236}">
                  <a16:creationId xmlns:a16="http://schemas.microsoft.com/office/drawing/2014/main" id="{CCA349BC-5246-93E2-BFDB-9D3914643914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任意多边形 221">
              <a:extLst>
                <a:ext uri="{FF2B5EF4-FFF2-40B4-BE49-F238E27FC236}">
                  <a16:creationId xmlns:a16="http://schemas.microsoft.com/office/drawing/2014/main" id="{9E8AFB47-EC8F-78AB-7129-CF3CA5782A4C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EAF37C3F-BFBC-D09E-00A6-ABDC59AAD4EF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任意多边形 223">
              <a:extLst>
                <a:ext uri="{FF2B5EF4-FFF2-40B4-BE49-F238E27FC236}">
                  <a16:creationId xmlns:a16="http://schemas.microsoft.com/office/drawing/2014/main" id="{905EADCF-4092-DE94-40C2-F738B70C0FA4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任意多边形 224">
              <a:extLst>
                <a:ext uri="{FF2B5EF4-FFF2-40B4-BE49-F238E27FC236}">
                  <a16:creationId xmlns:a16="http://schemas.microsoft.com/office/drawing/2014/main" id="{FFF437FA-BBA0-F4C0-CE56-1F91074CF619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任意多边形 225">
              <a:extLst>
                <a:ext uri="{FF2B5EF4-FFF2-40B4-BE49-F238E27FC236}">
                  <a16:creationId xmlns:a16="http://schemas.microsoft.com/office/drawing/2014/main" id="{536AB6EB-47B1-395B-49EC-B8C25A32E583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任意多边形 226">
              <a:extLst>
                <a:ext uri="{FF2B5EF4-FFF2-40B4-BE49-F238E27FC236}">
                  <a16:creationId xmlns:a16="http://schemas.microsoft.com/office/drawing/2014/main" id="{4DE2E876-E458-364F-1445-1FA9B4281350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任意多边形 227">
              <a:extLst>
                <a:ext uri="{FF2B5EF4-FFF2-40B4-BE49-F238E27FC236}">
                  <a16:creationId xmlns:a16="http://schemas.microsoft.com/office/drawing/2014/main" id="{A5F996E2-5ED2-2331-AAD4-25E9CA227495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任意多边形 228">
              <a:extLst>
                <a:ext uri="{FF2B5EF4-FFF2-40B4-BE49-F238E27FC236}">
                  <a16:creationId xmlns:a16="http://schemas.microsoft.com/office/drawing/2014/main" id="{32BC6D43-E9C0-6BD2-9174-921EEC87DEA9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任意多边形 229">
              <a:extLst>
                <a:ext uri="{FF2B5EF4-FFF2-40B4-BE49-F238E27FC236}">
                  <a16:creationId xmlns:a16="http://schemas.microsoft.com/office/drawing/2014/main" id="{9F98C7D7-3A26-73EC-48DC-AA808E68E0B1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任意多边形 230">
              <a:extLst>
                <a:ext uri="{FF2B5EF4-FFF2-40B4-BE49-F238E27FC236}">
                  <a16:creationId xmlns:a16="http://schemas.microsoft.com/office/drawing/2014/main" id="{2B18C895-0259-79B9-CB04-8AF80644D403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任意多边形 231">
              <a:extLst>
                <a:ext uri="{FF2B5EF4-FFF2-40B4-BE49-F238E27FC236}">
                  <a16:creationId xmlns:a16="http://schemas.microsoft.com/office/drawing/2014/main" id="{978443A0-46F0-F177-C684-D1149EFA8881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任意多边形 232">
              <a:extLst>
                <a:ext uri="{FF2B5EF4-FFF2-40B4-BE49-F238E27FC236}">
                  <a16:creationId xmlns:a16="http://schemas.microsoft.com/office/drawing/2014/main" id="{8C042088-3E32-1168-45B9-CE5E1415BCC4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任意多边形 233">
              <a:extLst>
                <a:ext uri="{FF2B5EF4-FFF2-40B4-BE49-F238E27FC236}">
                  <a16:creationId xmlns:a16="http://schemas.microsoft.com/office/drawing/2014/main" id="{2E97EC12-7C07-47FE-8289-9DE8FE65A193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任意多边形 234">
              <a:extLst>
                <a:ext uri="{FF2B5EF4-FFF2-40B4-BE49-F238E27FC236}">
                  <a16:creationId xmlns:a16="http://schemas.microsoft.com/office/drawing/2014/main" id="{A1C8EA56-28AB-64AA-B21A-40901EC1E85B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任意多边形 235">
              <a:extLst>
                <a:ext uri="{FF2B5EF4-FFF2-40B4-BE49-F238E27FC236}">
                  <a16:creationId xmlns:a16="http://schemas.microsoft.com/office/drawing/2014/main" id="{876E3D63-B9F0-1F8D-C72F-319C97D2D90C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任意多边形 236">
              <a:extLst>
                <a:ext uri="{FF2B5EF4-FFF2-40B4-BE49-F238E27FC236}">
                  <a16:creationId xmlns:a16="http://schemas.microsoft.com/office/drawing/2014/main" id="{9D4EE3D3-93AA-85FE-ED8C-A234AA8FCDC2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任意多边形 237">
              <a:extLst>
                <a:ext uri="{FF2B5EF4-FFF2-40B4-BE49-F238E27FC236}">
                  <a16:creationId xmlns:a16="http://schemas.microsoft.com/office/drawing/2014/main" id="{1D54DA48-60C1-D66A-D2A8-065CDDB5502C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任意多边形 238">
              <a:extLst>
                <a:ext uri="{FF2B5EF4-FFF2-40B4-BE49-F238E27FC236}">
                  <a16:creationId xmlns:a16="http://schemas.microsoft.com/office/drawing/2014/main" id="{5A007524-7766-8BEB-1F3D-5792CEC761C3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任意多边形 239">
              <a:extLst>
                <a:ext uri="{FF2B5EF4-FFF2-40B4-BE49-F238E27FC236}">
                  <a16:creationId xmlns:a16="http://schemas.microsoft.com/office/drawing/2014/main" id="{0C625CD0-FA69-C277-897C-2E9633CF9984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任意多边形 240">
              <a:extLst>
                <a:ext uri="{FF2B5EF4-FFF2-40B4-BE49-F238E27FC236}">
                  <a16:creationId xmlns:a16="http://schemas.microsoft.com/office/drawing/2014/main" id="{25232809-A737-B308-5B8F-B678DB3EAD9F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任意多边形 241">
              <a:extLst>
                <a:ext uri="{FF2B5EF4-FFF2-40B4-BE49-F238E27FC236}">
                  <a16:creationId xmlns:a16="http://schemas.microsoft.com/office/drawing/2014/main" id="{82DD5D15-7599-CAFB-00A4-E5D54FFC7365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任意多边形 242">
              <a:extLst>
                <a:ext uri="{FF2B5EF4-FFF2-40B4-BE49-F238E27FC236}">
                  <a16:creationId xmlns:a16="http://schemas.microsoft.com/office/drawing/2014/main" id="{EE417C24-CF41-D298-4E09-3EABE8EFCD46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任意多边形 243">
              <a:extLst>
                <a:ext uri="{FF2B5EF4-FFF2-40B4-BE49-F238E27FC236}">
                  <a16:creationId xmlns:a16="http://schemas.microsoft.com/office/drawing/2014/main" id="{411411CC-0B44-29DD-7EEC-A7E7DF4A65F7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任意多边形 244">
              <a:extLst>
                <a:ext uri="{FF2B5EF4-FFF2-40B4-BE49-F238E27FC236}">
                  <a16:creationId xmlns:a16="http://schemas.microsoft.com/office/drawing/2014/main" id="{12F7B5F3-493B-1503-869A-A294DA8A4F12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任意多边形 245">
              <a:extLst>
                <a:ext uri="{FF2B5EF4-FFF2-40B4-BE49-F238E27FC236}">
                  <a16:creationId xmlns:a16="http://schemas.microsoft.com/office/drawing/2014/main" id="{152F21A9-2FDB-FBE5-41BE-625108EC2446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任意多边形 246">
              <a:extLst>
                <a:ext uri="{FF2B5EF4-FFF2-40B4-BE49-F238E27FC236}">
                  <a16:creationId xmlns:a16="http://schemas.microsoft.com/office/drawing/2014/main" id="{81F96C42-53B5-D221-6556-3E4B5616BFEC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 247">
              <a:extLst>
                <a:ext uri="{FF2B5EF4-FFF2-40B4-BE49-F238E27FC236}">
                  <a16:creationId xmlns:a16="http://schemas.microsoft.com/office/drawing/2014/main" id="{A5881EFD-1102-226C-FF85-2E82F55FD977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 248">
              <a:extLst>
                <a:ext uri="{FF2B5EF4-FFF2-40B4-BE49-F238E27FC236}">
                  <a16:creationId xmlns:a16="http://schemas.microsoft.com/office/drawing/2014/main" id="{6368C86C-1474-6224-5F03-6F8DE58B5E0A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任意多边形 249">
              <a:extLst>
                <a:ext uri="{FF2B5EF4-FFF2-40B4-BE49-F238E27FC236}">
                  <a16:creationId xmlns:a16="http://schemas.microsoft.com/office/drawing/2014/main" id="{0F8C9F66-7D70-F88A-A477-A0CCAC585C2D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 250">
              <a:extLst>
                <a:ext uri="{FF2B5EF4-FFF2-40B4-BE49-F238E27FC236}">
                  <a16:creationId xmlns:a16="http://schemas.microsoft.com/office/drawing/2014/main" id="{C5BBE5A5-B240-7259-7B80-BF0E555A00C4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 251">
              <a:extLst>
                <a:ext uri="{FF2B5EF4-FFF2-40B4-BE49-F238E27FC236}">
                  <a16:creationId xmlns:a16="http://schemas.microsoft.com/office/drawing/2014/main" id="{80DE21CA-E8C9-28CE-4E69-738A8B58AB12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任意多边形 252">
              <a:extLst>
                <a:ext uri="{FF2B5EF4-FFF2-40B4-BE49-F238E27FC236}">
                  <a16:creationId xmlns:a16="http://schemas.microsoft.com/office/drawing/2014/main" id="{5A1AEF0C-5967-1306-8E9F-329B2114C4F4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 253">
              <a:extLst>
                <a:ext uri="{FF2B5EF4-FFF2-40B4-BE49-F238E27FC236}">
                  <a16:creationId xmlns:a16="http://schemas.microsoft.com/office/drawing/2014/main" id="{EEA22AC7-9623-321A-30C3-F9E6B3770F3E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 254">
              <a:extLst>
                <a:ext uri="{FF2B5EF4-FFF2-40B4-BE49-F238E27FC236}">
                  <a16:creationId xmlns:a16="http://schemas.microsoft.com/office/drawing/2014/main" id="{877E88B9-AD28-1F6C-4F02-03D14CC28C71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任意多边形 255">
              <a:extLst>
                <a:ext uri="{FF2B5EF4-FFF2-40B4-BE49-F238E27FC236}">
                  <a16:creationId xmlns:a16="http://schemas.microsoft.com/office/drawing/2014/main" id="{8E50F798-939B-CDB9-D368-4C0F8B534A9A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任意多边形 256">
              <a:extLst>
                <a:ext uri="{FF2B5EF4-FFF2-40B4-BE49-F238E27FC236}">
                  <a16:creationId xmlns:a16="http://schemas.microsoft.com/office/drawing/2014/main" id="{A06620C5-5F0D-9F36-E593-010B7E6D39DA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任意多边形 257">
              <a:extLst>
                <a:ext uri="{FF2B5EF4-FFF2-40B4-BE49-F238E27FC236}">
                  <a16:creationId xmlns:a16="http://schemas.microsoft.com/office/drawing/2014/main" id="{F646FF70-A794-43F7-D95A-3B55517117A5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任意多边形 258">
              <a:extLst>
                <a:ext uri="{FF2B5EF4-FFF2-40B4-BE49-F238E27FC236}">
                  <a16:creationId xmlns:a16="http://schemas.microsoft.com/office/drawing/2014/main" id="{FE701317-C995-BA7F-1ACF-F72D973F2D88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任意多边形 259">
              <a:extLst>
                <a:ext uri="{FF2B5EF4-FFF2-40B4-BE49-F238E27FC236}">
                  <a16:creationId xmlns:a16="http://schemas.microsoft.com/office/drawing/2014/main" id="{2B796930-125B-C482-F72F-B81DEDC42D61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任意多边形 260">
              <a:extLst>
                <a:ext uri="{FF2B5EF4-FFF2-40B4-BE49-F238E27FC236}">
                  <a16:creationId xmlns:a16="http://schemas.microsoft.com/office/drawing/2014/main" id="{24D64408-D26E-A982-0BE8-368B01722188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任意多边形 261">
              <a:extLst>
                <a:ext uri="{FF2B5EF4-FFF2-40B4-BE49-F238E27FC236}">
                  <a16:creationId xmlns:a16="http://schemas.microsoft.com/office/drawing/2014/main" id="{3E7F2FB1-BB23-D3D2-4707-9D79383234D1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任意多边形 262">
              <a:extLst>
                <a:ext uri="{FF2B5EF4-FFF2-40B4-BE49-F238E27FC236}">
                  <a16:creationId xmlns:a16="http://schemas.microsoft.com/office/drawing/2014/main" id="{FB161D7B-4816-87C9-2188-35E94B05DCDB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任意多边形 263">
              <a:extLst>
                <a:ext uri="{FF2B5EF4-FFF2-40B4-BE49-F238E27FC236}">
                  <a16:creationId xmlns:a16="http://schemas.microsoft.com/office/drawing/2014/main" id="{0ECFD7B6-64D8-42A3-9602-1A6951A3ED4F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 7">
              <a:extLst>
                <a:ext uri="{FF2B5EF4-FFF2-40B4-BE49-F238E27FC236}">
                  <a16:creationId xmlns:a16="http://schemas.microsoft.com/office/drawing/2014/main" id="{C8D010F0-F3E4-9643-D046-C3FBD5E2E089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 8">
              <a:extLst>
                <a:ext uri="{FF2B5EF4-FFF2-40B4-BE49-F238E27FC236}">
                  <a16:creationId xmlns:a16="http://schemas.microsoft.com/office/drawing/2014/main" id="{4DDF9668-1F10-D5F1-4943-C62D4FB98D6A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 9">
              <a:extLst>
                <a:ext uri="{FF2B5EF4-FFF2-40B4-BE49-F238E27FC236}">
                  <a16:creationId xmlns:a16="http://schemas.microsoft.com/office/drawing/2014/main" id="{9907160E-D876-7EBD-0785-15DDF67AB106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 10">
              <a:extLst>
                <a:ext uri="{FF2B5EF4-FFF2-40B4-BE49-F238E27FC236}">
                  <a16:creationId xmlns:a16="http://schemas.microsoft.com/office/drawing/2014/main" id="{1A755E89-83B0-784E-1BFC-F02E0CDBCFF1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任意多边形 11">
              <a:extLst>
                <a:ext uri="{FF2B5EF4-FFF2-40B4-BE49-F238E27FC236}">
                  <a16:creationId xmlns:a16="http://schemas.microsoft.com/office/drawing/2014/main" id="{C43E6AB2-33FC-4237-578A-BC6129852E03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 12">
              <a:extLst>
                <a:ext uri="{FF2B5EF4-FFF2-40B4-BE49-F238E27FC236}">
                  <a16:creationId xmlns:a16="http://schemas.microsoft.com/office/drawing/2014/main" id="{6EDF53CC-C506-6903-DBB6-5BA856CA96E4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 13">
              <a:extLst>
                <a:ext uri="{FF2B5EF4-FFF2-40B4-BE49-F238E27FC236}">
                  <a16:creationId xmlns:a16="http://schemas.microsoft.com/office/drawing/2014/main" id="{CFD5C2F6-A68D-2C19-49F3-81B5D669DDCE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 14">
              <a:extLst>
                <a:ext uri="{FF2B5EF4-FFF2-40B4-BE49-F238E27FC236}">
                  <a16:creationId xmlns:a16="http://schemas.microsoft.com/office/drawing/2014/main" id="{5A792028-2A33-4F85-28F7-C2CE7D2BA585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 15">
              <a:extLst>
                <a:ext uri="{FF2B5EF4-FFF2-40B4-BE49-F238E27FC236}">
                  <a16:creationId xmlns:a16="http://schemas.microsoft.com/office/drawing/2014/main" id="{58A33F1C-057E-70F0-077A-F8B9D51C0F01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任意多边形 16">
              <a:extLst>
                <a:ext uri="{FF2B5EF4-FFF2-40B4-BE49-F238E27FC236}">
                  <a16:creationId xmlns:a16="http://schemas.microsoft.com/office/drawing/2014/main" id="{72123A4A-A256-4AA1-F153-FD39AF70E8FC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任意多边形 17">
              <a:extLst>
                <a:ext uri="{FF2B5EF4-FFF2-40B4-BE49-F238E27FC236}">
                  <a16:creationId xmlns:a16="http://schemas.microsoft.com/office/drawing/2014/main" id="{87245976-5744-8828-F331-91AB0F302595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任意多边形 18">
              <a:extLst>
                <a:ext uri="{FF2B5EF4-FFF2-40B4-BE49-F238E27FC236}">
                  <a16:creationId xmlns:a16="http://schemas.microsoft.com/office/drawing/2014/main" id="{1362199E-29C7-F6B5-3B40-A4FBF26FBFD8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任意多边形 19">
              <a:extLst>
                <a:ext uri="{FF2B5EF4-FFF2-40B4-BE49-F238E27FC236}">
                  <a16:creationId xmlns:a16="http://schemas.microsoft.com/office/drawing/2014/main" id="{F0489F57-E445-BCB9-07C8-942140ADA2F6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20">
              <a:extLst>
                <a:ext uri="{FF2B5EF4-FFF2-40B4-BE49-F238E27FC236}">
                  <a16:creationId xmlns:a16="http://schemas.microsoft.com/office/drawing/2014/main" id="{4C9684A2-0AB7-A880-5B2A-BACD31D0F5B3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任意多边形 21">
              <a:extLst>
                <a:ext uri="{FF2B5EF4-FFF2-40B4-BE49-F238E27FC236}">
                  <a16:creationId xmlns:a16="http://schemas.microsoft.com/office/drawing/2014/main" id="{CF8334B5-32D5-C361-DB6F-443203629CD5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任意多边形 22">
              <a:extLst>
                <a:ext uri="{FF2B5EF4-FFF2-40B4-BE49-F238E27FC236}">
                  <a16:creationId xmlns:a16="http://schemas.microsoft.com/office/drawing/2014/main" id="{3C28D245-1C01-9DB7-C451-4E5AEE341B7E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任意多边形 23">
              <a:extLst>
                <a:ext uri="{FF2B5EF4-FFF2-40B4-BE49-F238E27FC236}">
                  <a16:creationId xmlns:a16="http://schemas.microsoft.com/office/drawing/2014/main" id="{85E1CA4F-1297-4EAB-318B-D0D1B1BD7902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任意多边形 24">
              <a:extLst>
                <a:ext uri="{FF2B5EF4-FFF2-40B4-BE49-F238E27FC236}">
                  <a16:creationId xmlns:a16="http://schemas.microsoft.com/office/drawing/2014/main" id="{A46F6BC1-4720-6879-A693-5B25A784E5F1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任意多边形 25">
              <a:extLst>
                <a:ext uri="{FF2B5EF4-FFF2-40B4-BE49-F238E27FC236}">
                  <a16:creationId xmlns:a16="http://schemas.microsoft.com/office/drawing/2014/main" id="{AB2F2CC0-0487-1DB5-3F27-853D177DF839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任意多边形 26">
              <a:extLst>
                <a:ext uri="{FF2B5EF4-FFF2-40B4-BE49-F238E27FC236}">
                  <a16:creationId xmlns:a16="http://schemas.microsoft.com/office/drawing/2014/main" id="{390F8D02-EC43-5390-35FE-EBE7282A7AA1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任意多边形 27">
              <a:extLst>
                <a:ext uri="{FF2B5EF4-FFF2-40B4-BE49-F238E27FC236}">
                  <a16:creationId xmlns:a16="http://schemas.microsoft.com/office/drawing/2014/main" id="{685A4561-46DC-99C2-0ABA-8BC601861557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任意多边形 28">
              <a:extLst>
                <a:ext uri="{FF2B5EF4-FFF2-40B4-BE49-F238E27FC236}">
                  <a16:creationId xmlns:a16="http://schemas.microsoft.com/office/drawing/2014/main" id="{7A8B3265-1C2E-2A8F-CCA2-4E31D6B78D02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123F22B7-1049-26A4-137F-11BB50B81034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任意多边形 30">
              <a:extLst>
                <a:ext uri="{FF2B5EF4-FFF2-40B4-BE49-F238E27FC236}">
                  <a16:creationId xmlns:a16="http://schemas.microsoft.com/office/drawing/2014/main" id="{347F0B39-930B-95CB-DE39-E55DA98BA990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任意多边形 31">
              <a:extLst>
                <a:ext uri="{FF2B5EF4-FFF2-40B4-BE49-F238E27FC236}">
                  <a16:creationId xmlns:a16="http://schemas.microsoft.com/office/drawing/2014/main" id="{6545B5F9-94CB-6848-6CFE-A8AB2898E199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任意多边形 32">
              <a:extLst>
                <a:ext uri="{FF2B5EF4-FFF2-40B4-BE49-F238E27FC236}">
                  <a16:creationId xmlns:a16="http://schemas.microsoft.com/office/drawing/2014/main" id="{AE0D7AFC-153F-90A5-79D0-EDE93104FDE2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任意多边形 33">
              <a:extLst>
                <a:ext uri="{FF2B5EF4-FFF2-40B4-BE49-F238E27FC236}">
                  <a16:creationId xmlns:a16="http://schemas.microsoft.com/office/drawing/2014/main" id="{B3F88CE0-DDF2-2165-ED11-7F3615853B71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任意多边形 34">
              <a:extLst>
                <a:ext uri="{FF2B5EF4-FFF2-40B4-BE49-F238E27FC236}">
                  <a16:creationId xmlns:a16="http://schemas.microsoft.com/office/drawing/2014/main" id="{85BA1AF1-9E6F-8069-AF62-D684470351F5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任意多边形 35">
              <a:extLst>
                <a:ext uri="{FF2B5EF4-FFF2-40B4-BE49-F238E27FC236}">
                  <a16:creationId xmlns:a16="http://schemas.microsoft.com/office/drawing/2014/main" id="{A5CC9F74-095B-176D-9075-FB3E8E752B46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任意多边形 36">
              <a:extLst>
                <a:ext uri="{FF2B5EF4-FFF2-40B4-BE49-F238E27FC236}">
                  <a16:creationId xmlns:a16="http://schemas.microsoft.com/office/drawing/2014/main" id="{7BBA62FA-4818-2FED-38F5-BFE2DDDC6FA8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任意多边形 37">
              <a:extLst>
                <a:ext uri="{FF2B5EF4-FFF2-40B4-BE49-F238E27FC236}">
                  <a16:creationId xmlns:a16="http://schemas.microsoft.com/office/drawing/2014/main" id="{A68EF708-9DB0-CA4C-AD14-0F5960443118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任意多边形 38">
              <a:extLst>
                <a:ext uri="{FF2B5EF4-FFF2-40B4-BE49-F238E27FC236}">
                  <a16:creationId xmlns:a16="http://schemas.microsoft.com/office/drawing/2014/main" id="{EECAFF81-44DB-9A05-86F2-1FFAB2BE4260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椭圆 446">
              <a:extLst>
                <a:ext uri="{FF2B5EF4-FFF2-40B4-BE49-F238E27FC236}">
                  <a16:creationId xmlns:a16="http://schemas.microsoft.com/office/drawing/2014/main" id="{63E346F0-EB0D-17C6-84B2-3A116BBC68BC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任意多边形 40">
              <a:extLst>
                <a:ext uri="{FF2B5EF4-FFF2-40B4-BE49-F238E27FC236}">
                  <a16:creationId xmlns:a16="http://schemas.microsoft.com/office/drawing/2014/main" id="{6987518F-8F3C-4C57-B605-DABD382D216F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任意多边形 41">
              <a:extLst>
                <a:ext uri="{FF2B5EF4-FFF2-40B4-BE49-F238E27FC236}">
                  <a16:creationId xmlns:a16="http://schemas.microsoft.com/office/drawing/2014/main" id="{80BC833A-2A70-36D8-3FC2-34AB60019FE1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任意多边形 42">
              <a:extLst>
                <a:ext uri="{FF2B5EF4-FFF2-40B4-BE49-F238E27FC236}">
                  <a16:creationId xmlns:a16="http://schemas.microsoft.com/office/drawing/2014/main" id="{A160D504-5C45-7A6C-99C6-7D49AF453758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任意多边形 43">
              <a:extLst>
                <a:ext uri="{FF2B5EF4-FFF2-40B4-BE49-F238E27FC236}">
                  <a16:creationId xmlns:a16="http://schemas.microsoft.com/office/drawing/2014/main" id="{28F58EBE-706B-63C0-A262-DA4EDE11E089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任意多边形 44">
              <a:extLst>
                <a:ext uri="{FF2B5EF4-FFF2-40B4-BE49-F238E27FC236}">
                  <a16:creationId xmlns:a16="http://schemas.microsoft.com/office/drawing/2014/main" id="{F80A23E1-932F-3462-9393-B2B9DA0307BF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任意多边形 45">
              <a:extLst>
                <a:ext uri="{FF2B5EF4-FFF2-40B4-BE49-F238E27FC236}">
                  <a16:creationId xmlns:a16="http://schemas.microsoft.com/office/drawing/2014/main" id="{2161A119-4D66-A5DC-6581-18A319289A53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任意多边形 46">
              <a:extLst>
                <a:ext uri="{FF2B5EF4-FFF2-40B4-BE49-F238E27FC236}">
                  <a16:creationId xmlns:a16="http://schemas.microsoft.com/office/drawing/2014/main" id="{C86E0A91-3B7D-3BDA-B9EA-1AD51B022145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矩形 454">
              <a:extLst>
                <a:ext uri="{FF2B5EF4-FFF2-40B4-BE49-F238E27FC236}">
                  <a16:creationId xmlns:a16="http://schemas.microsoft.com/office/drawing/2014/main" id="{855EF733-FCCF-5846-570C-4197FBB0F5B4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任意多边形 48">
              <a:extLst>
                <a:ext uri="{FF2B5EF4-FFF2-40B4-BE49-F238E27FC236}">
                  <a16:creationId xmlns:a16="http://schemas.microsoft.com/office/drawing/2014/main" id="{714D6D5F-FD9B-6614-806F-9019DA214553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任意多边形 49">
              <a:extLst>
                <a:ext uri="{FF2B5EF4-FFF2-40B4-BE49-F238E27FC236}">
                  <a16:creationId xmlns:a16="http://schemas.microsoft.com/office/drawing/2014/main" id="{7FCCD2A7-13BA-A237-5A38-13ED9B7ECAC7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任意多边形 50">
              <a:extLst>
                <a:ext uri="{FF2B5EF4-FFF2-40B4-BE49-F238E27FC236}">
                  <a16:creationId xmlns:a16="http://schemas.microsoft.com/office/drawing/2014/main" id="{40177F77-903A-F409-2734-55589AEB780A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任意多边形 51">
              <a:extLst>
                <a:ext uri="{FF2B5EF4-FFF2-40B4-BE49-F238E27FC236}">
                  <a16:creationId xmlns:a16="http://schemas.microsoft.com/office/drawing/2014/main" id="{3BC4365A-6D6D-2E90-BD22-412D0320C0A3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任意多边形 52">
              <a:extLst>
                <a:ext uri="{FF2B5EF4-FFF2-40B4-BE49-F238E27FC236}">
                  <a16:creationId xmlns:a16="http://schemas.microsoft.com/office/drawing/2014/main" id="{3A5AE012-446A-4735-F4F9-69296C2F3CA6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任意多边形 53">
              <a:extLst>
                <a:ext uri="{FF2B5EF4-FFF2-40B4-BE49-F238E27FC236}">
                  <a16:creationId xmlns:a16="http://schemas.microsoft.com/office/drawing/2014/main" id="{D89B2ACA-12AD-3A7F-CFEA-99DCEBFD3AFD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任意多边形 54">
              <a:extLst>
                <a:ext uri="{FF2B5EF4-FFF2-40B4-BE49-F238E27FC236}">
                  <a16:creationId xmlns:a16="http://schemas.microsoft.com/office/drawing/2014/main" id="{5E7C29C5-92B5-009D-9346-1B15926450A9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任意多边形 55">
              <a:extLst>
                <a:ext uri="{FF2B5EF4-FFF2-40B4-BE49-F238E27FC236}">
                  <a16:creationId xmlns:a16="http://schemas.microsoft.com/office/drawing/2014/main" id="{E7BA6678-A0C6-1893-C843-A421084C6DBC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任意多边形 56">
              <a:extLst>
                <a:ext uri="{FF2B5EF4-FFF2-40B4-BE49-F238E27FC236}">
                  <a16:creationId xmlns:a16="http://schemas.microsoft.com/office/drawing/2014/main" id="{1E933793-2B15-24BA-F515-97605B4C92B8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任意多边形 57">
              <a:extLst>
                <a:ext uri="{FF2B5EF4-FFF2-40B4-BE49-F238E27FC236}">
                  <a16:creationId xmlns:a16="http://schemas.microsoft.com/office/drawing/2014/main" id="{36FE8794-8FE1-856A-6758-A231C440AEE5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任意多边形 58">
              <a:extLst>
                <a:ext uri="{FF2B5EF4-FFF2-40B4-BE49-F238E27FC236}">
                  <a16:creationId xmlns:a16="http://schemas.microsoft.com/office/drawing/2014/main" id="{090B58B3-9513-D176-7652-4A3B7DE596A7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任意多边形 59">
              <a:extLst>
                <a:ext uri="{FF2B5EF4-FFF2-40B4-BE49-F238E27FC236}">
                  <a16:creationId xmlns:a16="http://schemas.microsoft.com/office/drawing/2014/main" id="{55589655-A07D-EF41-68E8-06EDE86E18E2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任意多边形 60">
              <a:extLst>
                <a:ext uri="{FF2B5EF4-FFF2-40B4-BE49-F238E27FC236}">
                  <a16:creationId xmlns:a16="http://schemas.microsoft.com/office/drawing/2014/main" id="{5BF61868-3F0A-229C-5E70-1392505B35CE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任意多边形 61">
              <a:extLst>
                <a:ext uri="{FF2B5EF4-FFF2-40B4-BE49-F238E27FC236}">
                  <a16:creationId xmlns:a16="http://schemas.microsoft.com/office/drawing/2014/main" id="{57AF7915-52E6-6C6D-1F69-44A42CBA3E34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任意多边形 62">
              <a:extLst>
                <a:ext uri="{FF2B5EF4-FFF2-40B4-BE49-F238E27FC236}">
                  <a16:creationId xmlns:a16="http://schemas.microsoft.com/office/drawing/2014/main" id="{11566161-0655-E1FB-AA50-56A1D7C884DE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椭圆 470">
              <a:extLst>
                <a:ext uri="{FF2B5EF4-FFF2-40B4-BE49-F238E27FC236}">
                  <a16:creationId xmlns:a16="http://schemas.microsoft.com/office/drawing/2014/main" id="{7F28F1C4-A033-28E8-DF3C-F68303270AF4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2" name="组合 471">
            <a:extLst>
              <a:ext uri="{FF2B5EF4-FFF2-40B4-BE49-F238E27FC236}">
                <a16:creationId xmlns:a16="http://schemas.microsoft.com/office/drawing/2014/main" id="{F48E9910-74F4-D678-12DB-71C61D05B3BD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473" name="任意多边形 287">
              <a:extLst>
                <a:ext uri="{FF2B5EF4-FFF2-40B4-BE49-F238E27FC236}">
                  <a16:creationId xmlns:a16="http://schemas.microsoft.com/office/drawing/2014/main" id="{AEC70F5E-85CE-CF77-489C-4815818B9F94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2CFA57F0-C920-625E-0CC0-7B12870635B1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524" name="组合 523">
                <a:extLst>
                  <a:ext uri="{FF2B5EF4-FFF2-40B4-BE49-F238E27FC236}">
                    <a16:creationId xmlns:a16="http://schemas.microsoft.com/office/drawing/2014/main" id="{484E51D3-932B-012F-0FE8-A87C1CC870BA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528" name="任意多边形 290">
                  <a:extLst>
                    <a:ext uri="{FF2B5EF4-FFF2-40B4-BE49-F238E27FC236}">
                      <a16:creationId xmlns:a16="http://schemas.microsoft.com/office/drawing/2014/main" id="{85E58392-40C2-1A90-8A88-15C87FE229B8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9" name="任意多边形 291">
                  <a:extLst>
                    <a:ext uri="{FF2B5EF4-FFF2-40B4-BE49-F238E27FC236}">
                      <a16:creationId xmlns:a16="http://schemas.microsoft.com/office/drawing/2014/main" id="{70EEEBAF-AC0D-960E-0FA8-F2D6E52AD4CB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5" name="组合 524">
                <a:extLst>
                  <a:ext uri="{FF2B5EF4-FFF2-40B4-BE49-F238E27FC236}">
                    <a16:creationId xmlns:a16="http://schemas.microsoft.com/office/drawing/2014/main" id="{FEF6DC3E-7AA3-5E16-7F7E-49D5514BF84C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526" name="任意多边形 293">
                  <a:extLst>
                    <a:ext uri="{FF2B5EF4-FFF2-40B4-BE49-F238E27FC236}">
                      <a16:creationId xmlns:a16="http://schemas.microsoft.com/office/drawing/2014/main" id="{14302794-B57A-3453-5ECE-6083F3B284AD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7" name="任意多边形 294">
                  <a:extLst>
                    <a:ext uri="{FF2B5EF4-FFF2-40B4-BE49-F238E27FC236}">
                      <a16:creationId xmlns:a16="http://schemas.microsoft.com/office/drawing/2014/main" id="{F14B864B-09F7-8783-8A0F-F81F55F6DEB4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5" name="组合 474">
              <a:extLst>
                <a:ext uri="{FF2B5EF4-FFF2-40B4-BE49-F238E27FC236}">
                  <a16:creationId xmlns:a16="http://schemas.microsoft.com/office/drawing/2014/main" id="{E40C5FBE-A15B-79C6-F6A5-B96827CBFA99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497" name="任意多边形 296">
                <a:extLst>
                  <a:ext uri="{FF2B5EF4-FFF2-40B4-BE49-F238E27FC236}">
                    <a16:creationId xmlns:a16="http://schemas.microsoft.com/office/drawing/2014/main" id="{E53999B4-3EAA-25CC-8C09-F8DFE4CAE1C8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 297">
                <a:extLst>
                  <a:ext uri="{FF2B5EF4-FFF2-40B4-BE49-F238E27FC236}">
                    <a16:creationId xmlns:a16="http://schemas.microsoft.com/office/drawing/2014/main" id="{E33DC365-1F09-6652-6FAA-3CB02125A37B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 298">
                <a:extLst>
                  <a:ext uri="{FF2B5EF4-FFF2-40B4-BE49-F238E27FC236}">
                    <a16:creationId xmlns:a16="http://schemas.microsoft.com/office/drawing/2014/main" id="{6ED53D37-A15B-54FB-E1C7-70568673B641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00" name="组合 499">
                <a:extLst>
                  <a:ext uri="{FF2B5EF4-FFF2-40B4-BE49-F238E27FC236}">
                    <a16:creationId xmlns:a16="http://schemas.microsoft.com/office/drawing/2014/main" id="{0F67ACCA-58ED-7582-CECC-0C08D90F7058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507" name="任意多边形 300">
                  <a:extLst>
                    <a:ext uri="{FF2B5EF4-FFF2-40B4-BE49-F238E27FC236}">
                      <a16:creationId xmlns:a16="http://schemas.microsoft.com/office/drawing/2014/main" id="{2EBCED87-9647-A40B-5B5A-4C65B2CA1BEE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8" name="任意多边形 301">
                  <a:extLst>
                    <a:ext uri="{FF2B5EF4-FFF2-40B4-BE49-F238E27FC236}">
                      <a16:creationId xmlns:a16="http://schemas.microsoft.com/office/drawing/2014/main" id="{3273ABEA-0D6D-EB21-6787-1C4C9021601B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 302">
                  <a:extLst>
                    <a:ext uri="{FF2B5EF4-FFF2-40B4-BE49-F238E27FC236}">
                      <a16:creationId xmlns:a16="http://schemas.microsoft.com/office/drawing/2014/main" id="{4C786E13-1AE3-BC96-16EE-65045795DAAC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 303">
                  <a:extLst>
                    <a:ext uri="{FF2B5EF4-FFF2-40B4-BE49-F238E27FC236}">
                      <a16:creationId xmlns:a16="http://schemas.microsoft.com/office/drawing/2014/main" id="{AD648ABC-26A0-3C3B-41EB-CF7BD759C4FA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 304">
                  <a:extLst>
                    <a:ext uri="{FF2B5EF4-FFF2-40B4-BE49-F238E27FC236}">
                      <a16:creationId xmlns:a16="http://schemas.microsoft.com/office/drawing/2014/main" id="{F83F8243-CBED-A185-8CE2-DE409F46910C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2" name="任意多边形 305">
                  <a:extLst>
                    <a:ext uri="{FF2B5EF4-FFF2-40B4-BE49-F238E27FC236}">
                      <a16:creationId xmlns:a16="http://schemas.microsoft.com/office/drawing/2014/main" id="{FA7DE0A5-000F-CE5C-0CEF-A3B60A7FCE46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3" name="任意多边形 306">
                  <a:extLst>
                    <a:ext uri="{FF2B5EF4-FFF2-40B4-BE49-F238E27FC236}">
                      <a16:creationId xmlns:a16="http://schemas.microsoft.com/office/drawing/2014/main" id="{DD7DAE32-A1FC-0A9A-71C4-0AAE4FB70589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4" name="任意多边形 307">
                  <a:extLst>
                    <a:ext uri="{FF2B5EF4-FFF2-40B4-BE49-F238E27FC236}">
                      <a16:creationId xmlns:a16="http://schemas.microsoft.com/office/drawing/2014/main" id="{E60381E6-5B97-98AE-F96C-73F3AED12CB8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5" name="任意多边形 308">
                  <a:extLst>
                    <a:ext uri="{FF2B5EF4-FFF2-40B4-BE49-F238E27FC236}">
                      <a16:creationId xmlns:a16="http://schemas.microsoft.com/office/drawing/2014/main" id="{F06E56B3-0722-8F88-0068-6B74A4232083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6" name="任意多边形 309">
                  <a:extLst>
                    <a:ext uri="{FF2B5EF4-FFF2-40B4-BE49-F238E27FC236}">
                      <a16:creationId xmlns:a16="http://schemas.microsoft.com/office/drawing/2014/main" id="{5375DEA9-0FC9-CB98-563A-87DB9941C509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7" name="任意多边形 310">
                  <a:extLst>
                    <a:ext uri="{FF2B5EF4-FFF2-40B4-BE49-F238E27FC236}">
                      <a16:creationId xmlns:a16="http://schemas.microsoft.com/office/drawing/2014/main" id="{C243C5BE-99C1-02FE-5BE4-69AD45CCC11B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8" name="任意多边形 311">
                  <a:extLst>
                    <a:ext uri="{FF2B5EF4-FFF2-40B4-BE49-F238E27FC236}">
                      <a16:creationId xmlns:a16="http://schemas.microsoft.com/office/drawing/2014/main" id="{0D79C8D6-562F-F323-81A7-4C335E60AEB3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19" name="组合 518">
                  <a:extLst>
                    <a:ext uri="{FF2B5EF4-FFF2-40B4-BE49-F238E27FC236}">
                      <a16:creationId xmlns:a16="http://schemas.microsoft.com/office/drawing/2014/main" id="{50D921F0-0132-E74E-DC35-33A01109B292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520" name="任意多边形 313">
                    <a:extLst>
                      <a:ext uri="{FF2B5EF4-FFF2-40B4-BE49-F238E27FC236}">
                        <a16:creationId xmlns:a16="http://schemas.microsoft.com/office/drawing/2014/main" id="{15392CD5-18D7-7EAA-FA42-B088387D0703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任意多边形 314">
                    <a:extLst>
                      <a:ext uri="{FF2B5EF4-FFF2-40B4-BE49-F238E27FC236}">
                        <a16:creationId xmlns:a16="http://schemas.microsoft.com/office/drawing/2014/main" id="{B925AF0F-B7E5-9703-BD92-1FC334A5C99B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任意多边形 315">
                    <a:extLst>
                      <a:ext uri="{FF2B5EF4-FFF2-40B4-BE49-F238E27FC236}">
                        <a16:creationId xmlns:a16="http://schemas.microsoft.com/office/drawing/2014/main" id="{F382D125-6E27-1B4E-841B-DBA3AEE5372B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" name="任意多边形 316">
                    <a:extLst>
                      <a:ext uri="{FF2B5EF4-FFF2-40B4-BE49-F238E27FC236}">
                        <a16:creationId xmlns:a16="http://schemas.microsoft.com/office/drawing/2014/main" id="{16BA55A5-3843-C416-D21B-1347D5B55483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01" name="任意多边形 317">
                <a:extLst>
                  <a:ext uri="{FF2B5EF4-FFF2-40B4-BE49-F238E27FC236}">
                    <a16:creationId xmlns:a16="http://schemas.microsoft.com/office/drawing/2014/main" id="{CD03009F-EFA3-208C-D4FB-3E19925844BA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 318">
                <a:extLst>
                  <a:ext uri="{FF2B5EF4-FFF2-40B4-BE49-F238E27FC236}">
                    <a16:creationId xmlns:a16="http://schemas.microsoft.com/office/drawing/2014/main" id="{847B4082-9987-FEE0-0828-BA9BB90B7472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 319">
                <a:extLst>
                  <a:ext uri="{FF2B5EF4-FFF2-40B4-BE49-F238E27FC236}">
                    <a16:creationId xmlns:a16="http://schemas.microsoft.com/office/drawing/2014/main" id="{5E4A08A1-5E4E-74F0-EDEF-B76A6F437254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 320">
                <a:extLst>
                  <a:ext uri="{FF2B5EF4-FFF2-40B4-BE49-F238E27FC236}">
                    <a16:creationId xmlns:a16="http://schemas.microsoft.com/office/drawing/2014/main" id="{B8207075-C764-7DDD-0530-41792D2ACE1A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 321">
                <a:extLst>
                  <a:ext uri="{FF2B5EF4-FFF2-40B4-BE49-F238E27FC236}">
                    <a16:creationId xmlns:a16="http://schemas.microsoft.com/office/drawing/2014/main" id="{3AEA02F6-D3D0-7997-E0DB-1DFC2BF05F19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 322">
                <a:extLst>
                  <a:ext uri="{FF2B5EF4-FFF2-40B4-BE49-F238E27FC236}">
                    <a16:creationId xmlns:a16="http://schemas.microsoft.com/office/drawing/2014/main" id="{AD6E8370-A135-7E63-A677-4275346DABF8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6" name="组合 475">
              <a:extLst>
                <a:ext uri="{FF2B5EF4-FFF2-40B4-BE49-F238E27FC236}">
                  <a16:creationId xmlns:a16="http://schemas.microsoft.com/office/drawing/2014/main" id="{44B85EB5-8F03-5F49-9A37-590A93D103E2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477" name="组合 476">
                <a:extLst>
                  <a:ext uri="{FF2B5EF4-FFF2-40B4-BE49-F238E27FC236}">
                    <a16:creationId xmlns:a16="http://schemas.microsoft.com/office/drawing/2014/main" id="{204ABE0F-31B9-A166-7B5C-244D7BA21F4A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493" name="任意多边形 325">
                  <a:extLst>
                    <a:ext uri="{FF2B5EF4-FFF2-40B4-BE49-F238E27FC236}">
                      <a16:creationId xmlns:a16="http://schemas.microsoft.com/office/drawing/2014/main" id="{49C30E39-A8A4-7F9C-EEF7-3EE9F5E48D90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4" name="任意多边形 326">
                  <a:extLst>
                    <a:ext uri="{FF2B5EF4-FFF2-40B4-BE49-F238E27FC236}">
                      <a16:creationId xmlns:a16="http://schemas.microsoft.com/office/drawing/2014/main" id="{C514C0AF-BAFB-204C-8311-EF8F5DB7BA24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5" name="任意多边形 327">
                  <a:extLst>
                    <a:ext uri="{FF2B5EF4-FFF2-40B4-BE49-F238E27FC236}">
                      <a16:creationId xmlns:a16="http://schemas.microsoft.com/office/drawing/2014/main" id="{8D8F01B1-408C-1A85-40CF-3016121FDFD4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6" name="任意多边形 328">
                  <a:extLst>
                    <a:ext uri="{FF2B5EF4-FFF2-40B4-BE49-F238E27FC236}">
                      <a16:creationId xmlns:a16="http://schemas.microsoft.com/office/drawing/2014/main" id="{A91F1F0A-62FD-D0E6-6EA6-31C5864CD381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8" name="组合 477">
                <a:extLst>
                  <a:ext uri="{FF2B5EF4-FFF2-40B4-BE49-F238E27FC236}">
                    <a16:creationId xmlns:a16="http://schemas.microsoft.com/office/drawing/2014/main" id="{A5C80A3F-49A1-FB0E-B1AB-C3BC323CD6AC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479" name="任意多边形 330">
                  <a:extLst>
                    <a:ext uri="{FF2B5EF4-FFF2-40B4-BE49-F238E27FC236}">
                      <a16:creationId xmlns:a16="http://schemas.microsoft.com/office/drawing/2014/main" id="{DD074076-77A6-A633-1452-59542A8F6159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0" name="任意多边形 331">
                  <a:extLst>
                    <a:ext uri="{FF2B5EF4-FFF2-40B4-BE49-F238E27FC236}">
                      <a16:creationId xmlns:a16="http://schemas.microsoft.com/office/drawing/2014/main" id="{F6506A60-5A67-8968-2B60-489DDE7F760B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1" name="任意多边形 332">
                  <a:extLst>
                    <a:ext uri="{FF2B5EF4-FFF2-40B4-BE49-F238E27FC236}">
                      <a16:creationId xmlns:a16="http://schemas.microsoft.com/office/drawing/2014/main" id="{4AEA0104-83CF-7F65-5196-DB964FBB5330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2" name="任意多边形 333">
                  <a:extLst>
                    <a:ext uri="{FF2B5EF4-FFF2-40B4-BE49-F238E27FC236}">
                      <a16:creationId xmlns:a16="http://schemas.microsoft.com/office/drawing/2014/main" id="{36286A69-556B-D641-AC96-3458D148B556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3" name="任意多边形 334">
                  <a:extLst>
                    <a:ext uri="{FF2B5EF4-FFF2-40B4-BE49-F238E27FC236}">
                      <a16:creationId xmlns:a16="http://schemas.microsoft.com/office/drawing/2014/main" id="{6229CBE1-3773-A0A1-B36D-39DA4F0258AF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4" name="任意多边形 335">
                  <a:extLst>
                    <a:ext uri="{FF2B5EF4-FFF2-40B4-BE49-F238E27FC236}">
                      <a16:creationId xmlns:a16="http://schemas.microsoft.com/office/drawing/2014/main" id="{3BD104A0-3DDB-A0D5-B06B-70E1DCC8207D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5" name="任意多边形 336">
                  <a:extLst>
                    <a:ext uri="{FF2B5EF4-FFF2-40B4-BE49-F238E27FC236}">
                      <a16:creationId xmlns:a16="http://schemas.microsoft.com/office/drawing/2014/main" id="{7DAC5B63-81EB-979F-8A34-603385495EE5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6" name="任意多边形 337">
                  <a:extLst>
                    <a:ext uri="{FF2B5EF4-FFF2-40B4-BE49-F238E27FC236}">
                      <a16:creationId xmlns:a16="http://schemas.microsoft.com/office/drawing/2014/main" id="{29705A60-3BBB-211F-11C7-802447A5CE6D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7" name="任意多边形 338">
                  <a:extLst>
                    <a:ext uri="{FF2B5EF4-FFF2-40B4-BE49-F238E27FC236}">
                      <a16:creationId xmlns:a16="http://schemas.microsoft.com/office/drawing/2014/main" id="{BAE41FBD-B3D1-74EA-F7D4-FE34DB333D79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8" name="任意多边形 339">
                  <a:extLst>
                    <a:ext uri="{FF2B5EF4-FFF2-40B4-BE49-F238E27FC236}">
                      <a16:creationId xmlns:a16="http://schemas.microsoft.com/office/drawing/2014/main" id="{3CD3762A-4D96-AABF-169C-AF2C79EFA9C6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9" name="任意多边形 340">
                  <a:extLst>
                    <a:ext uri="{FF2B5EF4-FFF2-40B4-BE49-F238E27FC236}">
                      <a16:creationId xmlns:a16="http://schemas.microsoft.com/office/drawing/2014/main" id="{6B78A5AF-D5EB-30DA-1688-E1A768B493AB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0" name="任意多边形 341">
                  <a:extLst>
                    <a:ext uri="{FF2B5EF4-FFF2-40B4-BE49-F238E27FC236}">
                      <a16:creationId xmlns:a16="http://schemas.microsoft.com/office/drawing/2014/main" id="{A1D0E2D9-AFD4-3FE8-1371-830288A8C868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1" name="任意多边形 342">
                  <a:extLst>
                    <a:ext uri="{FF2B5EF4-FFF2-40B4-BE49-F238E27FC236}">
                      <a16:creationId xmlns:a16="http://schemas.microsoft.com/office/drawing/2014/main" id="{5F66C0FB-E777-7C9E-4329-5224556E4C9E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2" name="任意多边形 343">
                  <a:extLst>
                    <a:ext uri="{FF2B5EF4-FFF2-40B4-BE49-F238E27FC236}">
                      <a16:creationId xmlns:a16="http://schemas.microsoft.com/office/drawing/2014/main" id="{ABD5BDA2-DC9A-D429-D1CE-3E3735004760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58771330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252" y="2734909"/>
            <a:ext cx="8387759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5373526" y="2421265"/>
            <a:ext cx="1696963" cy="191035"/>
            <a:chOff x="7163516" y="3227357"/>
            <a:chExt cx="2262348" cy="254634"/>
          </a:xfrm>
          <a:solidFill>
            <a:schemeClr val="accent4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sp>
        <p:nvSpPr>
          <p:cNvPr id="59" name="Text Placeholder 32"/>
          <p:cNvSpPr txBox="1">
            <a:spLocks/>
          </p:cNvSpPr>
          <p:nvPr/>
        </p:nvSpPr>
        <p:spPr>
          <a:xfrm>
            <a:off x="1546786" y="1970032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0" name="Text Placeholder 33"/>
          <p:cNvSpPr txBox="1">
            <a:spLocks/>
          </p:cNvSpPr>
          <p:nvPr/>
        </p:nvSpPr>
        <p:spPr>
          <a:xfrm>
            <a:off x="1546785" y="1708448"/>
            <a:ext cx="1237901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958716" y="1257802"/>
            <a:ext cx="414043" cy="4141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62" name="Text Placeholder 32"/>
          <p:cNvSpPr txBox="1">
            <a:spLocks/>
          </p:cNvSpPr>
          <p:nvPr/>
        </p:nvSpPr>
        <p:spPr>
          <a:xfrm>
            <a:off x="3153113" y="1970032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3" name="Text Placeholder 33"/>
          <p:cNvSpPr txBox="1">
            <a:spLocks/>
          </p:cNvSpPr>
          <p:nvPr/>
        </p:nvSpPr>
        <p:spPr>
          <a:xfrm>
            <a:off x="3153111" y="1708448"/>
            <a:ext cx="1237901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3565042" y="1257802"/>
            <a:ext cx="414043" cy="4141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65" name="Text Placeholder 32"/>
          <p:cNvSpPr txBox="1">
            <a:spLocks/>
          </p:cNvSpPr>
          <p:nvPr/>
        </p:nvSpPr>
        <p:spPr>
          <a:xfrm>
            <a:off x="4748195" y="1970032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6" name="Text Placeholder 33"/>
          <p:cNvSpPr txBox="1">
            <a:spLocks/>
          </p:cNvSpPr>
          <p:nvPr/>
        </p:nvSpPr>
        <p:spPr>
          <a:xfrm>
            <a:off x="4748194" y="1708448"/>
            <a:ext cx="1237901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5160124" y="1257802"/>
            <a:ext cx="414043" cy="4141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68" name="Text Placeholder 32"/>
          <p:cNvSpPr txBox="1">
            <a:spLocks/>
          </p:cNvSpPr>
          <p:nvPr/>
        </p:nvSpPr>
        <p:spPr>
          <a:xfrm>
            <a:off x="6354521" y="1970032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9" name="Text Placeholder 33"/>
          <p:cNvSpPr txBox="1">
            <a:spLocks/>
          </p:cNvSpPr>
          <p:nvPr/>
        </p:nvSpPr>
        <p:spPr>
          <a:xfrm>
            <a:off x="6354520" y="1708448"/>
            <a:ext cx="1237901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766450" y="1257802"/>
            <a:ext cx="414043" cy="4141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5373526" y="2877094"/>
            <a:ext cx="1696963" cy="191035"/>
            <a:chOff x="7163516" y="3834942"/>
            <a:chExt cx="2262348" cy="254634"/>
          </a:xfrm>
          <a:solidFill>
            <a:schemeClr val="accent4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sp>
        <p:nvSpPr>
          <p:cNvPr id="80" name="Text Placeholder 32"/>
          <p:cNvSpPr txBox="1">
            <a:spLocks/>
          </p:cNvSpPr>
          <p:nvPr/>
        </p:nvSpPr>
        <p:spPr>
          <a:xfrm>
            <a:off x="1546786" y="4028661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1" name="Text Placeholder 33"/>
          <p:cNvSpPr txBox="1">
            <a:spLocks/>
          </p:cNvSpPr>
          <p:nvPr/>
        </p:nvSpPr>
        <p:spPr>
          <a:xfrm>
            <a:off x="1546785" y="3777085"/>
            <a:ext cx="1098593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1958716" y="3326439"/>
            <a:ext cx="414043" cy="4141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83" name="Text Placeholder 32"/>
          <p:cNvSpPr txBox="1">
            <a:spLocks/>
          </p:cNvSpPr>
          <p:nvPr/>
        </p:nvSpPr>
        <p:spPr>
          <a:xfrm>
            <a:off x="3153113" y="4028661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4" name="Text Placeholder 33"/>
          <p:cNvSpPr txBox="1">
            <a:spLocks/>
          </p:cNvSpPr>
          <p:nvPr/>
        </p:nvSpPr>
        <p:spPr>
          <a:xfrm>
            <a:off x="3153111" y="3777085"/>
            <a:ext cx="1098593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3565042" y="3326439"/>
            <a:ext cx="414043" cy="4141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en-US" sz="1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6" name="Text Placeholder 32"/>
          <p:cNvSpPr txBox="1">
            <a:spLocks/>
          </p:cNvSpPr>
          <p:nvPr/>
        </p:nvSpPr>
        <p:spPr>
          <a:xfrm>
            <a:off x="4748195" y="4028661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7" name="Text Placeholder 33"/>
          <p:cNvSpPr txBox="1">
            <a:spLocks/>
          </p:cNvSpPr>
          <p:nvPr/>
        </p:nvSpPr>
        <p:spPr>
          <a:xfrm>
            <a:off x="4748194" y="3777085"/>
            <a:ext cx="1098593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5160124" y="3326439"/>
            <a:ext cx="414043" cy="4141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en-US" sz="1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9" name="Text Placeholder 32"/>
          <p:cNvSpPr txBox="1">
            <a:spLocks/>
          </p:cNvSpPr>
          <p:nvPr/>
        </p:nvSpPr>
        <p:spPr>
          <a:xfrm>
            <a:off x="6354521" y="4028661"/>
            <a:ext cx="1237902" cy="4823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0" name="Text Placeholder 33"/>
          <p:cNvSpPr txBox="1">
            <a:spLocks/>
          </p:cNvSpPr>
          <p:nvPr/>
        </p:nvSpPr>
        <p:spPr>
          <a:xfrm>
            <a:off x="6354520" y="3777085"/>
            <a:ext cx="1098593" cy="1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6766450" y="3326439"/>
            <a:ext cx="414043" cy="4141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3772063" y="2421265"/>
            <a:ext cx="1696963" cy="191035"/>
            <a:chOff x="5028485" y="3227357"/>
            <a:chExt cx="2262348" cy="254634"/>
          </a:xfrm>
          <a:solidFill>
            <a:schemeClr val="accent3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3772063" y="2877094"/>
            <a:ext cx="1696963" cy="191035"/>
            <a:chOff x="5028485" y="3834942"/>
            <a:chExt cx="2262348" cy="254634"/>
          </a:xfrm>
          <a:solidFill>
            <a:schemeClr val="accent3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2230039" y="2421265"/>
            <a:ext cx="1637522" cy="191035"/>
            <a:chOff x="2972698" y="3227357"/>
            <a:chExt cx="2183104" cy="254634"/>
          </a:xfrm>
          <a:solidFill>
            <a:schemeClr val="accent2"/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251" y="2421265"/>
            <a:ext cx="2265847" cy="191035"/>
            <a:chOff x="0" y="3227357"/>
            <a:chExt cx="3020771" cy="254634"/>
          </a:xfrm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2230039" y="2877094"/>
            <a:ext cx="1637522" cy="191035"/>
            <a:chOff x="2972698" y="3834942"/>
            <a:chExt cx="2183104" cy="254634"/>
          </a:xfrm>
          <a:solidFill>
            <a:schemeClr val="accent2"/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251" y="2877094"/>
            <a:ext cx="2265847" cy="191035"/>
            <a:chOff x="0" y="3834942"/>
            <a:chExt cx="3020771" cy="254634"/>
          </a:xfrm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94530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83498" y="1264235"/>
            <a:ext cx="2697583" cy="2666665"/>
            <a:chOff x="2882997" y="1263845"/>
            <a:chExt cx="2697115" cy="2665842"/>
          </a:xfrm>
        </p:grpSpPr>
        <p:sp>
          <p:nvSpPr>
            <p:cNvPr id="2" name="椭圆 1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六边形 2"/>
          <p:cNvSpPr/>
          <p:nvPr/>
        </p:nvSpPr>
        <p:spPr>
          <a:xfrm rot="20402482">
            <a:off x="4576917" y="3447576"/>
            <a:ext cx="657698" cy="59278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 rot="20402482">
            <a:off x="3323713" y="1163606"/>
            <a:ext cx="657698" cy="59278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六边形 7"/>
          <p:cNvSpPr/>
          <p:nvPr/>
        </p:nvSpPr>
        <p:spPr>
          <a:xfrm rot="20305270">
            <a:off x="5151614" y="1749553"/>
            <a:ext cx="657698" cy="59278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六边形 8"/>
          <p:cNvSpPr/>
          <p:nvPr/>
        </p:nvSpPr>
        <p:spPr>
          <a:xfrm rot="19463434">
            <a:off x="2762838" y="2879898"/>
            <a:ext cx="657698" cy="592781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074" y="3614720"/>
            <a:ext cx="2312861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687" y="1403580"/>
            <a:ext cx="2109748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1184" y="2100295"/>
            <a:ext cx="2109748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1081" y="4142403"/>
            <a:ext cx="2109749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9131" y="1070946"/>
            <a:ext cx="1289172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4625" y="1791248"/>
            <a:ext cx="1289172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5626" y="3736064"/>
            <a:ext cx="1289172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131" y="3303883"/>
            <a:ext cx="1289172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4"/>
          <p:cNvGrpSpPr/>
          <p:nvPr/>
        </p:nvGrpSpPr>
        <p:grpSpPr>
          <a:xfrm>
            <a:off x="3492487" y="1824002"/>
            <a:ext cx="1487583" cy="1487784"/>
            <a:chOff x="3491880" y="1823438"/>
            <a:chExt cx="1487325" cy="1487325"/>
          </a:xfrm>
        </p:grpSpPr>
        <p:sp>
          <p:nvSpPr>
            <p:cNvPr id="11" name="椭圆 10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8097" y="2395938"/>
              <a:ext cx="1442774" cy="33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68432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4" grpId="0"/>
      <p:bldP spid="18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1605277" y="2053022"/>
            <a:ext cx="1621412" cy="1621103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5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Group 110"/>
          <p:cNvGrpSpPr/>
          <p:nvPr/>
        </p:nvGrpSpPr>
        <p:grpSpPr>
          <a:xfrm>
            <a:off x="898932" y="1776005"/>
            <a:ext cx="2608915" cy="2713323"/>
            <a:chOff x="630206" y="1507089"/>
            <a:chExt cx="2608605" cy="2712486"/>
          </a:xfrm>
        </p:grpSpPr>
        <p:grpSp>
          <p:nvGrpSpPr>
            <p:cNvPr id="3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1827788" y="2275491"/>
            <a:ext cx="1176389" cy="1176164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5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2005796" y="2453466"/>
            <a:ext cx="820373" cy="8202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6" tIns="32518" rIns="65036" bIns="32518" rtlCol="0" anchor="ctr"/>
          <a:lstStyle/>
          <a:p>
            <a:pPr algn="ctr">
              <a:lnSpc>
                <a:spcPct val="150000"/>
              </a:lnSpc>
            </a:pPr>
            <a:endParaRPr lang="en-US" sz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" name="Group 73"/>
          <p:cNvGrpSpPr/>
          <p:nvPr/>
        </p:nvGrpSpPr>
        <p:grpSpPr>
          <a:xfrm>
            <a:off x="2454532" y="1833922"/>
            <a:ext cx="2252530" cy="217827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>
            <a:off x="2454533" y="2110118"/>
            <a:ext cx="1881940" cy="217827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3"/>
          <p:cNvGrpSpPr/>
          <p:nvPr/>
        </p:nvGrpSpPr>
        <p:grpSpPr>
          <a:xfrm>
            <a:off x="2454532" y="2321485"/>
            <a:ext cx="1566648" cy="217829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2736505" y="2569639"/>
            <a:ext cx="914085" cy="21666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>
            <a:spLocks/>
          </p:cNvSpPr>
          <p:nvPr/>
        </p:nvSpPr>
        <p:spPr>
          <a:xfrm>
            <a:off x="4668116" y="2228583"/>
            <a:ext cx="158698" cy="1206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</a:p>
        </p:txBody>
      </p:sp>
      <p:sp>
        <p:nvSpPr>
          <p:cNvPr id="92" name="Text Placeholder 3"/>
          <p:cNvSpPr txBox="1">
            <a:spLocks/>
          </p:cNvSpPr>
          <p:nvPr/>
        </p:nvSpPr>
        <p:spPr>
          <a:xfrm>
            <a:off x="4308041" y="2503214"/>
            <a:ext cx="158698" cy="1206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3918399" y="2719881"/>
            <a:ext cx="158698" cy="1206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sp>
        <p:nvSpPr>
          <p:cNvPr id="94" name="Text Placeholder 3"/>
          <p:cNvSpPr txBox="1">
            <a:spLocks/>
          </p:cNvSpPr>
          <p:nvPr/>
        </p:nvSpPr>
        <p:spPr>
          <a:xfrm>
            <a:off x="3564103" y="2989642"/>
            <a:ext cx="205185" cy="1206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536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5069822" y="1785058"/>
            <a:ext cx="496946" cy="49704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51" tIns="45726" rIns="91451" bIns="4572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5069822" y="2518700"/>
            <a:ext cx="496946" cy="49704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51" tIns="45726" rIns="91451" bIns="4572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5069822" y="3242910"/>
            <a:ext cx="496946" cy="49704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51" tIns="45726" rIns="91451" bIns="4572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5069822" y="3967120"/>
            <a:ext cx="496946" cy="49704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51" tIns="45726" rIns="91451" bIns="4572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30"/>
          <p:cNvGrpSpPr/>
          <p:nvPr/>
        </p:nvGrpSpPr>
        <p:grpSpPr>
          <a:xfrm>
            <a:off x="5679495" y="1786963"/>
            <a:ext cx="2285790" cy="704407"/>
            <a:chOff x="1270277" y="1233504"/>
            <a:chExt cx="3048000" cy="704189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1270277" y="1233504"/>
              <a:ext cx="1469598" cy="2153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51889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5679495" y="2520606"/>
            <a:ext cx="2285790" cy="704407"/>
            <a:chOff x="1270277" y="1233504"/>
            <a:chExt cx="3048000" cy="704189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1270277" y="1233504"/>
              <a:ext cx="1469598" cy="2153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51889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5679495" y="3244815"/>
            <a:ext cx="2285790" cy="704407"/>
            <a:chOff x="1270277" y="1233504"/>
            <a:chExt cx="3048000" cy="704189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1270277" y="1233504"/>
              <a:ext cx="1469598" cy="2153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51889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5679495" y="3969026"/>
            <a:ext cx="2285790" cy="704407"/>
            <a:chOff x="1270277" y="1233504"/>
            <a:chExt cx="3048000" cy="704189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1270277" y="1233504"/>
              <a:ext cx="1469598" cy="2153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51889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536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85706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248175" y="1574085"/>
            <a:ext cx="1670646" cy="1670872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2918821" y="1574085"/>
            <a:ext cx="1671835" cy="16708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4578751" y="1574085"/>
            <a:ext cx="1671835" cy="1670872"/>
          </a:xfrm>
          <a:prstGeom prst="diamond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8" tIns="34288" rIns="68578" bIns="3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400" kern="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6250585" y="1563367"/>
            <a:ext cx="1670644" cy="1670870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076949" y="2545883"/>
            <a:ext cx="1670646" cy="1670872"/>
          </a:xfrm>
          <a:prstGeom prst="diamond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8" tIns="34288" rIns="68578" bIns="3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400" kern="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3747595" y="2545883"/>
            <a:ext cx="1671835" cy="1670872"/>
          </a:xfrm>
          <a:prstGeom prst="diamond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5407524" y="2545883"/>
            <a:ext cx="1671835" cy="167087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0" name="AutoShape 10"/>
          <p:cNvSpPr>
            <a:spLocks/>
          </p:cNvSpPr>
          <p:nvPr/>
        </p:nvSpPr>
        <p:spPr bwMode="auto">
          <a:xfrm>
            <a:off x="2748541" y="2957524"/>
            <a:ext cx="350085" cy="291778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2555391" y="3333825"/>
            <a:ext cx="712571" cy="3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sz="20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2" name="AutoShape 8"/>
          <p:cNvSpPr>
            <a:spLocks/>
          </p:cNvSpPr>
          <p:nvPr/>
        </p:nvSpPr>
        <p:spPr bwMode="auto">
          <a:xfrm>
            <a:off x="3567788" y="2081003"/>
            <a:ext cx="391762" cy="266767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3377020" y="2400138"/>
            <a:ext cx="712571" cy="3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sz="20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6" name="AutoShape 21"/>
          <p:cNvSpPr>
            <a:spLocks/>
          </p:cNvSpPr>
          <p:nvPr/>
        </p:nvSpPr>
        <p:spPr bwMode="auto">
          <a:xfrm>
            <a:off x="5288445" y="2098867"/>
            <a:ext cx="328652" cy="273914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7" name="AutoShape 16"/>
          <p:cNvSpPr>
            <a:spLocks/>
          </p:cNvSpPr>
          <p:nvPr/>
        </p:nvSpPr>
        <p:spPr bwMode="auto">
          <a:xfrm>
            <a:off x="6124364" y="3089140"/>
            <a:ext cx="302455" cy="292967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5100264" y="2400138"/>
            <a:ext cx="713349" cy="3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sz="20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5926449" y="3368973"/>
            <a:ext cx="712571" cy="3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4" tIns="34297" rIns="68594" bIns="342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sz="20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035" y="3979495"/>
            <a:ext cx="2194327" cy="588317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43803" y="3810038"/>
            <a:ext cx="1240624" cy="284707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2231724" y="1069831"/>
            <a:ext cx="2194327" cy="588317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2259490" y="900376"/>
            <a:ext cx="1240624" cy="284707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4675459" y="1042730"/>
            <a:ext cx="2194327" cy="588317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4738128" y="890245"/>
            <a:ext cx="1240624" cy="284707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533722" y="4020147"/>
            <a:ext cx="2194327" cy="588317"/>
          </a:xfrm>
          <a:prstGeom prst="rect">
            <a:avLst/>
          </a:prstGeom>
          <a:noFill/>
        </p:spPr>
        <p:txBody>
          <a:bodyPr wrap="square" lIns="68594" tIns="34297" rIns="68594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GB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596389" y="3867662"/>
            <a:ext cx="1240624" cy="284707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63730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"/>
                            </p:stCondLst>
                            <p:childTnLst>
                              <p:par>
                                <p:cTn id="1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"/>
                            </p:stCondLst>
                            <p:childTnLst>
                              <p:par>
                                <p:cTn id="1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100"/>
                            </p:stCondLst>
                            <p:childTnLst>
                              <p:par>
                                <p:cTn id="1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/>
          <p:cNvSpPr txBox="1"/>
          <p:nvPr/>
        </p:nvSpPr>
        <p:spPr>
          <a:xfrm>
            <a:off x="3444620" y="2351961"/>
            <a:ext cx="2256352" cy="484762"/>
          </a:xfrm>
          <a:prstGeom prst="rect">
            <a:avLst/>
          </a:prstGeom>
          <a:noFill/>
        </p:spPr>
        <p:txBody>
          <a:bodyPr wrap="none" lIns="68594" tIns="34297" rIns="68594" bIns="34297" rtlCol="0">
            <a:spAutoFit/>
          </a:bodyPr>
          <a:lstStyle/>
          <a:p>
            <a:pPr algn="ctr" defTabSz="685937">
              <a:defRPr/>
            </a:pPr>
            <a:r>
              <a:rPr lang="en-US" altLang="zh-CN" sz="27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700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2948401" y="2986048"/>
            <a:ext cx="3006007" cy="276999"/>
            <a:chOff x="4157009" y="3440531"/>
            <a:chExt cx="4007314" cy="369216"/>
          </a:xfrm>
        </p:grpSpPr>
        <p:sp>
          <p:nvSpPr>
            <p:cNvPr id="16" name="文本框 8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948401" y="3309998"/>
            <a:ext cx="3006007" cy="276999"/>
            <a:chOff x="4157009" y="3440531"/>
            <a:chExt cx="4007314" cy="369216"/>
          </a:xfrm>
        </p:grpSpPr>
        <p:sp>
          <p:nvSpPr>
            <p:cNvPr id="19" name="文本框 12"/>
            <p:cNvSpPr txBox="1"/>
            <p:nvPr/>
          </p:nvSpPr>
          <p:spPr>
            <a:xfrm>
              <a:off x="4157009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6373288" y="3440531"/>
              <a:ext cx="1791035" cy="36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56" indent="-214356" defTabSz="685937">
                <a:buFont typeface="Wingdings" panose="05000000000000000000" pitchFamily="2" charset="2"/>
                <a:buChar char="l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3715076" y="1132384"/>
            <a:ext cx="1843744" cy="1107996"/>
            <a:chOff x="5300574" y="995149"/>
            <a:chExt cx="2457899" cy="1476871"/>
          </a:xfrm>
        </p:grpSpPr>
        <p:sp>
          <p:nvSpPr>
            <p:cNvPr id="22" name="文本框 5"/>
            <p:cNvSpPr txBox="1"/>
            <p:nvPr/>
          </p:nvSpPr>
          <p:spPr>
            <a:xfrm>
              <a:off x="5300574" y="995149"/>
              <a:ext cx="1588194" cy="147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4"/>
            <p:cNvSpPr txBox="1"/>
            <p:nvPr/>
          </p:nvSpPr>
          <p:spPr>
            <a:xfrm>
              <a:off x="6682381" y="1623163"/>
              <a:ext cx="1076092" cy="615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part</a:t>
              </a:r>
              <a:endPara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770125" y="2204232"/>
            <a:ext cx="1649091" cy="0"/>
          </a:xfrm>
          <a:prstGeom prst="line">
            <a:avLst/>
          </a:prstGeom>
          <a:ln w="25400" cap="rnd"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C2239A5F-7E8E-D52A-6274-7E2EB0A64292}"/>
              </a:ext>
            </a:extLst>
          </p:cNvPr>
          <p:cNvGrpSpPr/>
          <p:nvPr/>
        </p:nvGrpSpPr>
        <p:grpSpPr>
          <a:xfrm>
            <a:off x="6458056" y="3220616"/>
            <a:ext cx="2330870" cy="1776028"/>
            <a:chOff x="3870326" y="1346200"/>
            <a:chExt cx="4448175" cy="4551363"/>
          </a:xfrm>
        </p:grpSpPr>
        <p:sp>
          <p:nvSpPr>
            <p:cNvPr id="6" name="任意多边形 264">
              <a:extLst>
                <a:ext uri="{FF2B5EF4-FFF2-40B4-BE49-F238E27FC236}">
                  <a16:creationId xmlns:a16="http://schemas.microsoft.com/office/drawing/2014/main" id="{16297CEB-540A-FF96-3CDD-F4C44376FD33}"/>
                </a:ext>
              </a:extLst>
            </p:cNvPr>
            <p:cNvSpPr/>
            <p:nvPr/>
          </p:nvSpPr>
          <p:spPr bwMode="auto">
            <a:xfrm>
              <a:off x="3968751" y="5148263"/>
              <a:ext cx="158750" cy="63500"/>
            </a:xfrm>
            <a:custGeom>
              <a:avLst/>
              <a:gdLst>
                <a:gd name="T0" fmla="*/ 65 w 65"/>
                <a:gd name="T1" fmla="*/ 15 h 26"/>
                <a:gd name="T2" fmla="*/ 22 w 65"/>
                <a:gd name="T3" fmla="*/ 1 h 26"/>
                <a:gd name="T4" fmla="*/ 2 w 65"/>
                <a:gd name="T5" fmla="*/ 5 h 26"/>
                <a:gd name="T6" fmla="*/ 0 w 65"/>
                <a:gd name="T7" fmla="*/ 8 h 26"/>
                <a:gd name="T8" fmla="*/ 2 w 65"/>
                <a:gd name="T9" fmla="*/ 11 h 26"/>
                <a:gd name="T10" fmla="*/ 65 w 65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6">
                  <a:moveTo>
                    <a:pt x="65" y="15"/>
                  </a:moveTo>
                  <a:cubicBezTo>
                    <a:pt x="52" y="7"/>
                    <a:pt x="37" y="2"/>
                    <a:pt x="22" y="1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9" y="24"/>
                    <a:pt x="45" y="26"/>
                    <a:pt x="65" y="1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 265">
              <a:extLst>
                <a:ext uri="{FF2B5EF4-FFF2-40B4-BE49-F238E27FC236}">
                  <a16:creationId xmlns:a16="http://schemas.microsoft.com/office/drawing/2014/main" id="{08EA8198-C34D-030C-B8FF-532AB1E75986}"/>
                </a:ext>
              </a:extLst>
            </p:cNvPr>
            <p:cNvSpPr/>
            <p:nvPr/>
          </p:nvSpPr>
          <p:spPr bwMode="auto">
            <a:xfrm>
              <a:off x="4011614" y="5021263"/>
              <a:ext cx="112713" cy="161925"/>
            </a:xfrm>
            <a:custGeom>
              <a:avLst/>
              <a:gdLst>
                <a:gd name="T0" fmla="*/ 46 w 46"/>
                <a:gd name="T1" fmla="*/ 66 h 66"/>
                <a:gd name="T2" fmla="*/ 18 w 46"/>
                <a:gd name="T3" fmla="*/ 42 h 66"/>
                <a:gd name="T4" fmla="*/ 1 w 46"/>
                <a:gd name="T5" fmla="*/ 11 h 66"/>
                <a:gd name="T6" fmla="*/ 2 w 46"/>
                <a:gd name="T7" fmla="*/ 0 h 66"/>
                <a:gd name="T8" fmla="*/ 46 w 4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6" y="66"/>
                  </a:moveTo>
                  <a:cubicBezTo>
                    <a:pt x="36" y="59"/>
                    <a:pt x="26" y="51"/>
                    <a:pt x="18" y="42"/>
                  </a:cubicBezTo>
                  <a:cubicBezTo>
                    <a:pt x="10" y="33"/>
                    <a:pt x="4" y="22"/>
                    <a:pt x="1" y="11"/>
                  </a:cubicBezTo>
                  <a:cubicBezTo>
                    <a:pt x="0" y="7"/>
                    <a:pt x="0" y="3"/>
                    <a:pt x="2" y="0"/>
                  </a:cubicBezTo>
                  <a:cubicBezTo>
                    <a:pt x="24" y="17"/>
                    <a:pt x="41" y="39"/>
                    <a:pt x="46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 266">
              <a:extLst>
                <a:ext uri="{FF2B5EF4-FFF2-40B4-BE49-F238E27FC236}">
                  <a16:creationId xmlns:a16="http://schemas.microsoft.com/office/drawing/2014/main" id="{73C9EFA9-C108-9653-B802-E63759689499}"/>
                </a:ext>
              </a:extLst>
            </p:cNvPr>
            <p:cNvSpPr/>
            <p:nvPr/>
          </p:nvSpPr>
          <p:spPr bwMode="auto">
            <a:xfrm>
              <a:off x="4119564" y="5026025"/>
              <a:ext cx="63500" cy="166688"/>
            </a:xfrm>
            <a:custGeom>
              <a:avLst/>
              <a:gdLst>
                <a:gd name="T0" fmla="*/ 2 w 26"/>
                <a:gd name="T1" fmla="*/ 65 h 68"/>
                <a:gd name="T2" fmla="*/ 3 w 26"/>
                <a:gd name="T3" fmla="*/ 29 h 68"/>
                <a:gd name="T4" fmla="*/ 22 w 26"/>
                <a:gd name="T5" fmla="*/ 0 h 68"/>
                <a:gd name="T6" fmla="*/ 22 w 26"/>
                <a:gd name="T7" fmla="*/ 28 h 68"/>
                <a:gd name="T8" fmla="*/ 3 w 2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" y="65"/>
                  </a:moveTo>
                  <a:cubicBezTo>
                    <a:pt x="1" y="53"/>
                    <a:pt x="0" y="41"/>
                    <a:pt x="3" y="29"/>
                  </a:cubicBezTo>
                  <a:cubicBezTo>
                    <a:pt x="6" y="18"/>
                    <a:pt x="12" y="7"/>
                    <a:pt x="22" y="0"/>
                  </a:cubicBezTo>
                  <a:cubicBezTo>
                    <a:pt x="26" y="9"/>
                    <a:pt x="24" y="19"/>
                    <a:pt x="22" y="28"/>
                  </a:cubicBezTo>
                  <a:cubicBezTo>
                    <a:pt x="17" y="42"/>
                    <a:pt x="11" y="56"/>
                    <a:pt x="3" y="6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 267">
              <a:extLst>
                <a:ext uri="{FF2B5EF4-FFF2-40B4-BE49-F238E27FC236}">
                  <a16:creationId xmlns:a16="http://schemas.microsoft.com/office/drawing/2014/main" id="{D75B2D0C-B8D9-2CA0-825F-B70E86D6A18B}"/>
                </a:ext>
              </a:extLst>
            </p:cNvPr>
            <p:cNvSpPr/>
            <p:nvPr/>
          </p:nvSpPr>
          <p:spPr bwMode="auto">
            <a:xfrm>
              <a:off x="4046539" y="5280025"/>
              <a:ext cx="131763" cy="123825"/>
            </a:xfrm>
            <a:custGeom>
              <a:avLst/>
              <a:gdLst>
                <a:gd name="T0" fmla="*/ 54 w 54"/>
                <a:gd name="T1" fmla="*/ 0 h 50"/>
                <a:gd name="T2" fmla="*/ 20 w 54"/>
                <a:gd name="T3" fmla="*/ 17 h 50"/>
                <a:gd name="T4" fmla="*/ 0 w 54"/>
                <a:gd name="T5" fmla="*/ 50 h 50"/>
                <a:gd name="T6" fmla="*/ 32 w 54"/>
                <a:gd name="T7" fmla="*/ 30 h 50"/>
                <a:gd name="T8" fmla="*/ 54 w 5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54" y="0"/>
                  </a:moveTo>
                  <a:cubicBezTo>
                    <a:pt x="41" y="1"/>
                    <a:pt x="30" y="8"/>
                    <a:pt x="20" y="17"/>
                  </a:cubicBezTo>
                  <a:cubicBezTo>
                    <a:pt x="10" y="25"/>
                    <a:pt x="3" y="37"/>
                    <a:pt x="0" y="50"/>
                  </a:cubicBezTo>
                  <a:cubicBezTo>
                    <a:pt x="13" y="49"/>
                    <a:pt x="24" y="40"/>
                    <a:pt x="32" y="30"/>
                  </a:cubicBezTo>
                  <a:cubicBezTo>
                    <a:pt x="40" y="20"/>
                    <a:pt x="45" y="9"/>
                    <a:pt x="54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268">
              <a:extLst>
                <a:ext uri="{FF2B5EF4-FFF2-40B4-BE49-F238E27FC236}">
                  <a16:creationId xmlns:a16="http://schemas.microsoft.com/office/drawing/2014/main" id="{70E44351-F0CC-EF1A-BC7E-298E563B5C4F}"/>
                </a:ext>
              </a:extLst>
            </p:cNvPr>
            <p:cNvSpPr/>
            <p:nvPr/>
          </p:nvSpPr>
          <p:spPr bwMode="auto">
            <a:xfrm>
              <a:off x="4164014" y="5102225"/>
              <a:ext cx="66675" cy="193675"/>
            </a:xfrm>
            <a:custGeom>
              <a:avLst/>
              <a:gdLst>
                <a:gd name="T0" fmla="*/ 10 w 27"/>
                <a:gd name="T1" fmla="*/ 79 h 79"/>
                <a:gd name="T2" fmla="*/ 20 w 27"/>
                <a:gd name="T3" fmla="*/ 0 h 79"/>
                <a:gd name="T4" fmla="*/ 10 w 27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9">
                  <a:moveTo>
                    <a:pt x="10" y="79"/>
                  </a:moveTo>
                  <a:cubicBezTo>
                    <a:pt x="0" y="53"/>
                    <a:pt x="4" y="22"/>
                    <a:pt x="20" y="0"/>
                  </a:cubicBezTo>
                  <a:cubicBezTo>
                    <a:pt x="27" y="26"/>
                    <a:pt x="25" y="55"/>
                    <a:pt x="10" y="79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 269">
              <a:extLst>
                <a:ext uri="{FF2B5EF4-FFF2-40B4-BE49-F238E27FC236}">
                  <a16:creationId xmlns:a16="http://schemas.microsoft.com/office/drawing/2014/main" id="{627EDE6C-17A8-51DC-D764-264A1A67594C}"/>
                </a:ext>
              </a:extLst>
            </p:cNvPr>
            <p:cNvSpPr/>
            <p:nvPr/>
          </p:nvSpPr>
          <p:spPr bwMode="auto">
            <a:xfrm>
              <a:off x="4113214" y="5376863"/>
              <a:ext cx="146050" cy="95250"/>
            </a:xfrm>
            <a:custGeom>
              <a:avLst/>
              <a:gdLst>
                <a:gd name="T0" fmla="*/ 60 w 60"/>
                <a:gd name="T1" fmla="*/ 0 h 39"/>
                <a:gd name="T2" fmla="*/ 26 w 60"/>
                <a:gd name="T3" fmla="*/ 8 h 39"/>
                <a:gd name="T4" fmla="*/ 2 w 60"/>
                <a:gd name="T5" fmla="*/ 34 h 39"/>
                <a:gd name="T6" fmla="*/ 1 w 60"/>
                <a:gd name="T7" fmla="*/ 38 h 39"/>
                <a:gd name="T8" fmla="*/ 5 w 60"/>
                <a:gd name="T9" fmla="*/ 39 h 39"/>
                <a:gd name="T10" fmla="*/ 35 w 60"/>
                <a:gd name="T11" fmla="*/ 24 h 39"/>
                <a:gd name="T12" fmla="*/ 60 w 6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cubicBezTo>
                    <a:pt x="48" y="0"/>
                    <a:pt x="36" y="2"/>
                    <a:pt x="26" y="8"/>
                  </a:cubicBezTo>
                  <a:cubicBezTo>
                    <a:pt x="15" y="14"/>
                    <a:pt x="7" y="23"/>
                    <a:pt x="2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17" y="38"/>
                    <a:pt x="27" y="32"/>
                    <a:pt x="35" y="24"/>
                  </a:cubicBezTo>
                  <a:cubicBezTo>
                    <a:pt x="43" y="16"/>
                    <a:pt x="51" y="7"/>
                    <a:pt x="6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 270">
              <a:extLst>
                <a:ext uri="{FF2B5EF4-FFF2-40B4-BE49-F238E27FC236}">
                  <a16:creationId xmlns:a16="http://schemas.microsoft.com/office/drawing/2014/main" id="{3C1B4157-6BD8-EE63-C2C0-6EE5E818869E}"/>
                </a:ext>
              </a:extLst>
            </p:cNvPr>
            <p:cNvSpPr/>
            <p:nvPr/>
          </p:nvSpPr>
          <p:spPr bwMode="auto">
            <a:xfrm>
              <a:off x="4240214" y="5175250"/>
              <a:ext cx="61913" cy="195263"/>
            </a:xfrm>
            <a:custGeom>
              <a:avLst/>
              <a:gdLst>
                <a:gd name="T0" fmla="*/ 7 w 25"/>
                <a:gd name="T1" fmla="*/ 80 h 80"/>
                <a:gd name="T2" fmla="*/ 6 w 25"/>
                <a:gd name="T3" fmla="*/ 20 h 80"/>
                <a:gd name="T4" fmla="*/ 18 w 25"/>
                <a:gd name="T5" fmla="*/ 1 h 80"/>
                <a:gd name="T6" fmla="*/ 20 w 25"/>
                <a:gd name="T7" fmla="*/ 0 h 80"/>
                <a:gd name="T8" fmla="*/ 22 w 25"/>
                <a:gd name="T9" fmla="*/ 2 h 80"/>
                <a:gd name="T10" fmla="*/ 25 w 25"/>
                <a:gd name="T11" fmla="*/ 19 h 80"/>
                <a:gd name="T12" fmla="*/ 22 w 25"/>
                <a:gd name="T13" fmla="*/ 37 h 80"/>
                <a:gd name="T14" fmla="*/ 13 w 25"/>
                <a:gd name="T15" fmla="*/ 68 h 80"/>
                <a:gd name="T16" fmla="*/ 9 w 25"/>
                <a:gd name="T17" fmla="*/ 75 h 80"/>
                <a:gd name="T18" fmla="*/ 7 w 2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7" y="80"/>
                  </a:moveTo>
                  <a:cubicBezTo>
                    <a:pt x="1" y="61"/>
                    <a:pt x="0" y="40"/>
                    <a:pt x="6" y="20"/>
                  </a:cubicBezTo>
                  <a:cubicBezTo>
                    <a:pt x="8" y="13"/>
                    <a:pt x="11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4" y="7"/>
                    <a:pt x="25" y="13"/>
                    <a:pt x="25" y="19"/>
                  </a:cubicBezTo>
                  <a:cubicBezTo>
                    <a:pt x="24" y="25"/>
                    <a:pt x="23" y="31"/>
                    <a:pt x="22" y="37"/>
                  </a:cubicBezTo>
                  <a:cubicBezTo>
                    <a:pt x="20" y="47"/>
                    <a:pt x="19" y="59"/>
                    <a:pt x="13" y="68"/>
                  </a:cubicBezTo>
                  <a:cubicBezTo>
                    <a:pt x="11" y="70"/>
                    <a:pt x="10" y="72"/>
                    <a:pt x="9" y="75"/>
                  </a:cubicBezTo>
                  <a:cubicBezTo>
                    <a:pt x="8" y="77"/>
                    <a:pt x="8" y="78"/>
                    <a:pt x="7" y="8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271">
              <a:extLst>
                <a:ext uri="{FF2B5EF4-FFF2-40B4-BE49-F238E27FC236}">
                  <a16:creationId xmlns:a16="http://schemas.microsoft.com/office/drawing/2014/main" id="{603341D4-5FA6-389E-63B3-F8703049F27E}"/>
                </a:ext>
              </a:extLst>
            </p:cNvPr>
            <p:cNvSpPr/>
            <p:nvPr/>
          </p:nvSpPr>
          <p:spPr bwMode="auto">
            <a:xfrm>
              <a:off x="4425951" y="5235575"/>
              <a:ext cx="63500" cy="165100"/>
            </a:xfrm>
            <a:custGeom>
              <a:avLst/>
              <a:gdLst>
                <a:gd name="T0" fmla="*/ 5 w 26"/>
                <a:gd name="T1" fmla="*/ 67 h 67"/>
                <a:gd name="T2" fmla="*/ 19 w 26"/>
                <a:gd name="T3" fmla="*/ 3 h 67"/>
                <a:gd name="T4" fmla="*/ 23 w 26"/>
                <a:gd name="T5" fmla="*/ 0 h 67"/>
                <a:gd name="T6" fmla="*/ 26 w 26"/>
                <a:gd name="T7" fmla="*/ 6 h 67"/>
                <a:gd name="T8" fmla="*/ 5 w 2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5" y="67"/>
                  </a:moveTo>
                  <a:cubicBezTo>
                    <a:pt x="0" y="46"/>
                    <a:pt x="6" y="20"/>
                    <a:pt x="19" y="3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1"/>
                    <a:pt x="26" y="4"/>
                    <a:pt x="26" y="6"/>
                  </a:cubicBezTo>
                  <a:cubicBezTo>
                    <a:pt x="25" y="28"/>
                    <a:pt x="18" y="49"/>
                    <a:pt x="5" y="6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 272">
              <a:extLst>
                <a:ext uri="{FF2B5EF4-FFF2-40B4-BE49-F238E27FC236}">
                  <a16:creationId xmlns:a16="http://schemas.microsoft.com/office/drawing/2014/main" id="{8BCFE185-5D37-1329-7C16-8EFFB2AEBB97}"/>
                </a:ext>
              </a:extLst>
            </p:cNvPr>
            <p:cNvSpPr/>
            <p:nvPr/>
          </p:nvSpPr>
          <p:spPr bwMode="auto">
            <a:xfrm>
              <a:off x="4456114" y="5351463"/>
              <a:ext cx="185738" cy="76200"/>
            </a:xfrm>
            <a:custGeom>
              <a:avLst/>
              <a:gdLst>
                <a:gd name="T0" fmla="*/ 0 w 76"/>
                <a:gd name="T1" fmla="*/ 24 h 31"/>
                <a:gd name="T2" fmla="*/ 76 w 76"/>
                <a:gd name="T3" fmla="*/ 9 h 31"/>
                <a:gd name="T4" fmla="*/ 35 w 76"/>
                <a:gd name="T5" fmla="*/ 4 h 31"/>
                <a:gd name="T6" fmla="*/ 0 w 76"/>
                <a:gd name="T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0" y="24"/>
                  </a:moveTo>
                  <a:cubicBezTo>
                    <a:pt x="26" y="31"/>
                    <a:pt x="55" y="24"/>
                    <a:pt x="76" y="9"/>
                  </a:cubicBezTo>
                  <a:cubicBezTo>
                    <a:pt x="64" y="2"/>
                    <a:pt x="49" y="0"/>
                    <a:pt x="35" y="4"/>
                  </a:cubicBezTo>
                  <a:cubicBezTo>
                    <a:pt x="21" y="7"/>
                    <a:pt x="9" y="13"/>
                    <a:pt x="0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 273">
              <a:extLst>
                <a:ext uri="{FF2B5EF4-FFF2-40B4-BE49-F238E27FC236}">
                  <a16:creationId xmlns:a16="http://schemas.microsoft.com/office/drawing/2014/main" id="{2DC5C1F7-4338-7F61-A04A-F27DACEEF2F7}"/>
                </a:ext>
              </a:extLst>
            </p:cNvPr>
            <p:cNvSpPr/>
            <p:nvPr/>
          </p:nvSpPr>
          <p:spPr bwMode="auto">
            <a:xfrm>
              <a:off x="4470401" y="5278438"/>
              <a:ext cx="169863" cy="98425"/>
            </a:xfrm>
            <a:custGeom>
              <a:avLst/>
              <a:gdLst>
                <a:gd name="T0" fmla="*/ 0 w 69"/>
                <a:gd name="T1" fmla="*/ 40 h 40"/>
                <a:gd name="T2" fmla="*/ 69 w 69"/>
                <a:gd name="T3" fmla="*/ 0 h 40"/>
                <a:gd name="T4" fmla="*/ 46 w 69"/>
                <a:gd name="T5" fmla="*/ 25 h 40"/>
                <a:gd name="T6" fmla="*/ 13 w 69"/>
                <a:gd name="T7" fmla="*/ 35 h 40"/>
                <a:gd name="T8" fmla="*/ 0 w 6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40"/>
                  </a:moveTo>
                  <a:cubicBezTo>
                    <a:pt x="14" y="17"/>
                    <a:pt x="42" y="2"/>
                    <a:pt x="69" y="0"/>
                  </a:cubicBezTo>
                  <a:cubicBezTo>
                    <a:pt x="66" y="11"/>
                    <a:pt x="57" y="20"/>
                    <a:pt x="46" y="25"/>
                  </a:cubicBezTo>
                  <a:cubicBezTo>
                    <a:pt x="36" y="30"/>
                    <a:pt x="24" y="33"/>
                    <a:pt x="13" y="35"/>
                  </a:cubicBezTo>
                  <a:cubicBezTo>
                    <a:pt x="9" y="36"/>
                    <a:pt x="3" y="37"/>
                    <a:pt x="0" y="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 274">
              <a:extLst>
                <a:ext uri="{FF2B5EF4-FFF2-40B4-BE49-F238E27FC236}">
                  <a16:creationId xmlns:a16="http://schemas.microsoft.com/office/drawing/2014/main" id="{E73D8B3F-4E34-99FC-C5C7-21A07DB64A5E}"/>
                </a:ext>
              </a:extLst>
            </p:cNvPr>
            <p:cNvSpPr/>
            <p:nvPr/>
          </p:nvSpPr>
          <p:spPr bwMode="auto">
            <a:xfrm>
              <a:off x="4410076" y="5013325"/>
              <a:ext cx="58738" cy="201613"/>
            </a:xfrm>
            <a:custGeom>
              <a:avLst/>
              <a:gdLst>
                <a:gd name="T0" fmla="*/ 14 w 24"/>
                <a:gd name="T1" fmla="*/ 80 h 82"/>
                <a:gd name="T2" fmla="*/ 23 w 24"/>
                <a:gd name="T3" fmla="*/ 40 h 82"/>
                <a:gd name="T4" fmla="*/ 15 w 24"/>
                <a:gd name="T5" fmla="*/ 0 h 82"/>
                <a:gd name="T6" fmla="*/ 13 w 24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2">
                  <a:moveTo>
                    <a:pt x="14" y="80"/>
                  </a:moveTo>
                  <a:cubicBezTo>
                    <a:pt x="18" y="67"/>
                    <a:pt x="22" y="53"/>
                    <a:pt x="23" y="40"/>
                  </a:cubicBezTo>
                  <a:cubicBezTo>
                    <a:pt x="24" y="26"/>
                    <a:pt x="22" y="12"/>
                    <a:pt x="15" y="0"/>
                  </a:cubicBezTo>
                  <a:cubicBezTo>
                    <a:pt x="1" y="26"/>
                    <a:pt x="0" y="56"/>
                    <a:pt x="13" y="8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 275">
              <a:extLst>
                <a:ext uri="{FF2B5EF4-FFF2-40B4-BE49-F238E27FC236}">
                  <a16:creationId xmlns:a16="http://schemas.microsoft.com/office/drawing/2014/main" id="{C6A7BD2E-80AB-683A-FA95-F3FD8772608F}"/>
                </a:ext>
              </a:extLst>
            </p:cNvPr>
            <p:cNvSpPr/>
            <p:nvPr/>
          </p:nvSpPr>
          <p:spPr bwMode="auto">
            <a:xfrm>
              <a:off x="4554539" y="5021263"/>
              <a:ext cx="195263" cy="134938"/>
            </a:xfrm>
            <a:custGeom>
              <a:avLst/>
              <a:gdLst>
                <a:gd name="T0" fmla="*/ 0 w 80"/>
                <a:gd name="T1" fmla="*/ 54 h 55"/>
                <a:gd name="T2" fmla="*/ 80 w 80"/>
                <a:gd name="T3" fmla="*/ 0 h 55"/>
                <a:gd name="T4" fmla="*/ 0 w 80"/>
                <a:gd name="T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5">
                  <a:moveTo>
                    <a:pt x="0" y="54"/>
                  </a:moveTo>
                  <a:cubicBezTo>
                    <a:pt x="15" y="26"/>
                    <a:pt x="47" y="3"/>
                    <a:pt x="80" y="0"/>
                  </a:cubicBezTo>
                  <a:cubicBezTo>
                    <a:pt x="67" y="31"/>
                    <a:pt x="33" y="55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 276">
              <a:extLst>
                <a:ext uri="{FF2B5EF4-FFF2-40B4-BE49-F238E27FC236}">
                  <a16:creationId xmlns:a16="http://schemas.microsoft.com/office/drawing/2014/main" id="{A386A969-FF75-5C07-3D88-BB23096DF6E2}"/>
                </a:ext>
              </a:extLst>
            </p:cNvPr>
            <p:cNvSpPr/>
            <p:nvPr/>
          </p:nvSpPr>
          <p:spPr bwMode="auto">
            <a:xfrm>
              <a:off x="4529139" y="5149850"/>
              <a:ext cx="225425" cy="93663"/>
            </a:xfrm>
            <a:custGeom>
              <a:avLst/>
              <a:gdLst>
                <a:gd name="T0" fmla="*/ 0 w 92"/>
                <a:gd name="T1" fmla="*/ 7 h 38"/>
                <a:gd name="T2" fmla="*/ 65 w 92"/>
                <a:gd name="T3" fmla="*/ 34 h 38"/>
                <a:gd name="T4" fmla="*/ 80 w 92"/>
                <a:gd name="T5" fmla="*/ 37 h 38"/>
                <a:gd name="T6" fmla="*/ 91 w 92"/>
                <a:gd name="T7" fmla="*/ 28 h 38"/>
                <a:gd name="T8" fmla="*/ 87 w 92"/>
                <a:gd name="T9" fmla="*/ 17 h 38"/>
                <a:gd name="T10" fmla="*/ 76 w 92"/>
                <a:gd name="T11" fmla="*/ 10 h 38"/>
                <a:gd name="T12" fmla="*/ 2 w 92"/>
                <a:gd name="T1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0" y="7"/>
                  </a:moveTo>
                  <a:cubicBezTo>
                    <a:pt x="23" y="11"/>
                    <a:pt x="43" y="25"/>
                    <a:pt x="65" y="34"/>
                  </a:cubicBezTo>
                  <a:cubicBezTo>
                    <a:pt x="70" y="36"/>
                    <a:pt x="75" y="38"/>
                    <a:pt x="80" y="37"/>
                  </a:cubicBezTo>
                  <a:cubicBezTo>
                    <a:pt x="85" y="37"/>
                    <a:pt x="90" y="33"/>
                    <a:pt x="91" y="28"/>
                  </a:cubicBezTo>
                  <a:cubicBezTo>
                    <a:pt x="92" y="24"/>
                    <a:pt x="90" y="20"/>
                    <a:pt x="87" y="17"/>
                  </a:cubicBezTo>
                  <a:cubicBezTo>
                    <a:pt x="84" y="14"/>
                    <a:pt x="80" y="12"/>
                    <a:pt x="76" y="10"/>
                  </a:cubicBezTo>
                  <a:cubicBezTo>
                    <a:pt x="52" y="1"/>
                    <a:pt x="27" y="0"/>
                    <a:pt x="2" y="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77">
              <a:extLst>
                <a:ext uri="{FF2B5EF4-FFF2-40B4-BE49-F238E27FC236}">
                  <a16:creationId xmlns:a16="http://schemas.microsoft.com/office/drawing/2014/main" id="{6496CD76-06D2-265E-CD69-48A28EE044E0}"/>
                </a:ext>
              </a:extLst>
            </p:cNvPr>
            <p:cNvSpPr/>
            <p:nvPr/>
          </p:nvSpPr>
          <p:spPr bwMode="auto">
            <a:xfrm>
              <a:off x="4495801" y="5202238"/>
              <a:ext cx="163513" cy="87313"/>
            </a:xfrm>
            <a:custGeom>
              <a:avLst/>
              <a:gdLst>
                <a:gd name="T0" fmla="*/ 0 w 67"/>
                <a:gd name="T1" fmla="*/ 2 h 36"/>
                <a:gd name="T2" fmla="*/ 12 w 67"/>
                <a:gd name="T3" fmla="*/ 10 h 36"/>
                <a:gd name="T4" fmla="*/ 61 w 67"/>
                <a:gd name="T5" fmla="*/ 35 h 36"/>
                <a:gd name="T6" fmla="*/ 66 w 67"/>
                <a:gd name="T7" fmla="*/ 34 h 36"/>
                <a:gd name="T8" fmla="*/ 65 w 67"/>
                <a:gd name="T9" fmla="*/ 30 h 36"/>
                <a:gd name="T10" fmla="*/ 35 w 67"/>
                <a:gd name="T11" fmla="*/ 10 h 36"/>
                <a:gd name="T12" fmla="*/ 0 w 67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0" y="2"/>
                  </a:moveTo>
                  <a:cubicBezTo>
                    <a:pt x="6" y="4"/>
                    <a:pt x="8" y="7"/>
                    <a:pt x="12" y="10"/>
                  </a:cubicBezTo>
                  <a:cubicBezTo>
                    <a:pt x="26" y="22"/>
                    <a:pt x="43" y="31"/>
                    <a:pt x="61" y="35"/>
                  </a:cubicBezTo>
                  <a:cubicBezTo>
                    <a:pt x="63" y="36"/>
                    <a:pt x="65" y="36"/>
                    <a:pt x="66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57" y="20"/>
                    <a:pt x="47" y="14"/>
                    <a:pt x="35" y="10"/>
                  </a:cubicBezTo>
                  <a:cubicBezTo>
                    <a:pt x="24" y="5"/>
                    <a:pt x="14" y="0"/>
                    <a:pt x="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 278">
              <a:extLst>
                <a:ext uri="{FF2B5EF4-FFF2-40B4-BE49-F238E27FC236}">
                  <a16:creationId xmlns:a16="http://schemas.microsoft.com/office/drawing/2014/main" id="{DB702B53-41B0-9A45-7C8D-833AEA0AA85F}"/>
                </a:ext>
              </a:extLst>
            </p:cNvPr>
            <p:cNvSpPr/>
            <p:nvPr/>
          </p:nvSpPr>
          <p:spPr bwMode="auto">
            <a:xfrm>
              <a:off x="4457701" y="4949825"/>
              <a:ext cx="188913" cy="80963"/>
            </a:xfrm>
            <a:custGeom>
              <a:avLst/>
              <a:gdLst>
                <a:gd name="T0" fmla="*/ 0 w 77"/>
                <a:gd name="T1" fmla="*/ 7 h 33"/>
                <a:gd name="T2" fmla="*/ 72 w 77"/>
                <a:gd name="T3" fmla="*/ 31 h 33"/>
                <a:gd name="T4" fmla="*/ 75 w 77"/>
                <a:gd name="T5" fmla="*/ 30 h 33"/>
                <a:gd name="T6" fmla="*/ 73 w 77"/>
                <a:gd name="T7" fmla="*/ 23 h 33"/>
                <a:gd name="T8" fmla="*/ 0 w 7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cubicBezTo>
                    <a:pt x="19" y="24"/>
                    <a:pt x="46" y="33"/>
                    <a:pt x="72" y="31"/>
                  </a:cubicBezTo>
                  <a:cubicBezTo>
                    <a:pt x="73" y="31"/>
                    <a:pt x="74" y="31"/>
                    <a:pt x="75" y="30"/>
                  </a:cubicBezTo>
                  <a:cubicBezTo>
                    <a:pt x="77" y="28"/>
                    <a:pt x="75" y="25"/>
                    <a:pt x="73" y="23"/>
                  </a:cubicBezTo>
                  <a:cubicBezTo>
                    <a:pt x="52" y="7"/>
                    <a:pt x="26" y="0"/>
                    <a:pt x="0" y="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 279">
              <a:extLst>
                <a:ext uri="{FF2B5EF4-FFF2-40B4-BE49-F238E27FC236}">
                  <a16:creationId xmlns:a16="http://schemas.microsoft.com/office/drawing/2014/main" id="{30B4399C-F39D-9445-3665-54F68749D873}"/>
                </a:ext>
              </a:extLst>
            </p:cNvPr>
            <p:cNvSpPr/>
            <p:nvPr/>
          </p:nvSpPr>
          <p:spPr bwMode="auto">
            <a:xfrm>
              <a:off x="4502151" y="4887913"/>
              <a:ext cx="220663" cy="76200"/>
            </a:xfrm>
            <a:custGeom>
              <a:avLst/>
              <a:gdLst>
                <a:gd name="T0" fmla="*/ 0 w 90"/>
                <a:gd name="T1" fmla="*/ 25 h 31"/>
                <a:gd name="T2" fmla="*/ 90 w 90"/>
                <a:gd name="T3" fmla="*/ 10 h 31"/>
                <a:gd name="T4" fmla="*/ 47 w 90"/>
                <a:gd name="T5" fmla="*/ 29 h 31"/>
                <a:gd name="T6" fmla="*/ 0 w 90"/>
                <a:gd name="T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25"/>
                  </a:moveTo>
                  <a:cubicBezTo>
                    <a:pt x="25" y="6"/>
                    <a:pt x="60" y="0"/>
                    <a:pt x="90" y="10"/>
                  </a:cubicBezTo>
                  <a:cubicBezTo>
                    <a:pt x="78" y="21"/>
                    <a:pt x="63" y="27"/>
                    <a:pt x="47" y="29"/>
                  </a:cubicBezTo>
                  <a:cubicBezTo>
                    <a:pt x="31" y="31"/>
                    <a:pt x="16" y="29"/>
                    <a:pt x="0" y="2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 280">
              <a:extLst>
                <a:ext uri="{FF2B5EF4-FFF2-40B4-BE49-F238E27FC236}">
                  <a16:creationId xmlns:a16="http://schemas.microsoft.com/office/drawing/2014/main" id="{D38C06AE-C420-FE6E-1045-C9AD3A9209AE}"/>
                </a:ext>
              </a:extLst>
            </p:cNvPr>
            <p:cNvSpPr/>
            <p:nvPr/>
          </p:nvSpPr>
          <p:spPr bwMode="auto">
            <a:xfrm>
              <a:off x="4448176" y="4681538"/>
              <a:ext cx="36513" cy="157163"/>
            </a:xfrm>
            <a:custGeom>
              <a:avLst/>
              <a:gdLst>
                <a:gd name="T0" fmla="*/ 15 w 15"/>
                <a:gd name="T1" fmla="*/ 64 h 64"/>
                <a:gd name="T2" fmla="*/ 13 w 15"/>
                <a:gd name="T3" fmla="*/ 5 h 64"/>
                <a:gd name="T4" fmla="*/ 11 w 15"/>
                <a:gd name="T5" fmla="*/ 1 h 64"/>
                <a:gd name="T6" fmla="*/ 6 w 15"/>
                <a:gd name="T7" fmla="*/ 5 h 64"/>
                <a:gd name="T8" fmla="*/ 15 w 1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5" y="64"/>
                  </a:moveTo>
                  <a:cubicBezTo>
                    <a:pt x="13" y="43"/>
                    <a:pt x="14" y="26"/>
                    <a:pt x="13" y="5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9" y="0"/>
                    <a:pt x="7" y="2"/>
                    <a:pt x="6" y="5"/>
                  </a:cubicBezTo>
                  <a:cubicBezTo>
                    <a:pt x="0" y="24"/>
                    <a:pt x="3" y="46"/>
                    <a:pt x="15" y="6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任意多边形 281">
              <a:extLst>
                <a:ext uri="{FF2B5EF4-FFF2-40B4-BE49-F238E27FC236}">
                  <a16:creationId xmlns:a16="http://schemas.microsoft.com/office/drawing/2014/main" id="{4DE4A1CE-1D16-9746-0926-117B80D15C46}"/>
                </a:ext>
              </a:extLst>
            </p:cNvPr>
            <p:cNvSpPr/>
            <p:nvPr/>
          </p:nvSpPr>
          <p:spPr bwMode="auto">
            <a:xfrm>
              <a:off x="4483101" y="4681538"/>
              <a:ext cx="114300" cy="161925"/>
            </a:xfrm>
            <a:custGeom>
              <a:avLst/>
              <a:gdLst>
                <a:gd name="T0" fmla="*/ 0 w 47"/>
                <a:gd name="T1" fmla="*/ 66 h 66"/>
                <a:gd name="T2" fmla="*/ 34 w 47"/>
                <a:gd name="T3" fmla="*/ 32 h 66"/>
                <a:gd name="T4" fmla="*/ 45 w 47"/>
                <a:gd name="T5" fmla="*/ 0 h 66"/>
                <a:gd name="T6" fmla="*/ 20 w 47"/>
                <a:gd name="T7" fmla="*/ 12 h 66"/>
                <a:gd name="T8" fmla="*/ 8 w 47"/>
                <a:gd name="T9" fmla="*/ 38 h 66"/>
                <a:gd name="T10" fmla="*/ 0 w 47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6">
                  <a:moveTo>
                    <a:pt x="0" y="66"/>
                  </a:moveTo>
                  <a:cubicBezTo>
                    <a:pt x="14" y="57"/>
                    <a:pt x="25" y="46"/>
                    <a:pt x="34" y="32"/>
                  </a:cubicBezTo>
                  <a:cubicBezTo>
                    <a:pt x="41" y="23"/>
                    <a:pt x="47" y="11"/>
                    <a:pt x="45" y="0"/>
                  </a:cubicBezTo>
                  <a:cubicBezTo>
                    <a:pt x="36" y="0"/>
                    <a:pt x="27" y="5"/>
                    <a:pt x="20" y="12"/>
                  </a:cubicBezTo>
                  <a:cubicBezTo>
                    <a:pt x="14" y="20"/>
                    <a:pt x="10" y="29"/>
                    <a:pt x="8" y="38"/>
                  </a:cubicBezTo>
                  <a:cubicBezTo>
                    <a:pt x="5" y="47"/>
                    <a:pt x="3" y="57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 282">
              <a:extLst>
                <a:ext uri="{FF2B5EF4-FFF2-40B4-BE49-F238E27FC236}">
                  <a16:creationId xmlns:a16="http://schemas.microsoft.com/office/drawing/2014/main" id="{82EE12C8-01BD-4872-B8D7-E9C88933F35E}"/>
                </a:ext>
              </a:extLst>
            </p:cNvPr>
            <p:cNvSpPr/>
            <p:nvPr/>
          </p:nvSpPr>
          <p:spPr bwMode="auto">
            <a:xfrm>
              <a:off x="4564064" y="4687888"/>
              <a:ext cx="211138" cy="131763"/>
            </a:xfrm>
            <a:custGeom>
              <a:avLst/>
              <a:gdLst>
                <a:gd name="T0" fmla="*/ 1 w 86"/>
                <a:gd name="T1" fmla="*/ 54 h 54"/>
                <a:gd name="T2" fmla="*/ 86 w 86"/>
                <a:gd name="T3" fmla="*/ 4 h 54"/>
                <a:gd name="T4" fmla="*/ 54 w 86"/>
                <a:gd name="T5" fmla="*/ 6 h 54"/>
                <a:gd name="T6" fmla="*/ 0 w 8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4">
                  <a:moveTo>
                    <a:pt x="1" y="54"/>
                  </a:moveTo>
                  <a:cubicBezTo>
                    <a:pt x="32" y="43"/>
                    <a:pt x="61" y="26"/>
                    <a:pt x="86" y="4"/>
                  </a:cubicBezTo>
                  <a:cubicBezTo>
                    <a:pt x="76" y="0"/>
                    <a:pt x="64" y="2"/>
                    <a:pt x="54" y="6"/>
                  </a:cubicBezTo>
                  <a:cubicBezTo>
                    <a:pt x="31" y="16"/>
                    <a:pt x="12" y="32"/>
                    <a:pt x="0" y="5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 283">
              <a:extLst>
                <a:ext uri="{FF2B5EF4-FFF2-40B4-BE49-F238E27FC236}">
                  <a16:creationId xmlns:a16="http://schemas.microsoft.com/office/drawing/2014/main" id="{4B5F5049-9E6A-119C-6157-335DF08DB812}"/>
                </a:ext>
              </a:extLst>
            </p:cNvPr>
            <p:cNvSpPr/>
            <p:nvPr/>
          </p:nvSpPr>
          <p:spPr bwMode="auto">
            <a:xfrm>
              <a:off x="4505326" y="4806950"/>
              <a:ext cx="234950" cy="71438"/>
            </a:xfrm>
            <a:custGeom>
              <a:avLst/>
              <a:gdLst>
                <a:gd name="T0" fmla="*/ 0 w 96"/>
                <a:gd name="T1" fmla="*/ 26 h 29"/>
                <a:gd name="T2" fmla="*/ 48 w 96"/>
                <a:gd name="T3" fmla="*/ 27 h 29"/>
                <a:gd name="T4" fmla="*/ 92 w 96"/>
                <a:gd name="T5" fmla="*/ 12 h 29"/>
                <a:gd name="T6" fmla="*/ 95 w 96"/>
                <a:gd name="T7" fmla="*/ 10 h 29"/>
                <a:gd name="T8" fmla="*/ 94 w 96"/>
                <a:gd name="T9" fmla="*/ 6 h 29"/>
                <a:gd name="T10" fmla="*/ 90 w 96"/>
                <a:gd name="T11" fmla="*/ 4 h 29"/>
                <a:gd name="T12" fmla="*/ 42 w 96"/>
                <a:gd name="T13" fmla="*/ 7 h 29"/>
                <a:gd name="T14" fmla="*/ 0 w 96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0" y="26"/>
                  </a:moveTo>
                  <a:cubicBezTo>
                    <a:pt x="16" y="28"/>
                    <a:pt x="32" y="29"/>
                    <a:pt x="48" y="27"/>
                  </a:cubicBezTo>
                  <a:cubicBezTo>
                    <a:pt x="63" y="24"/>
                    <a:pt x="78" y="18"/>
                    <a:pt x="92" y="12"/>
                  </a:cubicBezTo>
                  <a:cubicBezTo>
                    <a:pt x="93" y="11"/>
                    <a:pt x="95" y="11"/>
                    <a:pt x="95" y="10"/>
                  </a:cubicBezTo>
                  <a:cubicBezTo>
                    <a:pt x="96" y="8"/>
                    <a:pt x="95" y="7"/>
                    <a:pt x="94" y="6"/>
                  </a:cubicBezTo>
                  <a:cubicBezTo>
                    <a:pt x="93" y="5"/>
                    <a:pt x="92" y="4"/>
                    <a:pt x="90" y="4"/>
                  </a:cubicBezTo>
                  <a:cubicBezTo>
                    <a:pt x="75" y="0"/>
                    <a:pt x="58" y="2"/>
                    <a:pt x="42" y="7"/>
                  </a:cubicBezTo>
                  <a:cubicBezTo>
                    <a:pt x="27" y="12"/>
                    <a:pt x="14" y="18"/>
                    <a:pt x="0" y="2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 284">
              <a:extLst>
                <a:ext uri="{FF2B5EF4-FFF2-40B4-BE49-F238E27FC236}">
                  <a16:creationId xmlns:a16="http://schemas.microsoft.com/office/drawing/2014/main" id="{6AD20B50-33DA-1C1F-9220-12EE9F01D201}"/>
                </a:ext>
              </a:extLst>
            </p:cNvPr>
            <p:cNvSpPr/>
            <p:nvPr/>
          </p:nvSpPr>
          <p:spPr bwMode="auto">
            <a:xfrm>
              <a:off x="4257676" y="4797425"/>
              <a:ext cx="44450" cy="171450"/>
            </a:xfrm>
            <a:custGeom>
              <a:avLst/>
              <a:gdLst>
                <a:gd name="T0" fmla="*/ 11 w 18"/>
                <a:gd name="T1" fmla="*/ 69 h 70"/>
                <a:gd name="T2" fmla="*/ 10 w 18"/>
                <a:gd name="T3" fmla="*/ 0 h 70"/>
                <a:gd name="T4" fmla="*/ 16 w 18"/>
                <a:gd name="T5" fmla="*/ 34 h 70"/>
                <a:gd name="T6" fmla="*/ 11 w 18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0">
                  <a:moveTo>
                    <a:pt x="11" y="69"/>
                  </a:moveTo>
                  <a:cubicBezTo>
                    <a:pt x="0" y="48"/>
                    <a:pt x="1" y="22"/>
                    <a:pt x="10" y="0"/>
                  </a:cubicBezTo>
                  <a:cubicBezTo>
                    <a:pt x="17" y="10"/>
                    <a:pt x="18" y="22"/>
                    <a:pt x="16" y="34"/>
                  </a:cubicBezTo>
                  <a:cubicBezTo>
                    <a:pt x="15" y="46"/>
                    <a:pt x="12" y="58"/>
                    <a:pt x="11" y="7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 285">
              <a:extLst>
                <a:ext uri="{FF2B5EF4-FFF2-40B4-BE49-F238E27FC236}">
                  <a16:creationId xmlns:a16="http://schemas.microsoft.com/office/drawing/2014/main" id="{1F66CED7-159E-3F42-05DA-C6E531F1042B}"/>
                </a:ext>
              </a:extLst>
            </p:cNvPr>
            <p:cNvSpPr/>
            <p:nvPr/>
          </p:nvSpPr>
          <p:spPr bwMode="auto">
            <a:xfrm>
              <a:off x="4002089" y="4913313"/>
              <a:ext cx="179388" cy="80963"/>
            </a:xfrm>
            <a:custGeom>
              <a:avLst/>
              <a:gdLst>
                <a:gd name="T0" fmla="*/ 72 w 73"/>
                <a:gd name="T1" fmla="*/ 1 h 33"/>
                <a:gd name="T2" fmla="*/ 0 w 73"/>
                <a:gd name="T3" fmla="*/ 31 h 33"/>
                <a:gd name="T4" fmla="*/ 39 w 73"/>
                <a:gd name="T5" fmla="*/ 24 h 33"/>
                <a:gd name="T6" fmla="*/ 73 w 73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3">
                  <a:moveTo>
                    <a:pt x="72" y="1"/>
                  </a:moveTo>
                  <a:cubicBezTo>
                    <a:pt x="45" y="0"/>
                    <a:pt x="18" y="12"/>
                    <a:pt x="0" y="31"/>
                  </a:cubicBezTo>
                  <a:cubicBezTo>
                    <a:pt x="13" y="33"/>
                    <a:pt x="27" y="30"/>
                    <a:pt x="39" y="24"/>
                  </a:cubicBezTo>
                  <a:cubicBezTo>
                    <a:pt x="52" y="18"/>
                    <a:pt x="62" y="10"/>
                    <a:pt x="73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 286">
              <a:extLst>
                <a:ext uri="{FF2B5EF4-FFF2-40B4-BE49-F238E27FC236}">
                  <a16:creationId xmlns:a16="http://schemas.microsoft.com/office/drawing/2014/main" id="{08AD2B0F-B807-A485-BAE6-42A6C0B1795C}"/>
                </a:ext>
              </a:extLst>
            </p:cNvPr>
            <p:cNvSpPr/>
            <p:nvPr/>
          </p:nvSpPr>
          <p:spPr bwMode="auto">
            <a:xfrm>
              <a:off x="3941764" y="4883150"/>
              <a:ext cx="166688" cy="73025"/>
            </a:xfrm>
            <a:custGeom>
              <a:avLst/>
              <a:gdLst>
                <a:gd name="T0" fmla="*/ 68 w 68"/>
                <a:gd name="T1" fmla="*/ 3 h 30"/>
                <a:gd name="T2" fmla="*/ 30 w 68"/>
                <a:gd name="T3" fmla="*/ 4 h 30"/>
                <a:gd name="T4" fmla="*/ 0 w 68"/>
                <a:gd name="T5" fmla="*/ 29 h 30"/>
                <a:gd name="T6" fmla="*/ 36 w 68"/>
                <a:gd name="T7" fmla="*/ 22 h 30"/>
                <a:gd name="T8" fmla="*/ 68 w 6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3"/>
                  </a:moveTo>
                  <a:cubicBezTo>
                    <a:pt x="55" y="2"/>
                    <a:pt x="42" y="0"/>
                    <a:pt x="30" y="4"/>
                  </a:cubicBezTo>
                  <a:cubicBezTo>
                    <a:pt x="17" y="8"/>
                    <a:pt x="5" y="17"/>
                    <a:pt x="0" y="29"/>
                  </a:cubicBezTo>
                  <a:cubicBezTo>
                    <a:pt x="13" y="30"/>
                    <a:pt x="25" y="27"/>
                    <a:pt x="36" y="22"/>
                  </a:cubicBezTo>
                  <a:cubicBezTo>
                    <a:pt x="48" y="17"/>
                    <a:pt x="58" y="10"/>
                    <a:pt x="68" y="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任意多边形 287">
              <a:extLst>
                <a:ext uri="{FF2B5EF4-FFF2-40B4-BE49-F238E27FC236}">
                  <a16:creationId xmlns:a16="http://schemas.microsoft.com/office/drawing/2014/main" id="{83558267-9A76-34A5-EFC8-0DB0601E8F08}"/>
                </a:ext>
              </a:extLst>
            </p:cNvPr>
            <p:cNvSpPr/>
            <p:nvPr/>
          </p:nvSpPr>
          <p:spPr bwMode="auto">
            <a:xfrm>
              <a:off x="4024314" y="4837113"/>
              <a:ext cx="192088" cy="58738"/>
            </a:xfrm>
            <a:custGeom>
              <a:avLst/>
              <a:gdLst>
                <a:gd name="T0" fmla="*/ 77 w 78"/>
                <a:gd name="T1" fmla="*/ 22 h 24"/>
                <a:gd name="T2" fmla="*/ 39 w 78"/>
                <a:gd name="T3" fmla="*/ 3 h 24"/>
                <a:gd name="T4" fmla="*/ 0 w 78"/>
                <a:gd name="T5" fmla="*/ 13 h 24"/>
                <a:gd name="T6" fmla="*/ 37 w 78"/>
                <a:gd name="T7" fmla="*/ 20 h 24"/>
                <a:gd name="T8" fmla="*/ 78 w 7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7" y="22"/>
                  </a:moveTo>
                  <a:cubicBezTo>
                    <a:pt x="65" y="15"/>
                    <a:pt x="53" y="7"/>
                    <a:pt x="39" y="3"/>
                  </a:cubicBezTo>
                  <a:cubicBezTo>
                    <a:pt x="25" y="0"/>
                    <a:pt x="9" y="3"/>
                    <a:pt x="0" y="13"/>
                  </a:cubicBezTo>
                  <a:cubicBezTo>
                    <a:pt x="11" y="20"/>
                    <a:pt x="24" y="20"/>
                    <a:pt x="37" y="20"/>
                  </a:cubicBezTo>
                  <a:cubicBezTo>
                    <a:pt x="50" y="20"/>
                    <a:pt x="66" y="20"/>
                    <a:pt x="78" y="2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 288">
              <a:extLst>
                <a:ext uri="{FF2B5EF4-FFF2-40B4-BE49-F238E27FC236}">
                  <a16:creationId xmlns:a16="http://schemas.microsoft.com/office/drawing/2014/main" id="{ECB49E3E-7819-83FC-5145-290A5DC35429}"/>
                </a:ext>
              </a:extLst>
            </p:cNvPr>
            <p:cNvSpPr/>
            <p:nvPr/>
          </p:nvSpPr>
          <p:spPr bwMode="auto">
            <a:xfrm>
              <a:off x="4144964" y="4689475"/>
              <a:ext cx="76200" cy="203200"/>
            </a:xfrm>
            <a:custGeom>
              <a:avLst/>
              <a:gdLst>
                <a:gd name="T0" fmla="*/ 28 w 31"/>
                <a:gd name="T1" fmla="*/ 83 h 83"/>
                <a:gd name="T2" fmla="*/ 8 w 31"/>
                <a:gd name="T3" fmla="*/ 0 h 83"/>
                <a:gd name="T4" fmla="*/ 28 w 31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28" y="83"/>
                  </a:moveTo>
                  <a:cubicBezTo>
                    <a:pt x="8" y="63"/>
                    <a:pt x="0" y="27"/>
                    <a:pt x="8" y="0"/>
                  </a:cubicBezTo>
                  <a:cubicBezTo>
                    <a:pt x="24" y="24"/>
                    <a:pt x="31" y="54"/>
                    <a:pt x="28" y="8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任意多边形 289">
              <a:extLst>
                <a:ext uri="{FF2B5EF4-FFF2-40B4-BE49-F238E27FC236}">
                  <a16:creationId xmlns:a16="http://schemas.microsoft.com/office/drawing/2014/main" id="{65AC7F14-5798-4C2E-CBB3-FCA796A174D6}"/>
                </a:ext>
              </a:extLst>
            </p:cNvPr>
            <p:cNvSpPr/>
            <p:nvPr/>
          </p:nvSpPr>
          <p:spPr bwMode="auto">
            <a:xfrm>
              <a:off x="4349751" y="4594225"/>
              <a:ext cx="120650" cy="161925"/>
            </a:xfrm>
            <a:custGeom>
              <a:avLst/>
              <a:gdLst>
                <a:gd name="T0" fmla="*/ 0 w 49"/>
                <a:gd name="T1" fmla="*/ 66 h 66"/>
                <a:gd name="T2" fmla="*/ 10 w 49"/>
                <a:gd name="T3" fmla="*/ 38 h 66"/>
                <a:gd name="T4" fmla="*/ 24 w 49"/>
                <a:gd name="T5" fmla="*/ 13 h 66"/>
                <a:gd name="T6" fmla="*/ 49 w 49"/>
                <a:gd name="T7" fmla="*/ 0 h 66"/>
                <a:gd name="T8" fmla="*/ 0 w 4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66"/>
                  </a:moveTo>
                  <a:cubicBezTo>
                    <a:pt x="3" y="57"/>
                    <a:pt x="6" y="47"/>
                    <a:pt x="10" y="38"/>
                  </a:cubicBezTo>
                  <a:cubicBezTo>
                    <a:pt x="13" y="29"/>
                    <a:pt x="17" y="21"/>
                    <a:pt x="24" y="13"/>
                  </a:cubicBezTo>
                  <a:cubicBezTo>
                    <a:pt x="30" y="6"/>
                    <a:pt x="39" y="1"/>
                    <a:pt x="49" y="0"/>
                  </a:cubicBezTo>
                  <a:cubicBezTo>
                    <a:pt x="43" y="28"/>
                    <a:pt x="25" y="52"/>
                    <a:pt x="0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任意多边形 290">
              <a:extLst>
                <a:ext uri="{FF2B5EF4-FFF2-40B4-BE49-F238E27FC236}">
                  <a16:creationId xmlns:a16="http://schemas.microsoft.com/office/drawing/2014/main" id="{587D8061-EF56-5880-B73C-A6A672D4BE6A}"/>
                </a:ext>
              </a:extLst>
            </p:cNvPr>
            <p:cNvSpPr/>
            <p:nvPr/>
          </p:nvSpPr>
          <p:spPr bwMode="auto">
            <a:xfrm>
              <a:off x="4195764" y="4692650"/>
              <a:ext cx="130175" cy="90488"/>
            </a:xfrm>
            <a:custGeom>
              <a:avLst/>
              <a:gdLst>
                <a:gd name="T0" fmla="*/ 53 w 53"/>
                <a:gd name="T1" fmla="*/ 37 h 37"/>
                <a:gd name="T2" fmla="*/ 30 w 53"/>
                <a:gd name="T3" fmla="*/ 10 h 37"/>
                <a:gd name="T4" fmla="*/ 0 w 53"/>
                <a:gd name="T5" fmla="*/ 2 h 37"/>
                <a:gd name="T6" fmla="*/ 53 w 53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cubicBezTo>
                    <a:pt x="46" y="29"/>
                    <a:pt x="39" y="17"/>
                    <a:pt x="30" y="10"/>
                  </a:cubicBezTo>
                  <a:cubicBezTo>
                    <a:pt x="22" y="4"/>
                    <a:pt x="11" y="0"/>
                    <a:pt x="0" y="2"/>
                  </a:cubicBezTo>
                  <a:cubicBezTo>
                    <a:pt x="11" y="21"/>
                    <a:pt x="31" y="35"/>
                    <a:pt x="53" y="3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 291">
              <a:extLst>
                <a:ext uri="{FF2B5EF4-FFF2-40B4-BE49-F238E27FC236}">
                  <a16:creationId xmlns:a16="http://schemas.microsoft.com/office/drawing/2014/main" id="{9995AB0D-8E78-03DA-F0B0-B1BBA2E0A5A2}"/>
                </a:ext>
              </a:extLst>
            </p:cNvPr>
            <p:cNvSpPr/>
            <p:nvPr/>
          </p:nvSpPr>
          <p:spPr bwMode="auto">
            <a:xfrm>
              <a:off x="4302126" y="4595813"/>
              <a:ext cx="50800" cy="161925"/>
            </a:xfrm>
            <a:custGeom>
              <a:avLst/>
              <a:gdLst>
                <a:gd name="T0" fmla="*/ 12 w 21"/>
                <a:gd name="T1" fmla="*/ 65 h 66"/>
                <a:gd name="T2" fmla="*/ 2 w 21"/>
                <a:gd name="T3" fmla="*/ 33 h 66"/>
                <a:gd name="T4" fmla="*/ 7 w 21"/>
                <a:gd name="T5" fmla="*/ 0 h 66"/>
                <a:gd name="T6" fmla="*/ 12 w 2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6">
                  <a:moveTo>
                    <a:pt x="12" y="65"/>
                  </a:moveTo>
                  <a:cubicBezTo>
                    <a:pt x="7" y="55"/>
                    <a:pt x="3" y="44"/>
                    <a:pt x="2" y="33"/>
                  </a:cubicBezTo>
                  <a:cubicBezTo>
                    <a:pt x="0" y="22"/>
                    <a:pt x="1" y="10"/>
                    <a:pt x="7" y="0"/>
                  </a:cubicBezTo>
                  <a:cubicBezTo>
                    <a:pt x="18" y="21"/>
                    <a:pt x="21" y="44"/>
                    <a:pt x="12" y="66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 292">
              <a:extLst>
                <a:ext uri="{FF2B5EF4-FFF2-40B4-BE49-F238E27FC236}">
                  <a16:creationId xmlns:a16="http://schemas.microsoft.com/office/drawing/2014/main" id="{FED770FF-4591-37D6-A1E4-ADD645752567}"/>
                </a:ext>
              </a:extLst>
            </p:cNvPr>
            <p:cNvSpPr/>
            <p:nvPr/>
          </p:nvSpPr>
          <p:spPr bwMode="auto">
            <a:xfrm>
              <a:off x="4349751" y="4486275"/>
              <a:ext cx="147638" cy="109538"/>
            </a:xfrm>
            <a:custGeom>
              <a:avLst/>
              <a:gdLst>
                <a:gd name="T0" fmla="*/ 0 w 60"/>
                <a:gd name="T1" fmla="*/ 45 h 45"/>
                <a:gd name="T2" fmla="*/ 46 w 60"/>
                <a:gd name="T3" fmla="*/ 2 h 45"/>
                <a:gd name="T4" fmla="*/ 54 w 60"/>
                <a:gd name="T5" fmla="*/ 1 h 45"/>
                <a:gd name="T6" fmla="*/ 60 w 60"/>
                <a:gd name="T7" fmla="*/ 6 h 45"/>
                <a:gd name="T8" fmla="*/ 55 w 60"/>
                <a:gd name="T9" fmla="*/ 15 h 45"/>
                <a:gd name="T10" fmla="*/ 0 w 60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5">
                  <a:moveTo>
                    <a:pt x="0" y="45"/>
                  </a:moveTo>
                  <a:cubicBezTo>
                    <a:pt x="6" y="24"/>
                    <a:pt x="25" y="9"/>
                    <a:pt x="46" y="2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56" y="1"/>
                    <a:pt x="59" y="3"/>
                    <a:pt x="60" y="6"/>
                  </a:cubicBezTo>
                  <a:cubicBezTo>
                    <a:pt x="60" y="9"/>
                    <a:pt x="57" y="12"/>
                    <a:pt x="55" y="15"/>
                  </a:cubicBezTo>
                  <a:cubicBezTo>
                    <a:pt x="39" y="29"/>
                    <a:pt x="20" y="39"/>
                    <a:pt x="0" y="4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293">
              <a:extLst>
                <a:ext uri="{FF2B5EF4-FFF2-40B4-BE49-F238E27FC236}">
                  <a16:creationId xmlns:a16="http://schemas.microsoft.com/office/drawing/2014/main" id="{F19CADCF-410F-491C-7761-B2751EF29DEC}"/>
                </a:ext>
              </a:extLst>
            </p:cNvPr>
            <p:cNvSpPr/>
            <p:nvPr/>
          </p:nvSpPr>
          <p:spPr bwMode="auto">
            <a:xfrm>
              <a:off x="4349751" y="4383088"/>
              <a:ext cx="80963" cy="184150"/>
            </a:xfrm>
            <a:custGeom>
              <a:avLst/>
              <a:gdLst>
                <a:gd name="T0" fmla="*/ 0 w 33"/>
                <a:gd name="T1" fmla="*/ 70 h 75"/>
                <a:gd name="T2" fmla="*/ 6 w 33"/>
                <a:gd name="T3" fmla="*/ 30 h 75"/>
                <a:gd name="T4" fmla="*/ 31 w 33"/>
                <a:gd name="T5" fmla="*/ 0 h 75"/>
                <a:gd name="T6" fmla="*/ 20 w 33"/>
                <a:gd name="T7" fmla="*/ 39 h 75"/>
                <a:gd name="T8" fmla="*/ 0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0"/>
                  </a:moveTo>
                  <a:cubicBezTo>
                    <a:pt x="1" y="57"/>
                    <a:pt x="2" y="43"/>
                    <a:pt x="6" y="30"/>
                  </a:cubicBezTo>
                  <a:cubicBezTo>
                    <a:pt x="10" y="18"/>
                    <a:pt x="19" y="6"/>
                    <a:pt x="31" y="0"/>
                  </a:cubicBezTo>
                  <a:cubicBezTo>
                    <a:pt x="33" y="14"/>
                    <a:pt x="27" y="27"/>
                    <a:pt x="20" y="39"/>
                  </a:cubicBezTo>
                  <a:cubicBezTo>
                    <a:pt x="13" y="51"/>
                    <a:pt x="4" y="62"/>
                    <a:pt x="0" y="75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294">
              <a:extLst>
                <a:ext uri="{FF2B5EF4-FFF2-40B4-BE49-F238E27FC236}">
                  <a16:creationId xmlns:a16="http://schemas.microsoft.com/office/drawing/2014/main" id="{213709B7-35C5-3AD4-0CBE-60B351D7A5C3}"/>
                </a:ext>
              </a:extLst>
            </p:cNvPr>
            <p:cNvSpPr/>
            <p:nvPr/>
          </p:nvSpPr>
          <p:spPr bwMode="auto">
            <a:xfrm>
              <a:off x="4249739" y="4397375"/>
              <a:ext cx="100013" cy="179388"/>
            </a:xfrm>
            <a:custGeom>
              <a:avLst/>
              <a:gdLst>
                <a:gd name="T0" fmla="*/ 41 w 41"/>
                <a:gd name="T1" fmla="*/ 73 h 73"/>
                <a:gd name="T2" fmla="*/ 26 w 41"/>
                <a:gd name="T3" fmla="*/ 26 h 73"/>
                <a:gd name="T4" fmla="*/ 4 w 41"/>
                <a:gd name="T5" fmla="*/ 0 h 73"/>
                <a:gd name="T6" fmla="*/ 5 w 41"/>
                <a:gd name="T7" fmla="*/ 29 h 73"/>
                <a:gd name="T8" fmla="*/ 22 w 41"/>
                <a:gd name="T9" fmla="*/ 53 h 73"/>
                <a:gd name="T10" fmla="*/ 41 w 41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73">
                  <a:moveTo>
                    <a:pt x="41" y="73"/>
                  </a:moveTo>
                  <a:cubicBezTo>
                    <a:pt x="35" y="58"/>
                    <a:pt x="35" y="39"/>
                    <a:pt x="26" y="26"/>
                  </a:cubicBezTo>
                  <a:cubicBezTo>
                    <a:pt x="19" y="16"/>
                    <a:pt x="9" y="10"/>
                    <a:pt x="4" y="0"/>
                  </a:cubicBezTo>
                  <a:cubicBezTo>
                    <a:pt x="0" y="10"/>
                    <a:pt x="1" y="20"/>
                    <a:pt x="5" y="29"/>
                  </a:cubicBezTo>
                  <a:cubicBezTo>
                    <a:pt x="9" y="38"/>
                    <a:pt x="15" y="46"/>
                    <a:pt x="22" y="53"/>
                  </a:cubicBezTo>
                  <a:cubicBezTo>
                    <a:pt x="29" y="60"/>
                    <a:pt x="34" y="66"/>
                    <a:pt x="41" y="7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D5CAEB7-FDD6-F646-FF4B-E9D9F348F88A}"/>
                </a:ext>
              </a:extLst>
            </p:cNvPr>
            <p:cNvSpPr/>
            <p:nvPr/>
          </p:nvSpPr>
          <p:spPr bwMode="auto">
            <a:xfrm>
              <a:off x="4348164" y="4564063"/>
              <a:ext cx="1588" cy="110807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296">
              <a:extLst>
                <a:ext uri="{FF2B5EF4-FFF2-40B4-BE49-F238E27FC236}">
                  <a16:creationId xmlns:a16="http://schemas.microsoft.com/office/drawing/2014/main" id="{E3D25BAF-D80F-1CBE-F6E2-A23D4D94CE26}"/>
                </a:ext>
              </a:extLst>
            </p:cNvPr>
            <p:cNvSpPr/>
            <p:nvPr/>
          </p:nvSpPr>
          <p:spPr bwMode="auto">
            <a:xfrm>
              <a:off x="4349751" y="4929188"/>
              <a:ext cx="215900" cy="112713"/>
            </a:xfrm>
            <a:custGeom>
              <a:avLst/>
              <a:gdLst>
                <a:gd name="T0" fmla="*/ 88 w 88"/>
                <a:gd name="T1" fmla="*/ 0 h 46"/>
                <a:gd name="T2" fmla="*/ 84 w 88"/>
                <a:gd name="T3" fmla="*/ 1 h 46"/>
                <a:gd name="T4" fmla="*/ 74 w 88"/>
                <a:gd name="T5" fmla="*/ 5 h 46"/>
                <a:gd name="T6" fmla="*/ 40 w 88"/>
                <a:gd name="T7" fmla="*/ 18 h 46"/>
                <a:gd name="T8" fmla="*/ 7 w 88"/>
                <a:gd name="T9" fmla="*/ 34 h 46"/>
                <a:gd name="T10" fmla="*/ 1 w 88"/>
                <a:gd name="T11" fmla="*/ 43 h 46"/>
                <a:gd name="T12" fmla="*/ 0 w 88"/>
                <a:gd name="T13" fmla="*/ 46 h 46"/>
                <a:gd name="T14" fmla="*/ 0 w 88"/>
                <a:gd name="T15" fmla="*/ 45 h 46"/>
                <a:gd name="T16" fmla="*/ 0 w 88"/>
                <a:gd name="T17" fmla="*/ 42 h 46"/>
                <a:gd name="T18" fmla="*/ 7 w 88"/>
                <a:gd name="T19" fmla="*/ 33 h 46"/>
                <a:gd name="T20" fmla="*/ 21 w 88"/>
                <a:gd name="T21" fmla="*/ 24 h 46"/>
                <a:gd name="T22" fmla="*/ 39 w 88"/>
                <a:gd name="T23" fmla="*/ 16 h 46"/>
                <a:gd name="T24" fmla="*/ 74 w 88"/>
                <a:gd name="T25" fmla="*/ 4 h 46"/>
                <a:gd name="T26" fmla="*/ 84 w 88"/>
                <a:gd name="T27" fmla="*/ 1 h 46"/>
                <a:gd name="T28" fmla="*/ 88 w 88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6">
                  <a:moveTo>
                    <a:pt x="88" y="0"/>
                  </a:moveTo>
                  <a:cubicBezTo>
                    <a:pt x="88" y="0"/>
                    <a:pt x="87" y="1"/>
                    <a:pt x="84" y="1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65" y="8"/>
                    <a:pt x="53" y="12"/>
                    <a:pt x="40" y="18"/>
                  </a:cubicBezTo>
                  <a:cubicBezTo>
                    <a:pt x="27" y="23"/>
                    <a:pt x="14" y="28"/>
                    <a:pt x="7" y="34"/>
                  </a:cubicBezTo>
                  <a:cubicBezTo>
                    <a:pt x="4" y="37"/>
                    <a:pt x="2" y="40"/>
                    <a:pt x="1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4"/>
                    <a:pt x="0" y="42"/>
                  </a:cubicBezTo>
                  <a:cubicBezTo>
                    <a:pt x="1" y="40"/>
                    <a:pt x="3" y="36"/>
                    <a:pt x="7" y="33"/>
                  </a:cubicBezTo>
                  <a:cubicBezTo>
                    <a:pt x="10" y="30"/>
                    <a:pt x="15" y="27"/>
                    <a:pt x="21" y="24"/>
                  </a:cubicBezTo>
                  <a:cubicBezTo>
                    <a:pt x="26" y="22"/>
                    <a:pt x="33" y="19"/>
                    <a:pt x="39" y="16"/>
                  </a:cubicBezTo>
                  <a:cubicBezTo>
                    <a:pt x="52" y="11"/>
                    <a:pt x="65" y="7"/>
                    <a:pt x="74" y="4"/>
                  </a:cubicBezTo>
                  <a:cubicBezTo>
                    <a:pt x="78" y="3"/>
                    <a:pt x="82" y="2"/>
                    <a:pt x="84" y="1"/>
                  </a:cubicBezTo>
                  <a:cubicBezTo>
                    <a:pt x="87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297">
              <a:extLst>
                <a:ext uri="{FF2B5EF4-FFF2-40B4-BE49-F238E27FC236}">
                  <a16:creationId xmlns:a16="http://schemas.microsoft.com/office/drawing/2014/main" id="{38B781AB-0398-D4AF-5057-654A674F9CED}"/>
                </a:ext>
              </a:extLst>
            </p:cNvPr>
            <p:cNvSpPr/>
            <p:nvPr/>
          </p:nvSpPr>
          <p:spPr bwMode="auto">
            <a:xfrm>
              <a:off x="4367214" y="4756150"/>
              <a:ext cx="269875" cy="257175"/>
            </a:xfrm>
            <a:custGeom>
              <a:avLst/>
              <a:gdLst>
                <a:gd name="T0" fmla="*/ 110 w 110"/>
                <a:gd name="T1" fmla="*/ 0 h 105"/>
                <a:gd name="T2" fmla="*/ 109 w 110"/>
                <a:gd name="T3" fmla="*/ 1 h 105"/>
                <a:gd name="T4" fmla="*/ 106 w 110"/>
                <a:gd name="T5" fmla="*/ 4 h 105"/>
                <a:gd name="T6" fmla="*/ 94 w 110"/>
                <a:gd name="T7" fmla="*/ 15 h 105"/>
                <a:gd name="T8" fmla="*/ 53 w 110"/>
                <a:gd name="T9" fmla="*/ 51 h 105"/>
                <a:gd name="T10" fmla="*/ 15 w 110"/>
                <a:gd name="T11" fmla="*/ 88 h 105"/>
                <a:gd name="T12" fmla="*/ 4 w 110"/>
                <a:gd name="T13" fmla="*/ 101 h 105"/>
                <a:gd name="T14" fmla="*/ 1 w 110"/>
                <a:gd name="T15" fmla="*/ 104 h 105"/>
                <a:gd name="T16" fmla="*/ 0 w 110"/>
                <a:gd name="T17" fmla="*/ 105 h 105"/>
                <a:gd name="T18" fmla="*/ 0 w 110"/>
                <a:gd name="T19" fmla="*/ 104 h 105"/>
                <a:gd name="T20" fmla="*/ 3 w 110"/>
                <a:gd name="T21" fmla="*/ 100 h 105"/>
                <a:gd name="T22" fmla="*/ 14 w 110"/>
                <a:gd name="T23" fmla="*/ 88 h 105"/>
                <a:gd name="T24" fmla="*/ 52 w 110"/>
                <a:gd name="T25" fmla="*/ 50 h 105"/>
                <a:gd name="T26" fmla="*/ 93 w 110"/>
                <a:gd name="T27" fmla="*/ 14 h 105"/>
                <a:gd name="T28" fmla="*/ 105 w 110"/>
                <a:gd name="T29" fmla="*/ 4 h 105"/>
                <a:gd name="T30" fmla="*/ 109 w 110"/>
                <a:gd name="T31" fmla="*/ 1 h 105"/>
                <a:gd name="T32" fmla="*/ 110 w 11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5">
                  <a:moveTo>
                    <a:pt x="110" y="0"/>
                  </a:moveTo>
                  <a:cubicBezTo>
                    <a:pt x="110" y="0"/>
                    <a:pt x="110" y="0"/>
                    <a:pt x="109" y="1"/>
                  </a:cubicBezTo>
                  <a:cubicBezTo>
                    <a:pt x="108" y="2"/>
                    <a:pt x="107" y="3"/>
                    <a:pt x="106" y="4"/>
                  </a:cubicBezTo>
                  <a:cubicBezTo>
                    <a:pt x="103" y="7"/>
                    <a:pt x="99" y="10"/>
                    <a:pt x="94" y="15"/>
                  </a:cubicBezTo>
                  <a:cubicBezTo>
                    <a:pt x="83" y="24"/>
                    <a:pt x="69" y="37"/>
                    <a:pt x="53" y="51"/>
                  </a:cubicBezTo>
                  <a:cubicBezTo>
                    <a:pt x="38" y="65"/>
                    <a:pt x="24" y="78"/>
                    <a:pt x="15" y="88"/>
                  </a:cubicBezTo>
                  <a:cubicBezTo>
                    <a:pt x="10" y="93"/>
                    <a:pt x="6" y="98"/>
                    <a:pt x="4" y="101"/>
                  </a:cubicBezTo>
                  <a:cubicBezTo>
                    <a:pt x="2" y="102"/>
                    <a:pt x="1" y="103"/>
                    <a:pt x="1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1" y="103"/>
                    <a:pt x="2" y="102"/>
                    <a:pt x="3" y="100"/>
                  </a:cubicBezTo>
                  <a:cubicBezTo>
                    <a:pt x="6" y="97"/>
                    <a:pt x="9" y="93"/>
                    <a:pt x="14" y="88"/>
                  </a:cubicBezTo>
                  <a:cubicBezTo>
                    <a:pt x="23" y="77"/>
                    <a:pt x="37" y="64"/>
                    <a:pt x="52" y="50"/>
                  </a:cubicBezTo>
                  <a:cubicBezTo>
                    <a:pt x="68" y="36"/>
                    <a:pt x="83" y="23"/>
                    <a:pt x="93" y="14"/>
                  </a:cubicBezTo>
                  <a:cubicBezTo>
                    <a:pt x="98" y="10"/>
                    <a:pt x="102" y="6"/>
                    <a:pt x="105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298">
              <a:extLst>
                <a:ext uri="{FF2B5EF4-FFF2-40B4-BE49-F238E27FC236}">
                  <a16:creationId xmlns:a16="http://schemas.microsoft.com/office/drawing/2014/main" id="{C207A0EB-FDCE-F012-EB1C-DE409475AA31}"/>
                </a:ext>
              </a:extLst>
            </p:cNvPr>
            <p:cNvSpPr/>
            <p:nvPr/>
          </p:nvSpPr>
          <p:spPr bwMode="auto">
            <a:xfrm>
              <a:off x="4456114" y="4829175"/>
              <a:ext cx="28575" cy="85725"/>
            </a:xfrm>
            <a:custGeom>
              <a:avLst/>
              <a:gdLst>
                <a:gd name="T0" fmla="*/ 0 w 12"/>
                <a:gd name="T1" fmla="*/ 35 h 35"/>
                <a:gd name="T2" fmla="*/ 7 w 12"/>
                <a:gd name="T3" fmla="*/ 18 h 35"/>
                <a:gd name="T4" fmla="*/ 12 w 12"/>
                <a:gd name="T5" fmla="*/ 0 h 35"/>
                <a:gd name="T6" fmla="*/ 8 w 12"/>
                <a:gd name="T7" fmla="*/ 18 h 35"/>
                <a:gd name="T8" fmla="*/ 3 w 12"/>
                <a:gd name="T9" fmla="*/ 30 h 35"/>
                <a:gd name="T10" fmla="*/ 0 w 1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cubicBezTo>
                    <a:pt x="0" y="35"/>
                    <a:pt x="3" y="27"/>
                    <a:pt x="7" y="18"/>
                  </a:cubicBezTo>
                  <a:cubicBezTo>
                    <a:pt x="10" y="8"/>
                    <a:pt x="11" y="0"/>
                    <a:pt x="12" y="0"/>
                  </a:cubicBezTo>
                  <a:cubicBezTo>
                    <a:pt x="12" y="0"/>
                    <a:pt x="11" y="9"/>
                    <a:pt x="8" y="18"/>
                  </a:cubicBezTo>
                  <a:cubicBezTo>
                    <a:pt x="6" y="23"/>
                    <a:pt x="4" y="27"/>
                    <a:pt x="3" y="30"/>
                  </a:cubicBezTo>
                  <a:cubicBezTo>
                    <a:pt x="2" y="33"/>
                    <a:pt x="1" y="35"/>
                    <a:pt x="0" y="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299">
              <a:extLst>
                <a:ext uri="{FF2B5EF4-FFF2-40B4-BE49-F238E27FC236}">
                  <a16:creationId xmlns:a16="http://schemas.microsoft.com/office/drawing/2014/main" id="{F7A2C15B-0E95-9742-3146-000723C0C892}"/>
                </a:ext>
              </a:extLst>
            </p:cNvPr>
            <p:cNvSpPr/>
            <p:nvPr/>
          </p:nvSpPr>
          <p:spPr bwMode="auto">
            <a:xfrm>
              <a:off x="4205289" y="4883150"/>
              <a:ext cx="144463" cy="180975"/>
            </a:xfrm>
            <a:custGeom>
              <a:avLst/>
              <a:gdLst>
                <a:gd name="T0" fmla="*/ 59 w 59"/>
                <a:gd name="T1" fmla="*/ 74 h 74"/>
                <a:gd name="T2" fmla="*/ 56 w 59"/>
                <a:gd name="T3" fmla="*/ 72 h 74"/>
                <a:gd name="T4" fmla="*/ 50 w 59"/>
                <a:gd name="T5" fmla="*/ 64 h 74"/>
                <a:gd name="T6" fmla="*/ 30 w 59"/>
                <a:gd name="T7" fmla="*/ 37 h 74"/>
                <a:gd name="T8" fmla="*/ 9 w 59"/>
                <a:gd name="T9" fmla="*/ 11 h 74"/>
                <a:gd name="T10" fmla="*/ 2 w 59"/>
                <a:gd name="T11" fmla="*/ 4 h 74"/>
                <a:gd name="T12" fmla="*/ 0 w 59"/>
                <a:gd name="T13" fmla="*/ 1 h 74"/>
                <a:gd name="T14" fmla="*/ 3 w 59"/>
                <a:gd name="T15" fmla="*/ 3 h 74"/>
                <a:gd name="T16" fmla="*/ 10 w 59"/>
                <a:gd name="T17" fmla="*/ 11 h 74"/>
                <a:gd name="T18" fmla="*/ 31 w 59"/>
                <a:gd name="T19" fmla="*/ 36 h 74"/>
                <a:gd name="T20" fmla="*/ 51 w 59"/>
                <a:gd name="T21" fmla="*/ 63 h 74"/>
                <a:gd name="T22" fmla="*/ 57 w 59"/>
                <a:gd name="T23" fmla="*/ 71 h 74"/>
                <a:gd name="T24" fmla="*/ 59 w 59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59" y="74"/>
                    <a:pt x="58" y="73"/>
                    <a:pt x="56" y="72"/>
                  </a:cubicBezTo>
                  <a:cubicBezTo>
                    <a:pt x="55" y="70"/>
                    <a:pt x="53" y="67"/>
                    <a:pt x="50" y="64"/>
                  </a:cubicBezTo>
                  <a:cubicBezTo>
                    <a:pt x="45" y="57"/>
                    <a:pt x="38" y="48"/>
                    <a:pt x="30" y="37"/>
                  </a:cubicBezTo>
                  <a:cubicBezTo>
                    <a:pt x="22" y="27"/>
                    <a:pt x="14" y="18"/>
                    <a:pt x="9" y="11"/>
                  </a:cubicBezTo>
                  <a:cubicBezTo>
                    <a:pt x="6" y="8"/>
                    <a:pt x="4" y="6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15" y="17"/>
                    <a:pt x="23" y="26"/>
                    <a:pt x="31" y="36"/>
                  </a:cubicBezTo>
                  <a:cubicBezTo>
                    <a:pt x="39" y="47"/>
                    <a:pt x="46" y="56"/>
                    <a:pt x="51" y="63"/>
                  </a:cubicBezTo>
                  <a:cubicBezTo>
                    <a:pt x="54" y="66"/>
                    <a:pt x="56" y="69"/>
                    <a:pt x="57" y="71"/>
                  </a:cubicBezTo>
                  <a:cubicBezTo>
                    <a:pt x="58" y="73"/>
                    <a:pt x="59" y="74"/>
                    <a:pt x="59" y="7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300">
              <a:extLst>
                <a:ext uri="{FF2B5EF4-FFF2-40B4-BE49-F238E27FC236}">
                  <a16:creationId xmlns:a16="http://schemas.microsoft.com/office/drawing/2014/main" id="{780B5D25-38FD-F444-7872-132F31B28974}"/>
                </a:ext>
              </a:extLst>
            </p:cNvPr>
            <p:cNvSpPr/>
            <p:nvPr/>
          </p:nvSpPr>
          <p:spPr bwMode="auto">
            <a:xfrm>
              <a:off x="4276726" y="4929188"/>
              <a:ext cx="26988" cy="76200"/>
            </a:xfrm>
            <a:custGeom>
              <a:avLst/>
              <a:gdLst>
                <a:gd name="T0" fmla="*/ 10 w 11"/>
                <a:gd name="T1" fmla="*/ 31 h 31"/>
                <a:gd name="T2" fmla="*/ 2 w 11"/>
                <a:gd name="T3" fmla="*/ 15 h 31"/>
                <a:gd name="T4" fmla="*/ 0 w 11"/>
                <a:gd name="T5" fmla="*/ 0 h 31"/>
                <a:gd name="T6" fmla="*/ 1 w 11"/>
                <a:gd name="T7" fmla="*/ 0 h 31"/>
                <a:gd name="T8" fmla="*/ 1 w 11"/>
                <a:gd name="T9" fmla="*/ 2 h 31"/>
                <a:gd name="T10" fmla="*/ 0 w 11"/>
                <a:gd name="T11" fmla="*/ 0 h 31"/>
                <a:gd name="T12" fmla="*/ 1 w 11"/>
                <a:gd name="T13" fmla="*/ 0 h 31"/>
                <a:gd name="T14" fmla="*/ 4 w 11"/>
                <a:gd name="T15" fmla="*/ 15 h 31"/>
                <a:gd name="T16" fmla="*/ 10 w 1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0" y="31"/>
                  </a:moveTo>
                  <a:cubicBezTo>
                    <a:pt x="10" y="31"/>
                    <a:pt x="5" y="25"/>
                    <a:pt x="2" y="15"/>
                  </a:cubicBezTo>
                  <a:cubicBezTo>
                    <a:pt x="0" y="9"/>
                    <a:pt x="0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9"/>
                    <a:pt x="4" y="15"/>
                  </a:cubicBezTo>
                  <a:cubicBezTo>
                    <a:pt x="6" y="24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301">
              <a:extLst>
                <a:ext uri="{FF2B5EF4-FFF2-40B4-BE49-F238E27FC236}">
                  <a16:creationId xmlns:a16="http://schemas.microsoft.com/office/drawing/2014/main" id="{174C9BD2-7329-87E8-59B6-B4CF159D10A5}"/>
                </a:ext>
              </a:extLst>
            </p:cNvPr>
            <p:cNvSpPr/>
            <p:nvPr/>
          </p:nvSpPr>
          <p:spPr bwMode="auto">
            <a:xfrm>
              <a:off x="4135439" y="4913313"/>
              <a:ext cx="107950" cy="14288"/>
            </a:xfrm>
            <a:custGeom>
              <a:avLst/>
              <a:gdLst>
                <a:gd name="T0" fmla="*/ 43 w 44"/>
                <a:gd name="T1" fmla="*/ 6 h 6"/>
                <a:gd name="T2" fmla="*/ 38 w 44"/>
                <a:gd name="T3" fmla="*/ 3 h 6"/>
                <a:gd name="T4" fmla="*/ 22 w 44"/>
                <a:gd name="T5" fmla="*/ 2 h 6"/>
                <a:gd name="T6" fmla="*/ 6 w 44"/>
                <a:gd name="T7" fmla="*/ 4 h 6"/>
                <a:gd name="T8" fmla="*/ 0 w 44"/>
                <a:gd name="T9" fmla="*/ 6 h 6"/>
                <a:gd name="T10" fmla="*/ 6 w 44"/>
                <a:gd name="T11" fmla="*/ 3 h 6"/>
                <a:gd name="T12" fmla="*/ 22 w 44"/>
                <a:gd name="T13" fmla="*/ 0 h 6"/>
                <a:gd name="T14" fmla="*/ 38 w 44"/>
                <a:gd name="T15" fmla="*/ 2 h 6"/>
                <a:gd name="T16" fmla="*/ 43 w 4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43" y="6"/>
                  </a:moveTo>
                  <a:cubicBezTo>
                    <a:pt x="43" y="6"/>
                    <a:pt x="42" y="4"/>
                    <a:pt x="38" y="3"/>
                  </a:cubicBezTo>
                  <a:cubicBezTo>
                    <a:pt x="34" y="1"/>
                    <a:pt x="28" y="1"/>
                    <a:pt x="22" y="2"/>
                  </a:cubicBezTo>
                  <a:cubicBezTo>
                    <a:pt x="16" y="2"/>
                    <a:pt x="10" y="3"/>
                    <a:pt x="6" y="4"/>
                  </a:cubicBezTo>
                  <a:cubicBezTo>
                    <a:pt x="2" y="5"/>
                    <a:pt x="0" y="6"/>
                    <a:pt x="0" y="6"/>
                  </a:cubicBezTo>
                  <a:cubicBezTo>
                    <a:pt x="0" y="5"/>
                    <a:pt x="2" y="4"/>
                    <a:pt x="6" y="3"/>
                  </a:cubicBezTo>
                  <a:cubicBezTo>
                    <a:pt x="10" y="2"/>
                    <a:pt x="16" y="1"/>
                    <a:pt x="22" y="0"/>
                  </a:cubicBezTo>
                  <a:cubicBezTo>
                    <a:pt x="28" y="0"/>
                    <a:pt x="34" y="0"/>
                    <a:pt x="38" y="2"/>
                  </a:cubicBezTo>
                  <a:cubicBezTo>
                    <a:pt x="42" y="4"/>
                    <a:pt x="44" y="6"/>
                    <a:pt x="43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302">
              <a:extLst>
                <a:ext uri="{FF2B5EF4-FFF2-40B4-BE49-F238E27FC236}">
                  <a16:creationId xmlns:a16="http://schemas.microsoft.com/office/drawing/2014/main" id="{2BEAAB30-6162-C2BB-09D1-A96D4291D4C2}"/>
                </a:ext>
              </a:extLst>
            </p:cNvPr>
            <p:cNvSpPr/>
            <p:nvPr/>
          </p:nvSpPr>
          <p:spPr bwMode="auto">
            <a:xfrm>
              <a:off x="4076701" y="4886325"/>
              <a:ext cx="150813" cy="23813"/>
            </a:xfrm>
            <a:custGeom>
              <a:avLst/>
              <a:gdLst>
                <a:gd name="T0" fmla="*/ 61 w 62"/>
                <a:gd name="T1" fmla="*/ 9 h 10"/>
                <a:gd name="T2" fmla="*/ 53 w 62"/>
                <a:gd name="T3" fmla="*/ 6 h 10"/>
                <a:gd name="T4" fmla="*/ 31 w 62"/>
                <a:gd name="T5" fmla="*/ 2 h 10"/>
                <a:gd name="T6" fmla="*/ 9 w 62"/>
                <a:gd name="T7" fmla="*/ 3 h 10"/>
                <a:gd name="T8" fmla="*/ 0 w 62"/>
                <a:gd name="T9" fmla="*/ 5 h 10"/>
                <a:gd name="T10" fmla="*/ 2 w 62"/>
                <a:gd name="T11" fmla="*/ 4 h 10"/>
                <a:gd name="T12" fmla="*/ 9 w 62"/>
                <a:gd name="T13" fmla="*/ 2 h 10"/>
                <a:gd name="T14" fmla="*/ 31 w 62"/>
                <a:gd name="T15" fmla="*/ 0 h 10"/>
                <a:gd name="T16" fmla="*/ 53 w 62"/>
                <a:gd name="T17" fmla="*/ 5 h 10"/>
                <a:gd name="T18" fmla="*/ 59 w 62"/>
                <a:gd name="T19" fmla="*/ 8 h 10"/>
                <a:gd name="T20" fmla="*/ 61 w 62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">
                  <a:moveTo>
                    <a:pt x="61" y="9"/>
                  </a:moveTo>
                  <a:cubicBezTo>
                    <a:pt x="61" y="10"/>
                    <a:pt x="58" y="8"/>
                    <a:pt x="53" y="6"/>
                  </a:cubicBezTo>
                  <a:cubicBezTo>
                    <a:pt x="47" y="4"/>
                    <a:pt x="40" y="2"/>
                    <a:pt x="31" y="2"/>
                  </a:cubicBezTo>
                  <a:cubicBezTo>
                    <a:pt x="22" y="1"/>
                    <a:pt x="15" y="2"/>
                    <a:pt x="9" y="3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3"/>
                    <a:pt x="6" y="3"/>
                    <a:pt x="9" y="2"/>
                  </a:cubicBezTo>
                  <a:cubicBezTo>
                    <a:pt x="14" y="1"/>
                    <a:pt x="22" y="0"/>
                    <a:pt x="31" y="0"/>
                  </a:cubicBezTo>
                  <a:cubicBezTo>
                    <a:pt x="40" y="1"/>
                    <a:pt x="48" y="3"/>
                    <a:pt x="53" y="5"/>
                  </a:cubicBezTo>
                  <a:cubicBezTo>
                    <a:pt x="56" y="6"/>
                    <a:pt x="58" y="7"/>
                    <a:pt x="59" y="8"/>
                  </a:cubicBezTo>
                  <a:cubicBezTo>
                    <a:pt x="61" y="9"/>
                    <a:pt x="62" y="9"/>
                    <a:pt x="6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303">
              <a:extLst>
                <a:ext uri="{FF2B5EF4-FFF2-40B4-BE49-F238E27FC236}">
                  <a16:creationId xmlns:a16="http://schemas.microsoft.com/office/drawing/2014/main" id="{39147617-F02D-D672-A4E1-C0B6EABABD57}"/>
                </a:ext>
              </a:extLst>
            </p:cNvPr>
            <p:cNvSpPr/>
            <p:nvPr/>
          </p:nvSpPr>
          <p:spPr bwMode="auto">
            <a:xfrm>
              <a:off x="4321176" y="4721225"/>
              <a:ext cx="28575" cy="107950"/>
            </a:xfrm>
            <a:custGeom>
              <a:avLst/>
              <a:gdLst>
                <a:gd name="T0" fmla="*/ 12 w 12"/>
                <a:gd name="T1" fmla="*/ 44 h 44"/>
                <a:gd name="T2" fmla="*/ 5 w 12"/>
                <a:gd name="T3" fmla="*/ 22 h 44"/>
                <a:gd name="T4" fmla="*/ 0 w 12"/>
                <a:gd name="T5" fmla="*/ 0 h 44"/>
                <a:gd name="T6" fmla="*/ 7 w 12"/>
                <a:gd name="T7" fmla="*/ 22 h 44"/>
                <a:gd name="T8" fmla="*/ 12 w 1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cubicBezTo>
                    <a:pt x="11" y="44"/>
                    <a:pt x="8" y="34"/>
                    <a:pt x="5" y="22"/>
                  </a:cubicBezTo>
                  <a:cubicBezTo>
                    <a:pt x="2" y="10"/>
                    <a:pt x="0" y="0"/>
                    <a:pt x="0" y="0"/>
                  </a:cubicBezTo>
                  <a:cubicBezTo>
                    <a:pt x="1" y="0"/>
                    <a:pt x="4" y="10"/>
                    <a:pt x="7" y="22"/>
                  </a:cubicBezTo>
                  <a:cubicBezTo>
                    <a:pt x="10" y="34"/>
                    <a:pt x="12" y="44"/>
                    <a:pt x="12" y="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304">
              <a:extLst>
                <a:ext uri="{FF2B5EF4-FFF2-40B4-BE49-F238E27FC236}">
                  <a16:creationId xmlns:a16="http://schemas.microsoft.com/office/drawing/2014/main" id="{1D474091-B95E-5099-1281-107B327CB37D}"/>
                </a:ext>
              </a:extLst>
            </p:cNvPr>
            <p:cNvSpPr/>
            <p:nvPr/>
          </p:nvSpPr>
          <p:spPr bwMode="auto">
            <a:xfrm>
              <a:off x="4306889" y="4770438"/>
              <a:ext cx="42863" cy="58738"/>
            </a:xfrm>
            <a:custGeom>
              <a:avLst/>
              <a:gdLst>
                <a:gd name="T0" fmla="*/ 18 w 18"/>
                <a:gd name="T1" fmla="*/ 24 h 24"/>
                <a:gd name="T2" fmla="*/ 11 w 18"/>
                <a:gd name="T3" fmla="*/ 11 h 24"/>
                <a:gd name="T4" fmla="*/ 1 w 18"/>
                <a:gd name="T5" fmla="*/ 0 h 24"/>
                <a:gd name="T6" fmla="*/ 5 w 18"/>
                <a:gd name="T7" fmla="*/ 2 h 24"/>
                <a:gd name="T8" fmla="*/ 12 w 18"/>
                <a:gd name="T9" fmla="*/ 1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8" y="24"/>
                    <a:pt x="16" y="18"/>
                    <a:pt x="11" y="11"/>
                  </a:cubicBezTo>
                  <a:cubicBezTo>
                    <a:pt x="6" y="4"/>
                    <a:pt x="0" y="1"/>
                    <a:pt x="1" y="0"/>
                  </a:cubicBezTo>
                  <a:cubicBezTo>
                    <a:pt x="1" y="0"/>
                    <a:pt x="2" y="1"/>
                    <a:pt x="5" y="2"/>
                  </a:cubicBezTo>
                  <a:cubicBezTo>
                    <a:pt x="7" y="4"/>
                    <a:pt x="10" y="7"/>
                    <a:pt x="12" y="10"/>
                  </a:cubicBezTo>
                  <a:cubicBezTo>
                    <a:pt x="17" y="17"/>
                    <a:pt x="18" y="24"/>
                    <a:pt x="18" y="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305">
              <a:extLst>
                <a:ext uri="{FF2B5EF4-FFF2-40B4-BE49-F238E27FC236}">
                  <a16:creationId xmlns:a16="http://schemas.microsoft.com/office/drawing/2014/main" id="{8929E111-8583-4A0B-6C2F-43B2233217BD}"/>
                </a:ext>
              </a:extLst>
            </p:cNvPr>
            <p:cNvSpPr/>
            <p:nvPr/>
          </p:nvSpPr>
          <p:spPr bwMode="auto">
            <a:xfrm>
              <a:off x="4122739" y="5176838"/>
              <a:ext cx="227013" cy="363538"/>
            </a:xfrm>
            <a:custGeom>
              <a:avLst/>
              <a:gdLst>
                <a:gd name="T0" fmla="*/ 93 w 93"/>
                <a:gd name="T1" fmla="*/ 148 h 148"/>
                <a:gd name="T2" fmla="*/ 91 w 93"/>
                <a:gd name="T3" fmla="*/ 141 h 148"/>
                <a:gd name="T4" fmla="*/ 84 w 93"/>
                <a:gd name="T5" fmla="*/ 124 h 148"/>
                <a:gd name="T6" fmla="*/ 49 w 93"/>
                <a:gd name="T7" fmla="*/ 73 h 148"/>
                <a:gd name="T8" fmla="*/ 26 w 93"/>
                <a:gd name="T9" fmla="*/ 47 h 148"/>
                <a:gd name="T10" fmla="*/ 10 w 93"/>
                <a:gd name="T11" fmla="*/ 24 h 148"/>
                <a:gd name="T12" fmla="*/ 2 w 93"/>
                <a:gd name="T13" fmla="*/ 7 h 148"/>
                <a:gd name="T14" fmla="*/ 0 w 93"/>
                <a:gd name="T15" fmla="*/ 2 h 148"/>
                <a:gd name="T16" fmla="*/ 0 w 93"/>
                <a:gd name="T17" fmla="*/ 0 h 148"/>
                <a:gd name="T18" fmla="*/ 3 w 93"/>
                <a:gd name="T19" fmla="*/ 7 h 148"/>
                <a:gd name="T20" fmla="*/ 11 w 93"/>
                <a:gd name="T21" fmla="*/ 24 h 148"/>
                <a:gd name="T22" fmla="*/ 27 w 93"/>
                <a:gd name="T23" fmla="*/ 46 h 148"/>
                <a:gd name="T24" fmla="*/ 50 w 93"/>
                <a:gd name="T25" fmla="*/ 72 h 148"/>
                <a:gd name="T26" fmla="*/ 85 w 93"/>
                <a:gd name="T27" fmla="*/ 123 h 148"/>
                <a:gd name="T28" fmla="*/ 92 w 93"/>
                <a:gd name="T29" fmla="*/ 141 h 148"/>
                <a:gd name="T30" fmla="*/ 93 w 93"/>
                <a:gd name="T31" fmla="*/ 146 h 148"/>
                <a:gd name="T32" fmla="*/ 93 w 93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48">
                  <a:moveTo>
                    <a:pt x="93" y="148"/>
                  </a:moveTo>
                  <a:cubicBezTo>
                    <a:pt x="93" y="148"/>
                    <a:pt x="92" y="146"/>
                    <a:pt x="91" y="141"/>
                  </a:cubicBezTo>
                  <a:cubicBezTo>
                    <a:pt x="90" y="137"/>
                    <a:pt x="88" y="131"/>
                    <a:pt x="84" y="124"/>
                  </a:cubicBezTo>
                  <a:cubicBezTo>
                    <a:pt x="77" y="110"/>
                    <a:pt x="65" y="92"/>
                    <a:pt x="49" y="73"/>
                  </a:cubicBezTo>
                  <a:cubicBezTo>
                    <a:pt x="40" y="64"/>
                    <a:pt x="33" y="56"/>
                    <a:pt x="26" y="47"/>
                  </a:cubicBezTo>
                  <a:cubicBezTo>
                    <a:pt x="20" y="39"/>
                    <a:pt x="14" y="31"/>
                    <a:pt x="10" y="24"/>
                  </a:cubicBezTo>
                  <a:cubicBezTo>
                    <a:pt x="6" y="17"/>
                    <a:pt x="4" y="11"/>
                    <a:pt x="2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3"/>
                    <a:pt x="3" y="7"/>
                  </a:cubicBezTo>
                  <a:cubicBezTo>
                    <a:pt x="4" y="11"/>
                    <a:pt x="7" y="17"/>
                    <a:pt x="11" y="24"/>
                  </a:cubicBezTo>
                  <a:cubicBezTo>
                    <a:pt x="15" y="31"/>
                    <a:pt x="21" y="38"/>
                    <a:pt x="27" y="46"/>
                  </a:cubicBezTo>
                  <a:cubicBezTo>
                    <a:pt x="34" y="55"/>
                    <a:pt x="42" y="63"/>
                    <a:pt x="50" y="72"/>
                  </a:cubicBezTo>
                  <a:cubicBezTo>
                    <a:pt x="66" y="91"/>
                    <a:pt x="79" y="109"/>
                    <a:pt x="85" y="123"/>
                  </a:cubicBezTo>
                  <a:cubicBezTo>
                    <a:pt x="89" y="131"/>
                    <a:pt x="91" y="137"/>
                    <a:pt x="92" y="141"/>
                  </a:cubicBezTo>
                  <a:cubicBezTo>
                    <a:pt x="92" y="144"/>
                    <a:pt x="92" y="145"/>
                    <a:pt x="93" y="146"/>
                  </a:cubicBezTo>
                  <a:cubicBezTo>
                    <a:pt x="93" y="148"/>
                    <a:pt x="93" y="148"/>
                    <a:pt x="93" y="14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306">
              <a:extLst>
                <a:ext uri="{FF2B5EF4-FFF2-40B4-BE49-F238E27FC236}">
                  <a16:creationId xmlns:a16="http://schemas.microsoft.com/office/drawing/2014/main" id="{FA24B0E5-8CC4-BFEC-2F38-9C44B6F3612D}"/>
                </a:ext>
              </a:extLst>
            </p:cNvPr>
            <p:cNvSpPr/>
            <p:nvPr/>
          </p:nvSpPr>
          <p:spPr bwMode="auto">
            <a:xfrm>
              <a:off x="4349751" y="5319713"/>
              <a:ext cx="196850" cy="220663"/>
            </a:xfrm>
            <a:custGeom>
              <a:avLst/>
              <a:gdLst>
                <a:gd name="T0" fmla="*/ 80 w 80"/>
                <a:gd name="T1" fmla="*/ 0 h 90"/>
                <a:gd name="T2" fmla="*/ 75 w 80"/>
                <a:gd name="T3" fmla="*/ 2 h 90"/>
                <a:gd name="T4" fmla="*/ 65 w 80"/>
                <a:gd name="T5" fmla="*/ 9 h 90"/>
                <a:gd name="T6" fmla="*/ 50 w 80"/>
                <a:gd name="T7" fmla="*/ 22 h 90"/>
                <a:gd name="T8" fmla="*/ 35 w 80"/>
                <a:gd name="T9" fmla="*/ 40 h 90"/>
                <a:gd name="T10" fmla="*/ 9 w 80"/>
                <a:gd name="T11" fmla="*/ 75 h 90"/>
                <a:gd name="T12" fmla="*/ 2 w 80"/>
                <a:gd name="T13" fmla="*/ 86 h 90"/>
                <a:gd name="T14" fmla="*/ 0 w 80"/>
                <a:gd name="T15" fmla="*/ 90 h 90"/>
                <a:gd name="T16" fmla="*/ 0 w 80"/>
                <a:gd name="T17" fmla="*/ 89 h 90"/>
                <a:gd name="T18" fmla="*/ 2 w 80"/>
                <a:gd name="T19" fmla="*/ 86 h 90"/>
                <a:gd name="T20" fmla="*/ 8 w 80"/>
                <a:gd name="T21" fmla="*/ 74 h 90"/>
                <a:gd name="T22" fmla="*/ 34 w 80"/>
                <a:gd name="T23" fmla="*/ 40 h 90"/>
                <a:gd name="T24" fmla="*/ 49 w 80"/>
                <a:gd name="T25" fmla="*/ 22 h 90"/>
                <a:gd name="T26" fmla="*/ 64 w 80"/>
                <a:gd name="T27" fmla="*/ 9 h 90"/>
                <a:gd name="T28" fmla="*/ 75 w 80"/>
                <a:gd name="T29" fmla="*/ 2 h 90"/>
                <a:gd name="T30" fmla="*/ 78 w 80"/>
                <a:gd name="T31" fmla="*/ 0 h 90"/>
                <a:gd name="T32" fmla="*/ 80 w 8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0">
                  <a:moveTo>
                    <a:pt x="80" y="0"/>
                  </a:moveTo>
                  <a:cubicBezTo>
                    <a:pt x="80" y="0"/>
                    <a:pt x="78" y="1"/>
                    <a:pt x="75" y="2"/>
                  </a:cubicBezTo>
                  <a:cubicBezTo>
                    <a:pt x="73" y="4"/>
                    <a:pt x="69" y="6"/>
                    <a:pt x="65" y="9"/>
                  </a:cubicBezTo>
                  <a:cubicBezTo>
                    <a:pt x="60" y="13"/>
                    <a:pt x="55" y="17"/>
                    <a:pt x="50" y="22"/>
                  </a:cubicBezTo>
                  <a:cubicBezTo>
                    <a:pt x="45" y="28"/>
                    <a:pt x="40" y="34"/>
                    <a:pt x="35" y="40"/>
                  </a:cubicBezTo>
                  <a:cubicBezTo>
                    <a:pt x="24" y="54"/>
                    <a:pt x="15" y="65"/>
                    <a:pt x="9" y="75"/>
                  </a:cubicBezTo>
                  <a:cubicBezTo>
                    <a:pt x="6" y="79"/>
                    <a:pt x="3" y="83"/>
                    <a:pt x="2" y="86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6"/>
                  </a:cubicBezTo>
                  <a:cubicBezTo>
                    <a:pt x="3" y="83"/>
                    <a:pt x="5" y="79"/>
                    <a:pt x="8" y="74"/>
                  </a:cubicBezTo>
                  <a:cubicBezTo>
                    <a:pt x="13" y="65"/>
                    <a:pt x="23" y="53"/>
                    <a:pt x="34" y="40"/>
                  </a:cubicBezTo>
                  <a:cubicBezTo>
                    <a:pt x="39" y="33"/>
                    <a:pt x="44" y="27"/>
                    <a:pt x="49" y="22"/>
                  </a:cubicBezTo>
                  <a:cubicBezTo>
                    <a:pt x="54" y="16"/>
                    <a:pt x="59" y="12"/>
                    <a:pt x="64" y="9"/>
                  </a:cubicBezTo>
                  <a:cubicBezTo>
                    <a:pt x="68" y="5"/>
                    <a:pt x="72" y="3"/>
                    <a:pt x="75" y="2"/>
                  </a:cubicBezTo>
                  <a:cubicBezTo>
                    <a:pt x="77" y="1"/>
                    <a:pt x="78" y="1"/>
                    <a:pt x="78" y="0"/>
                  </a:cubicBezTo>
                  <a:cubicBezTo>
                    <a:pt x="79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307">
              <a:extLst>
                <a:ext uri="{FF2B5EF4-FFF2-40B4-BE49-F238E27FC236}">
                  <a16:creationId xmlns:a16="http://schemas.microsoft.com/office/drawing/2014/main" id="{662CD8E3-ECE6-20DC-2733-A315D4CD173C}"/>
                </a:ext>
              </a:extLst>
            </p:cNvPr>
            <p:cNvSpPr/>
            <p:nvPr/>
          </p:nvSpPr>
          <p:spPr bwMode="auto">
            <a:xfrm>
              <a:off x="4414839" y="5391150"/>
              <a:ext cx="134938" cy="53975"/>
            </a:xfrm>
            <a:custGeom>
              <a:avLst/>
              <a:gdLst>
                <a:gd name="T0" fmla="*/ 55 w 55"/>
                <a:gd name="T1" fmla="*/ 0 h 22"/>
                <a:gd name="T2" fmla="*/ 46 w 55"/>
                <a:gd name="T3" fmla="*/ 2 h 22"/>
                <a:gd name="T4" fmla="*/ 25 w 55"/>
                <a:gd name="T5" fmla="*/ 6 h 22"/>
                <a:gd name="T6" fmla="*/ 7 w 55"/>
                <a:gd name="T7" fmla="*/ 16 h 22"/>
                <a:gd name="T8" fmla="*/ 0 w 55"/>
                <a:gd name="T9" fmla="*/ 21 h 22"/>
                <a:gd name="T10" fmla="*/ 1 w 55"/>
                <a:gd name="T11" fmla="*/ 19 h 22"/>
                <a:gd name="T12" fmla="*/ 6 w 55"/>
                <a:gd name="T13" fmla="*/ 15 h 22"/>
                <a:gd name="T14" fmla="*/ 25 w 55"/>
                <a:gd name="T15" fmla="*/ 4 h 22"/>
                <a:gd name="T16" fmla="*/ 46 w 55"/>
                <a:gd name="T17" fmla="*/ 0 h 22"/>
                <a:gd name="T18" fmla="*/ 55 w 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">
                  <a:moveTo>
                    <a:pt x="55" y="0"/>
                  </a:moveTo>
                  <a:cubicBezTo>
                    <a:pt x="55" y="0"/>
                    <a:pt x="52" y="1"/>
                    <a:pt x="46" y="2"/>
                  </a:cubicBezTo>
                  <a:cubicBezTo>
                    <a:pt x="41" y="2"/>
                    <a:pt x="33" y="3"/>
                    <a:pt x="25" y="6"/>
                  </a:cubicBezTo>
                  <a:cubicBezTo>
                    <a:pt x="17" y="8"/>
                    <a:pt x="11" y="12"/>
                    <a:pt x="7" y="16"/>
                  </a:cubicBezTo>
                  <a:cubicBezTo>
                    <a:pt x="2" y="19"/>
                    <a:pt x="0" y="22"/>
                    <a:pt x="0" y="21"/>
                  </a:cubicBezTo>
                  <a:cubicBezTo>
                    <a:pt x="0" y="21"/>
                    <a:pt x="0" y="21"/>
                    <a:pt x="1" y="19"/>
                  </a:cubicBezTo>
                  <a:cubicBezTo>
                    <a:pt x="2" y="18"/>
                    <a:pt x="4" y="17"/>
                    <a:pt x="6" y="15"/>
                  </a:cubicBezTo>
                  <a:cubicBezTo>
                    <a:pt x="10" y="11"/>
                    <a:pt x="17" y="7"/>
                    <a:pt x="25" y="4"/>
                  </a:cubicBezTo>
                  <a:cubicBezTo>
                    <a:pt x="33" y="2"/>
                    <a:pt x="41" y="1"/>
                    <a:pt x="46" y="0"/>
                  </a:cubicBezTo>
                  <a:cubicBezTo>
                    <a:pt x="52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308">
              <a:extLst>
                <a:ext uri="{FF2B5EF4-FFF2-40B4-BE49-F238E27FC236}">
                  <a16:creationId xmlns:a16="http://schemas.microsoft.com/office/drawing/2014/main" id="{F783BC55-A0F2-F752-A364-2BDF798F429E}"/>
                </a:ext>
              </a:extLst>
            </p:cNvPr>
            <p:cNvSpPr/>
            <p:nvPr/>
          </p:nvSpPr>
          <p:spPr bwMode="auto">
            <a:xfrm>
              <a:off x="4419601" y="5360988"/>
              <a:ext cx="26988" cy="74613"/>
            </a:xfrm>
            <a:custGeom>
              <a:avLst/>
              <a:gdLst>
                <a:gd name="T0" fmla="*/ 1 w 11"/>
                <a:gd name="T1" fmla="*/ 30 h 30"/>
                <a:gd name="T2" fmla="*/ 7 w 11"/>
                <a:gd name="T3" fmla="*/ 16 h 30"/>
                <a:gd name="T4" fmla="*/ 11 w 11"/>
                <a:gd name="T5" fmla="*/ 0 h 30"/>
                <a:gd name="T6" fmla="*/ 11 w 11"/>
                <a:gd name="T7" fmla="*/ 5 h 30"/>
                <a:gd name="T8" fmla="*/ 9 w 11"/>
                <a:gd name="T9" fmla="*/ 16 h 30"/>
                <a:gd name="T10" fmla="*/ 3 w 11"/>
                <a:gd name="T11" fmla="*/ 26 h 30"/>
                <a:gd name="T12" fmla="*/ 1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1" y="30"/>
                  </a:moveTo>
                  <a:cubicBezTo>
                    <a:pt x="0" y="30"/>
                    <a:pt x="4" y="24"/>
                    <a:pt x="7" y="16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2"/>
                    <a:pt x="11" y="5"/>
                  </a:cubicBezTo>
                  <a:cubicBezTo>
                    <a:pt x="11" y="8"/>
                    <a:pt x="10" y="12"/>
                    <a:pt x="9" y="16"/>
                  </a:cubicBezTo>
                  <a:cubicBezTo>
                    <a:pt x="7" y="20"/>
                    <a:pt x="5" y="24"/>
                    <a:pt x="3" y="26"/>
                  </a:cubicBezTo>
                  <a:cubicBezTo>
                    <a:pt x="2" y="29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 309">
              <a:extLst>
                <a:ext uri="{FF2B5EF4-FFF2-40B4-BE49-F238E27FC236}">
                  <a16:creationId xmlns:a16="http://schemas.microsoft.com/office/drawing/2014/main" id="{8BA8C62E-64A6-AE8B-C934-3181333AB880}"/>
                </a:ext>
              </a:extLst>
            </p:cNvPr>
            <p:cNvSpPr/>
            <p:nvPr/>
          </p:nvSpPr>
          <p:spPr bwMode="auto">
            <a:xfrm>
              <a:off x="4349751" y="5126038"/>
              <a:ext cx="260350" cy="269875"/>
            </a:xfrm>
            <a:custGeom>
              <a:avLst/>
              <a:gdLst>
                <a:gd name="T0" fmla="*/ 106 w 106"/>
                <a:gd name="T1" fmla="*/ 0 h 110"/>
                <a:gd name="T2" fmla="*/ 104 w 106"/>
                <a:gd name="T3" fmla="*/ 1 h 110"/>
                <a:gd name="T4" fmla="*/ 100 w 106"/>
                <a:gd name="T5" fmla="*/ 3 h 110"/>
                <a:gd name="T6" fmla="*/ 93 w 106"/>
                <a:gd name="T7" fmla="*/ 6 h 110"/>
                <a:gd name="T8" fmla="*/ 85 w 106"/>
                <a:gd name="T9" fmla="*/ 10 h 110"/>
                <a:gd name="T10" fmla="*/ 80 w 106"/>
                <a:gd name="T11" fmla="*/ 13 h 110"/>
                <a:gd name="T12" fmla="*/ 75 w 106"/>
                <a:gd name="T13" fmla="*/ 16 h 110"/>
                <a:gd name="T14" fmla="*/ 64 w 106"/>
                <a:gd name="T15" fmla="*/ 24 h 110"/>
                <a:gd name="T16" fmla="*/ 41 w 106"/>
                <a:gd name="T17" fmla="*/ 44 h 110"/>
                <a:gd name="T18" fmla="*/ 22 w 106"/>
                <a:gd name="T19" fmla="*/ 68 h 110"/>
                <a:gd name="T20" fmla="*/ 15 w 106"/>
                <a:gd name="T21" fmla="*/ 79 h 110"/>
                <a:gd name="T22" fmla="*/ 12 w 106"/>
                <a:gd name="T23" fmla="*/ 84 h 110"/>
                <a:gd name="T24" fmla="*/ 9 w 106"/>
                <a:gd name="T25" fmla="*/ 89 h 110"/>
                <a:gd name="T26" fmla="*/ 5 w 106"/>
                <a:gd name="T27" fmla="*/ 97 h 110"/>
                <a:gd name="T28" fmla="*/ 2 w 106"/>
                <a:gd name="T29" fmla="*/ 104 h 110"/>
                <a:gd name="T30" fmla="*/ 0 w 106"/>
                <a:gd name="T31" fmla="*/ 108 h 110"/>
                <a:gd name="T32" fmla="*/ 0 w 106"/>
                <a:gd name="T33" fmla="*/ 110 h 110"/>
                <a:gd name="T34" fmla="*/ 0 w 106"/>
                <a:gd name="T35" fmla="*/ 108 h 110"/>
                <a:gd name="T36" fmla="*/ 2 w 106"/>
                <a:gd name="T37" fmla="*/ 104 h 110"/>
                <a:gd name="T38" fmla="*/ 4 w 106"/>
                <a:gd name="T39" fmla="*/ 97 h 110"/>
                <a:gd name="T40" fmla="*/ 8 w 106"/>
                <a:gd name="T41" fmla="*/ 88 h 110"/>
                <a:gd name="T42" fmla="*/ 11 w 106"/>
                <a:gd name="T43" fmla="*/ 83 h 110"/>
                <a:gd name="T44" fmla="*/ 14 w 106"/>
                <a:gd name="T45" fmla="*/ 78 h 110"/>
                <a:gd name="T46" fmla="*/ 21 w 106"/>
                <a:gd name="T47" fmla="*/ 67 h 110"/>
                <a:gd name="T48" fmla="*/ 40 w 106"/>
                <a:gd name="T49" fmla="*/ 43 h 110"/>
                <a:gd name="T50" fmla="*/ 63 w 106"/>
                <a:gd name="T51" fmla="*/ 23 h 110"/>
                <a:gd name="T52" fmla="*/ 74 w 106"/>
                <a:gd name="T53" fmla="*/ 15 h 110"/>
                <a:gd name="T54" fmla="*/ 80 w 106"/>
                <a:gd name="T55" fmla="*/ 12 h 110"/>
                <a:gd name="T56" fmla="*/ 84 w 106"/>
                <a:gd name="T57" fmla="*/ 10 h 110"/>
                <a:gd name="T58" fmla="*/ 93 w 106"/>
                <a:gd name="T59" fmla="*/ 5 h 110"/>
                <a:gd name="T60" fmla="*/ 100 w 106"/>
                <a:gd name="T61" fmla="*/ 2 h 110"/>
                <a:gd name="T62" fmla="*/ 104 w 106"/>
                <a:gd name="T63" fmla="*/ 1 h 110"/>
                <a:gd name="T64" fmla="*/ 106 w 106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106" y="0"/>
                    <a:pt x="105" y="1"/>
                    <a:pt x="104" y="1"/>
                  </a:cubicBezTo>
                  <a:cubicBezTo>
                    <a:pt x="103" y="2"/>
                    <a:pt x="102" y="2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1" y="7"/>
                    <a:pt x="88" y="9"/>
                    <a:pt x="85" y="10"/>
                  </a:cubicBezTo>
                  <a:cubicBezTo>
                    <a:pt x="83" y="11"/>
                    <a:pt x="82" y="12"/>
                    <a:pt x="80" y="13"/>
                  </a:cubicBezTo>
                  <a:cubicBezTo>
                    <a:pt x="78" y="14"/>
                    <a:pt x="77" y="15"/>
                    <a:pt x="75" y="16"/>
                  </a:cubicBezTo>
                  <a:cubicBezTo>
                    <a:pt x="71" y="19"/>
                    <a:pt x="68" y="21"/>
                    <a:pt x="64" y="24"/>
                  </a:cubicBezTo>
                  <a:cubicBezTo>
                    <a:pt x="57" y="30"/>
                    <a:pt x="49" y="36"/>
                    <a:pt x="41" y="44"/>
                  </a:cubicBezTo>
                  <a:cubicBezTo>
                    <a:pt x="34" y="52"/>
                    <a:pt x="27" y="60"/>
                    <a:pt x="22" y="68"/>
                  </a:cubicBezTo>
                  <a:cubicBezTo>
                    <a:pt x="19" y="71"/>
                    <a:pt x="17" y="75"/>
                    <a:pt x="15" y="79"/>
                  </a:cubicBezTo>
                  <a:cubicBezTo>
                    <a:pt x="14" y="81"/>
                    <a:pt x="13" y="82"/>
                    <a:pt x="12" y="84"/>
                  </a:cubicBezTo>
                  <a:cubicBezTo>
                    <a:pt x="11" y="86"/>
                    <a:pt x="10" y="87"/>
                    <a:pt x="9" y="89"/>
                  </a:cubicBezTo>
                  <a:cubicBezTo>
                    <a:pt x="8" y="92"/>
                    <a:pt x="6" y="95"/>
                    <a:pt x="5" y="97"/>
                  </a:cubicBezTo>
                  <a:cubicBezTo>
                    <a:pt x="4" y="100"/>
                    <a:pt x="3" y="102"/>
                    <a:pt x="2" y="104"/>
                  </a:cubicBezTo>
                  <a:cubicBezTo>
                    <a:pt x="2" y="106"/>
                    <a:pt x="1" y="107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1" y="107"/>
                    <a:pt x="1" y="106"/>
                    <a:pt x="2" y="104"/>
                  </a:cubicBezTo>
                  <a:cubicBezTo>
                    <a:pt x="2" y="102"/>
                    <a:pt x="3" y="100"/>
                    <a:pt x="4" y="97"/>
                  </a:cubicBezTo>
                  <a:cubicBezTo>
                    <a:pt x="5" y="95"/>
                    <a:pt x="7" y="92"/>
                    <a:pt x="8" y="88"/>
                  </a:cubicBezTo>
                  <a:cubicBezTo>
                    <a:pt x="9" y="87"/>
                    <a:pt x="10" y="85"/>
                    <a:pt x="11" y="83"/>
                  </a:cubicBezTo>
                  <a:cubicBezTo>
                    <a:pt x="12" y="82"/>
                    <a:pt x="13" y="80"/>
                    <a:pt x="14" y="78"/>
                  </a:cubicBezTo>
                  <a:cubicBezTo>
                    <a:pt x="16" y="74"/>
                    <a:pt x="18" y="71"/>
                    <a:pt x="21" y="67"/>
                  </a:cubicBezTo>
                  <a:cubicBezTo>
                    <a:pt x="26" y="59"/>
                    <a:pt x="33" y="51"/>
                    <a:pt x="40" y="43"/>
                  </a:cubicBezTo>
                  <a:cubicBezTo>
                    <a:pt x="48" y="35"/>
                    <a:pt x="56" y="29"/>
                    <a:pt x="63" y="23"/>
                  </a:cubicBezTo>
                  <a:cubicBezTo>
                    <a:pt x="67" y="20"/>
                    <a:pt x="71" y="18"/>
                    <a:pt x="74" y="15"/>
                  </a:cubicBezTo>
                  <a:cubicBezTo>
                    <a:pt x="76" y="14"/>
                    <a:pt x="78" y="13"/>
                    <a:pt x="80" y="12"/>
                  </a:cubicBezTo>
                  <a:cubicBezTo>
                    <a:pt x="81" y="11"/>
                    <a:pt x="83" y="10"/>
                    <a:pt x="84" y="10"/>
                  </a:cubicBezTo>
                  <a:cubicBezTo>
                    <a:pt x="88" y="8"/>
                    <a:pt x="91" y="7"/>
                    <a:pt x="93" y="5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1" y="2"/>
                    <a:pt x="103" y="1"/>
                    <a:pt x="104" y="1"/>
                  </a:cubicBezTo>
                  <a:cubicBezTo>
                    <a:pt x="105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 310">
              <a:extLst>
                <a:ext uri="{FF2B5EF4-FFF2-40B4-BE49-F238E27FC236}">
                  <a16:creationId xmlns:a16="http://schemas.microsoft.com/office/drawing/2014/main" id="{E7F0218B-B86F-D242-22DC-C73BCD8911AB}"/>
                </a:ext>
              </a:extLst>
            </p:cNvPr>
            <p:cNvSpPr/>
            <p:nvPr/>
          </p:nvSpPr>
          <p:spPr bwMode="auto">
            <a:xfrm>
              <a:off x="4452939" y="5203825"/>
              <a:ext cx="93663" cy="26988"/>
            </a:xfrm>
            <a:custGeom>
              <a:avLst/>
              <a:gdLst>
                <a:gd name="T0" fmla="*/ 0 w 38"/>
                <a:gd name="T1" fmla="*/ 11 h 11"/>
                <a:gd name="T2" fmla="*/ 4 w 38"/>
                <a:gd name="T3" fmla="*/ 6 h 11"/>
                <a:gd name="T4" fmla="*/ 18 w 38"/>
                <a:gd name="T5" fmla="*/ 0 h 11"/>
                <a:gd name="T6" fmla="*/ 33 w 38"/>
                <a:gd name="T7" fmla="*/ 3 h 11"/>
                <a:gd name="T8" fmla="*/ 38 w 38"/>
                <a:gd name="T9" fmla="*/ 6 h 11"/>
                <a:gd name="T10" fmla="*/ 32 w 38"/>
                <a:gd name="T11" fmla="*/ 4 h 11"/>
                <a:gd name="T12" fmla="*/ 18 w 38"/>
                <a:gd name="T13" fmla="*/ 2 h 11"/>
                <a:gd name="T14" fmla="*/ 4 w 38"/>
                <a:gd name="T15" fmla="*/ 6 h 11"/>
                <a:gd name="T16" fmla="*/ 0 w 3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cubicBezTo>
                    <a:pt x="0" y="11"/>
                    <a:pt x="1" y="8"/>
                    <a:pt x="4" y="6"/>
                  </a:cubicBezTo>
                  <a:cubicBezTo>
                    <a:pt x="7" y="3"/>
                    <a:pt x="12" y="0"/>
                    <a:pt x="18" y="0"/>
                  </a:cubicBezTo>
                  <a:cubicBezTo>
                    <a:pt x="24" y="0"/>
                    <a:pt x="29" y="2"/>
                    <a:pt x="33" y="3"/>
                  </a:cubicBezTo>
                  <a:cubicBezTo>
                    <a:pt x="36" y="4"/>
                    <a:pt x="38" y="6"/>
                    <a:pt x="38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29" y="3"/>
                    <a:pt x="24" y="1"/>
                    <a:pt x="18" y="2"/>
                  </a:cubicBezTo>
                  <a:cubicBezTo>
                    <a:pt x="12" y="2"/>
                    <a:pt x="7" y="4"/>
                    <a:pt x="4" y="6"/>
                  </a:cubicBezTo>
                  <a:cubicBezTo>
                    <a:pt x="2" y="9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311">
              <a:extLst>
                <a:ext uri="{FF2B5EF4-FFF2-40B4-BE49-F238E27FC236}">
                  <a16:creationId xmlns:a16="http://schemas.microsoft.com/office/drawing/2014/main" id="{D7427241-484F-0C39-2B20-7F7A40F335E0}"/>
                </a:ext>
              </a:extLst>
            </p:cNvPr>
            <p:cNvSpPr/>
            <p:nvPr/>
          </p:nvSpPr>
          <p:spPr bwMode="auto">
            <a:xfrm>
              <a:off x="4429126" y="5189538"/>
              <a:ext cx="17463" cy="66675"/>
            </a:xfrm>
            <a:custGeom>
              <a:avLst/>
              <a:gdLst>
                <a:gd name="T0" fmla="*/ 1 w 7"/>
                <a:gd name="T1" fmla="*/ 26 h 27"/>
                <a:gd name="T2" fmla="*/ 5 w 7"/>
                <a:gd name="T3" fmla="*/ 14 h 27"/>
                <a:gd name="T4" fmla="*/ 4 w 7"/>
                <a:gd name="T5" fmla="*/ 0 h 27"/>
                <a:gd name="T6" fmla="*/ 6 w 7"/>
                <a:gd name="T7" fmla="*/ 4 h 27"/>
                <a:gd name="T8" fmla="*/ 6 w 7"/>
                <a:gd name="T9" fmla="*/ 14 h 27"/>
                <a:gd name="T10" fmla="*/ 3 w 7"/>
                <a:gd name="T11" fmla="*/ 23 h 27"/>
                <a:gd name="T12" fmla="*/ 1 w 7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7">
                  <a:moveTo>
                    <a:pt x="1" y="26"/>
                  </a:moveTo>
                  <a:cubicBezTo>
                    <a:pt x="0" y="26"/>
                    <a:pt x="4" y="21"/>
                    <a:pt x="5" y="14"/>
                  </a:cubicBezTo>
                  <a:cubicBezTo>
                    <a:pt x="6" y="6"/>
                    <a:pt x="3" y="0"/>
                    <a:pt x="4" y="0"/>
                  </a:cubicBezTo>
                  <a:cubicBezTo>
                    <a:pt x="4" y="0"/>
                    <a:pt x="5" y="1"/>
                    <a:pt x="6" y="4"/>
                  </a:cubicBezTo>
                  <a:cubicBezTo>
                    <a:pt x="6" y="6"/>
                    <a:pt x="7" y="10"/>
                    <a:pt x="6" y="14"/>
                  </a:cubicBezTo>
                  <a:cubicBezTo>
                    <a:pt x="6" y="18"/>
                    <a:pt x="5" y="21"/>
                    <a:pt x="3" y="23"/>
                  </a:cubicBezTo>
                  <a:cubicBezTo>
                    <a:pt x="2" y="25"/>
                    <a:pt x="1" y="27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312">
              <a:extLst>
                <a:ext uri="{FF2B5EF4-FFF2-40B4-BE49-F238E27FC236}">
                  <a16:creationId xmlns:a16="http://schemas.microsoft.com/office/drawing/2014/main" id="{50D06A45-CD83-158A-5A0C-280C1D080F8A}"/>
                </a:ext>
              </a:extLst>
            </p:cNvPr>
            <p:cNvSpPr/>
            <p:nvPr/>
          </p:nvSpPr>
          <p:spPr bwMode="auto">
            <a:xfrm>
              <a:off x="4178301" y="5576888"/>
              <a:ext cx="341313" cy="287338"/>
            </a:xfrm>
            <a:custGeom>
              <a:avLst/>
              <a:gdLst>
                <a:gd name="T0" fmla="*/ 0 w 139"/>
                <a:gd name="T1" fmla="*/ 0 h 117"/>
                <a:gd name="T2" fmla="*/ 32 w 139"/>
                <a:gd name="T3" fmla="*/ 117 h 117"/>
                <a:gd name="T4" fmla="*/ 110 w 139"/>
                <a:gd name="T5" fmla="*/ 117 h 117"/>
                <a:gd name="T6" fmla="*/ 139 w 139"/>
                <a:gd name="T7" fmla="*/ 0 h 117"/>
                <a:gd name="T8" fmla="*/ 0 w 13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7">
                  <a:moveTo>
                    <a:pt x="0" y="0"/>
                  </a:moveTo>
                  <a:cubicBezTo>
                    <a:pt x="2" y="38"/>
                    <a:pt x="14" y="78"/>
                    <a:pt x="32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27" y="78"/>
                    <a:pt x="138" y="39"/>
                    <a:pt x="1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761398C-F4CC-0905-0EFA-2324769BD16F}"/>
                </a:ext>
              </a:extLst>
            </p:cNvPr>
            <p:cNvSpPr/>
            <p:nvPr/>
          </p:nvSpPr>
          <p:spPr bwMode="auto">
            <a:xfrm>
              <a:off x="4208464" y="5729288"/>
              <a:ext cx="28098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0227AD2-2BD9-706A-A324-27F628EC5AC5}"/>
                </a:ext>
              </a:extLst>
            </p:cNvPr>
            <p:cNvSpPr/>
            <p:nvPr/>
          </p:nvSpPr>
          <p:spPr bwMode="auto">
            <a:xfrm>
              <a:off x="4222751" y="5764213"/>
              <a:ext cx="261938" cy="15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C18B1C54-0B4B-37BB-B076-09801E23A464}"/>
                </a:ext>
              </a:extLst>
            </p:cNvPr>
            <p:cNvSpPr/>
            <p:nvPr/>
          </p:nvSpPr>
          <p:spPr bwMode="auto">
            <a:xfrm>
              <a:off x="4257676" y="5638800"/>
              <a:ext cx="4763" cy="87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50FC9A97-8DB9-9BEA-17CD-2406755A289C}"/>
                </a:ext>
              </a:extLst>
            </p:cNvPr>
            <p:cNvSpPr/>
            <p:nvPr/>
          </p:nvSpPr>
          <p:spPr bwMode="auto">
            <a:xfrm>
              <a:off x="4360864" y="5638800"/>
              <a:ext cx="1588" cy="904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9AB2C02-99E2-6AEF-AC10-C660A2E04078}"/>
                </a:ext>
              </a:extLst>
            </p:cNvPr>
            <p:cNvSpPr/>
            <p:nvPr/>
          </p:nvSpPr>
          <p:spPr bwMode="auto">
            <a:xfrm>
              <a:off x="4456114" y="5638800"/>
              <a:ext cx="4763" cy="920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0F6C479-290E-9728-B5B2-0C84D5B7226D}"/>
                </a:ext>
              </a:extLst>
            </p:cNvPr>
            <p:cNvSpPr/>
            <p:nvPr/>
          </p:nvSpPr>
          <p:spPr bwMode="auto">
            <a:xfrm>
              <a:off x="4183064" y="5635625"/>
              <a:ext cx="331788" cy="47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任意多边形 319">
              <a:extLst>
                <a:ext uri="{FF2B5EF4-FFF2-40B4-BE49-F238E27FC236}">
                  <a16:creationId xmlns:a16="http://schemas.microsoft.com/office/drawing/2014/main" id="{1EFC212F-5548-1DB0-C64C-A5DA4CC8E3B3}"/>
                </a:ext>
              </a:extLst>
            </p:cNvPr>
            <p:cNvSpPr/>
            <p:nvPr/>
          </p:nvSpPr>
          <p:spPr bwMode="auto">
            <a:xfrm>
              <a:off x="7867651" y="5048250"/>
              <a:ext cx="30163" cy="23813"/>
            </a:xfrm>
            <a:custGeom>
              <a:avLst/>
              <a:gdLst>
                <a:gd name="T0" fmla="*/ 12 w 12"/>
                <a:gd name="T1" fmla="*/ 9 h 10"/>
                <a:gd name="T2" fmla="*/ 5 w 12"/>
                <a:gd name="T3" fmla="*/ 5 h 10"/>
                <a:gd name="T4" fmla="*/ 0 w 12"/>
                <a:gd name="T5" fmla="*/ 0 h 10"/>
                <a:gd name="T6" fmla="*/ 7 w 12"/>
                <a:gd name="T7" fmla="*/ 4 h 10"/>
                <a:gd name="T8" fmla="*/ 12 w 1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1" y="10"/>
                    <a:pt x="9" y="8"/>
                    <a:pt x="5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1"/>
                    <a:pt x="7" y="4"/>
                  </a:cubicBezTo>
                  <a:cubicBezTo>
                    <a:pt x="10" y="6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任意多边形 320">
              <a:extLst>
                <a:ext uri="{FF2B5EF4-FFF2-40B4-BE49-F238E27FC236}">
                  <a16:creationId xmlns:a16="http://schemas.microsoft.com/office/drawing/2014/main" id="{10964C3F-D200-87EF-C958-8DED4E2ABB58}"/>
                </a:ext>
              </a:extLst>
            </p:cNvPr>
            <p:cNvSpPr/>
            <p:nvPr/>
          </p:nvSpPr>
          <p:spPr bwMode="auto">
            <a:xfrm>
              <a:off x="7872414" y="4603750"/>
              <a:ext cx="236538" cy="850900"/>
            </a:xfrm>
            <a:custGeom>
              <a:avLst/>
              <a:gdLst>
                <a:gd name="T0" fmla="*/ 95 w 96"/>
                <a:gd name="T1" fmla="*/ 63 h 347"/>
                <a:gd name="T2" fmla="*/ 92 w 96"/>
                <a:gd name="T3" fmla="*/ 27 h 347"/>
                <a:gd name="T4" fmla="*/ 68 w 96"/>
                <a:gd name="T5" fmla="*/ 3 h 347"/>
                <a:gd name="T6" fmla="*/ 33 w 96"/>
                <a:gd name="T7" fmla="*/ 20 h 347"/>
                <a:gd name="T8" fmla="*/ 21 w 96"/>
                <a:gd name="T9" fmla="*/ 59 h 347"/>
                <a:gd name="T10" fmla="*/ 4 w 96"/>
                <a:gd name="T11" fmla="*/ 339 h 347"/>
                <a:gd name="T12" fmla="*/ 59 w 96"/>
                <a:gd name="T13" fmla="*/ 347 h 347"/>
                <a:gd name="T14" fmla="*/ 95 w 96"/>
                <a:gd name="T1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47">
                  <a:moveTo>
                    <a:pt x="95" y="63"/>
                  </a:moveTo>
                  <a:cubicBezTo>
                    <a:pt x="95" y="51"/>
                    <a:pt x="96" y="39"/>
                    <a:pt x="92" y="27"/>
                  </a:cubicBezTo>
                  <a:cubicBezTo>
                    <a:pt x="88" y="16"/>
                    <a:pt x="80" y="6"/>
                    <a:pt x="68" y="3"/>
                  </a:cubicBezTo>
                  <a:cubicBezTo>
                    <a:pt x="55" y="0"/>
                    <a:pt x="41" y="9"/>
                    <a:pt x="33" y="20"/>
                  </a:cubicBezTo>
                  <a:cubicBezTo>
                    <a:pt x="26" y="31"/>
                    <a:pt x="23" y="45"/>
                    <a:pt x="21" y="59"/>
                  </a:cubicBezTo>
                  <a:cubicBezTo>
                    <a:pt x="6" y="151"/>
                    <a:pt x="0" y="245"/>
                    <a:pt x="4" y="339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83" y="249"/>
                    <a:pt x="91" y="163"/>
                    <a:pt x="95" y="6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任意多边形 321">
              <a:extLst>
                <a:ext uri="{FF2B5EF4-FFF2-40B4-BE49-F238E27FC236}">
                  <a16:creationId xmlns:a16="http://schemas.microsoft.com/office/drawing/2014/main" id="{D9C72AAC-D81D-0667-EE02-07729DD2848F}"/>
                </a:ext>
              </a:extLst>
            </p:cNvPr>
            <p:cNvSpPr/>
            <p:nvPr/>
          </p:nvSpPr>
          <p:spPr bwMode="auto">
            <a:xfrm>
              <a:off x="7921626" y="4611688"/>
              <a:ext cx="98425" cy="838200"/>
            </a:xfrm>
            <a:custGeom>
              <a:avLst/>
              <a:gdLst>
                <a:gd name="T0" fmla="*/ 40 w 40"/>
                <a:gd name="T1" fmla="*/ 0 h 342"/>
                <a:gd name="T2" fmla="*/ 40 w 40"/>
                <a:gd name="T3" fmla="*/ 1 h 342"/>
                <a:gd name="T4" fmla="*/ 39 w 40"/>
                <a:gd name="T5" fmla="*/ 3 h 342"/>
                <a:gd name="T6" fmla="*/ 36 w 40"/>
                <a:gd name="T7" fmla="*/ 12 h 342"/>
                <a:gd name="T8" fmla="*/ 33 w 40"/>
                <a:gd name="T9" fmla="*/ 19 h 342"/>
                <a:gd name="T10" fmla="*/ 30 w 40"/>
                <a:gd name="T11" fmla="*/ 28 h 342"/>
                <a:gd name="T12" fmla="*/ 27 w 40"/>
                <a:gd name="T13" fmla="*/ 37 h 342"/>
                <a:gd name="T14" fmla="*/ 24 w 40"/>
                <a:gd name="T15" fmla="*/ 48 h 342"/>
                <a:gd name="T16" fmla="*/ 14 w 40"/>
                <a:gd name="T17" fmla="*/ 102 h 342"/>
                <a:gd name="T18" fmla="*/ 7 w 40"/>
                <a:gd name="T19" fmla="*/ 169 h 342"/>
                <a:gd name="T20" fmla="*/ 3 w 40"/>
                <a:gd name="T21" fmla="*/ 291 h 342"/>
                <a:gd name="T22" fmla="*/ 1 w 40"/>
                <a:gd name="T23" fmla="*/ 328 h 342"/>
                <a:gd name="T24" fmla="*/ 1 w 40"/>
                <a:gd name="T25" fmla="*/ 338 h 342"/>
                <a:gd name="T26" fmla="*/ 0 w 40"/>
                <a:gd name="T27" fmla="*/ 341 h 342"/>
                <a:gd name="T28" fmla="*/ 0 w 40"/>
                <a:gd name="T29" fmla="*/ 342 h 342"/>
                <a:gd name="T30" fmla="*/ 0 w 40"/>
                <a:gd name="T31" fmla="*/ 341 h 342"/>
                <a:gd name="T32" fmla="*/ 0 w 40"/>
                <a:gd name="T33" fmla="*/ 338 h 342"/>
                <a:gd name="T34" fmla="*/ 1 w 40"/>
                <a:gd name="T35" fmla="*/ 328 h 342"/>
                <a:gd name="T36" fmla="*/ 2 w 40"/>
                <a:gd name="T37" fmla="*/ 291 h 342"/>
                <a:gd name="T38" fmla="*/ 6 w 40"/>
                <a:gd name="T39" fmla="*/ 169 h 342"/>
                <a:gd name="T40" fmla="*/ 12 w 40"/>
                <a:gd name="T41" fmla="*/ 101 h 342"/>
                <a:gd name="T42" fmla="*/ 23 w 40"/>
                <a:gd name="T43" fmla="*/ 47 h 342"/>
                <a:gd name="T44" fmla="*/ 26 w 40"/>
                <a:gd name="T45" fmla="*/ 37 h 342"/>
                <a:gd name="T46" fmla="*/ 29 w 40"/>
                <a:gd name="T47" fmla="*/ 27 h 342"/>
                <a:gd name="T48" fmla="*/ 32 w 40"/>
                <a:gd name="T49" fmla="*/ 19 h 342"/>
                <a:gd name="T50" fmla="*/ 35 w 40"/>
                <a:gd name="T51" fmla="*/ 12 h 342"/>
                <a:gd name="T52" fmla="*/ 39 w 40"/>
                <a:gd name="T53" fmla="*/ 3 h 342"/>
                <a:gd name="T54" fmla="*/ 40 w 40"/>
                <a:gd name="T55" fmla="*/ 0 h 342"/>
                <a:gd name="T56" fmla="*/ 40 w 40"/>
                <a:gd name="T5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42">
                  <a:moveTo>
                    <a:pt x="40" y="0"/>
                  </a:moveTo>
                  <a:cubicBezTo>
                    <a:pt x="40" y="0"/>
                    <a:pt x="40" y="0"/>
                    <a:pt x="40" y="1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5"/>
                    <a:pt x="37" y="8"/>
                    <a:pt x="36" y="12"/>
                  </a:cubicBezTo>
                  <a:cubicBezTo>
                    <a:pt x="35" y="14"/>
                    <a:pt x="34" y="17"/>
                    <a:pt x="33" y="19"/>
                  </a:cubicBezTo>
                  <a:cubicBezTo>
                    <a:pt x="32" y="22"/>
                    <a:pt x="31" y="25"/>
                    <a:pt x="30" y="28"/>
                  </a:cubicBezTo>
                  <a:cubicBezTo>
                    <a:pt x="29" y="30"/>
                    <a:pt x="28" y="34"/>
                    <a:pt x="27" y="37"/>
                  </a:cubicBezTo>
                  <a:cubicBezTo>
                    <a:pt x="26" y="40"/>
                    <a:pt x="25" y="44"/>
                    <a:pt x="24" y="48"/>
                  </a:cubicBezTo>
                  <a:cubicBezTo>
                    <a:pt x="20" y="63"/>
                    <a:pt x="17" y="81"/>
                    <a:pt x="14" y="102"/>
                  </a:cubicBezTo>
                  <a:cubicBezTo>
                    <a:pt x="11" y="122"/>
                    <a:pt x="9" y="145"/>
                    <a:pt x="7" y="169"/>
                  </a:cubicBezTo>
                  <a:cubicBezTo>
                    <a:pt x="5" y="217"/>
                    <a:pt x="4" y="260"/>
                    <a:pt x="3" y="291"/>
                  </a:cubicBezTo>
                  <a:cubicBezTo>
                    <a:pt x="2" y="307"/>
                    <a:pt x="2" y="320"/>
                    <a:pt x="1" y="328"/>
                  </a:cubicBezTo>
                  <a:cubicBezTo>
                    <a:pt x="1" y="333"/>
                    <a:pt x="1" y="336"/>
                    <a:pt x="1" y="338"/>
                  </a:cubicBezTo>
                  <a:cubicBezTo>
                    <a:pt x="1" y="340"/>
                    <a:pt x="0" y="340"/>
                    <a:pt x="0" y="34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1"/>
                  </a:cubicBezTo>
                  <a:cubicBezTo>
                    <a:pt x="0" y="340"/>
                    <a:pt x="0" y="340"/>
                    <a:pt x="0" y="338"/>
                  </a:cubicBezTo>
                  <a:cubicBezTo>
                    <a:pt x="0" y="336"/>
                    <a:pt x="0" y="333"/>
                    <a:pt x="1" y="328"/>
                  </a:cubicBezTo>
                  <a:cubicBezTo>
                    <a:pt x="1" y="320"/>
                    <a:pt x="1" y="307"/>
                    <a:pt x="2" y="291"/>
                  </a:cubicBezTo>
                  <a:cubicBezTo>
                    <a:pt x="3" y="260"/>
                    <a:pt x="3" y="217"/>
                    <a:pt x="6" y="169"/>
                  </a:cubicBezTo>
                  <a:cubicBezTo>
                    <a:pt x="7" y="145"/>
                    <a:pt x="9" y="122"/>
                    <a:pt x="12" y="101"/>
                  </a:cubicBezTo>
                  <a:cubicBezTo>
                    <a:pt x="15" y="81"/>
                    <a:pt x="19" y="63"/>
                    <a:pt x="23" y="47"/>
                  </a:cubicBezTo>
                  <a:cubicBezTo>
                    <a:pt x="24" y="44"/>
                    <a:pt x="25" y="40"/>
                    <a:pt x="26" y="37"/>
                  </a:cubicBezTo>
                  <a:cubicBezTo>
                    <a:pt x="27" y="33"/>
                    <a:pt x="28" y="30"/>
                    <a:pt x="29" y="27"/>
                  </a:cubicBezTo>
                  <a:cubicBezTo>
                    <a:pt x="30" y="24"/>
                    <a:pt x="31" y="21"/>
                    <a:pt x="32" y="19"/>
                  </a:cubicBezTo>
                  <a:cubicBezTo>
                    <a:pt x="33" y="16"/>
                    <a:pt x="34" y="14"/>
                    <a:pt x="35" y="12"/>
                  </a:cubicBezTo>
                  <a:cubicBezTo>
                    <a:pt x="36" y="8"/>
                    <a:pt x="38" y="5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任意多边形 322">
              <a:extLst>
                <a:ext uri="{FF2B5EF4-FFF2-40B4-BE49-F238E27FC236}">
                  <a16:creationId xmlns:a16="http://schemas.microsoft.com/office/drawing/2014/main" id="{19FF45FE-92CF-EAEB-C0DD-8FB13DBBA356}"/>
                </a:ext>
              </a:extLst>
            </p:cNvPr>
            <p:cNvSpPr/>
            <p:nvPr/>
          </p:nvSpPr>
          <p:spPr bwMode="auto">
            <a:xfrm>
              <a:off x="8002589" y="4611688"/>
              <a:ext cx="61913" cy="806450"/>
            </a:xfrm>
            <a:custGeom>
              <a:avLst/>
              <a:gdLst>
                <a:gd name="T0" fmla="*/ 12 w 25"/>
                <a:gd name="T1" fmla="*/ 0 h 329"/>
                <a:gd name="T2" fmla="*/ 19 w 25"/>
                <a:gd name="T3" fmla="*/ 11 h 329"/>
                <a:gd name="T4" fmla="*/ 24 w 25"/>
                <a:gd name="T5" fmla="*/ 46 h 329"/>
                <a:gd name="T6" fmla="*/ 16 w 25"/>
                <a:gd name="T7" fmla="*/ 164 h 329"/>
                <a:gd name="T8" fmla="*/ 5 w 25"/>
                <a:gd name="T9" fmla="*/ 281 h 329"/>
                <a:gd name="T10" fmla="*/ 1 w 25"/>
                <a:gd name="T11" fmla="*/ 316 h 329"/>
                <a:gd name="T12" fmla="*/ 0 w 25"/>
                <a:gd name="T13" fmla="*/ 326 h 329"/>
                <a:gd name="T14" fmla="*/ 0 w 25"/>
                <a:gd name="T15" fmla="*/ 329 h 329"/>
                <a:gd name="T16" fmla="*/ 0 w 25"/>
                <a:gd name="T17" fmla="*/ 329 h 329"/>
                <a:gd name="T18" fmla="*/ 0 w 25"/>
                <a:gd name="T19" fmla="*/ 328 h 329"/>
                <a:gd name="T20" fmla="*/ 0 w 25"/>
                <a:gd name="T21" fmla="*/ 326 h 329"/>
                <a:gd name="T22" fmla="*/ 1 w 25"/>
                <a:gd name="T23" fmla="*/ 316 h 329"/>
                <a:gd name="T24" fmla="*/ 4 w 25"/>
                <a:gd name="T25" fmla="*/ 281 h 329"/>
                <a:gd name="T26" fmla="*/ 14 w 25"/>
                <a:gd name="T27" fmla="*/ 164 h 329"/>
                <a:gd name="T28" fmla="*/ 23 w 25"/>
                <a:gd name="T29" fmla="*/ 46 h 329"/>
                <a:gd name="T30" fmla="*/ 18 w 25"/>
                <a:gd name="T31" fmla="*/ 11 h 329"/>
                <a:gd name="T32" fmla="*/ 12 w 25"/>
                <a:gd name="T3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9">
                  <a:moveTo>
                    <a:pt x="12" y="0"/>
                  </a:moveTo>
                  <a:cubicBezTo>
                    <a:pt x="12" y="0"/>
                    <a:pt x="16" y="3"/>
                    <a:pt x="19" y="11"/>
                  </a:cubicBezTo>
                  <a:cubicBezTo>
                    <a:pt x="22" y="19"/>
                    <a:pt x="25" y="31"/>
                    <a:pt x="24" y="46"/>
                  </a:cubicBezTo>
                  <a:cubicBezTo>
                    <a:pt x="23" y="76"/>
                    <a:pt x="20" y="118"/>
                    <a:pt x="16" y="164"/>
                  </a:cubicBezTo>
                  <a:cubicBezTo>
                    <a:pt x="13" y="210"/>
                    <a:pt x="9" y="251"/>
                    <a:pt x="5" y="281"/>
                  </a:cubicBezTo>
                  <a:cubicBezTo>
                    <a:pt x="4" y="296"/>
                    <a:pt x="2" y="308"/>
                    <a:pt x="1" y="316"/>
                  </a:cubicBezTo>
                  <a:cubicBezTo>
                    <a:pt x="1" y="320"/>
                    <a:pt x="0" y="324"/>
                    <a:pt x="0" y="326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0" y="329"/>
                    <a:pt x="0" y="328"/>
                  </a:cubicBezTo>
                  <a:cubicBezTo>
                    <a:pt x="0" y="328"/>
                    <a:pt x="0" y="327"/>
                    <a:pt x="0" y="326"/>
                  </a:cubicBezTo>
                  <a:cubicBezTo>
                    <a:pt x="0" y="324"/>
                    <a:pt x="0" y="320"/>
                    <a:pt x="1" y="316"/>
                  </a:cubicBezTo>
                  <a:cubicBezTo>
                    <a:pt x="1" y="308"/>
                    <a:pt x="3" y="296"/>
                    <a:pt x="4" y="281"/>
                  </a:cubicBezTo>
                  <a:cubicBezTo>
                    <a:pt x="7" y="251"/>
                    <a:pt x="11" y="209"/>
                    <a:pt x="14" y="164"/>
                  </a:cubicBezTo>
                  <a:cubicBezTo>
                    <a:pt x="18" y="118"/>
                    <a:pt x="21" y="76"/>
                    <a:pt x="23" y="46"/>
                  </a:cubicBezTo>
                  <a:cubicBezTo>
                    <a:pt x="23" y="31"/>
                    <a:pt x="21" y="19"/>
                    <a:pt x="18" y="11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任意多边形 323">
              <a:extLst>
                <a:ext uri="{FF2B5EF4-FFF2-40B4-BE49-F238E27FC236}">
                  <a16:creationId xmlns:a16="http://schemas.microsoft.com/office/drawing/2014/main" id="{76C8D745-0BD3-7E17-AE50-9CE25AD010FA}"/>
                </a:ext>
              </a:extLst>
            </p:cNvPr>
            <p:cNvSpPr/>
            <p:nvPr/>
          </p:nvSpPr>
          <p:spPr bwMode="auto">
            <a:xfrm>
              <a:off x="8077201" y="4937125"/>
              <a:ext cx="47625" cy="19050"/>
            </a:xfrm>
            <a:custGeom>
              <a:avLst/>
              <a:gdLst>
                <a:gd name="T0" fmla="*/ 20 w 20"/>
                <a:gd name="T1" fmla="*/ 8 h 8"/>
                <a:gd name="T2" fmla="*/ 10 w 20"/>
                <a:gd name="T3" fmla="*/ 5 h 8"/>
                <a:gd name="T4" fmla="*/ 0 w 20"/>
                <a:gd name="T5" fmla="*/ 1 h 8"/>
                <a:gd name="T6" fmla="*/ 10 w 20"/>
                <a:gd name="T7" fmla="*/ 3 h 8"/>
                <a:gd name="T8" fmla="*/ 2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cubicBezTo>
                    <a:pt x="20" y="8"/>
                    <a:pt x="15" y="7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6" y="5"/>
                    <a:pt x="20" y="7"/>
                    <a:pt x="20" y="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任意多边形 324">
              <a:extLst>
                <a:ext uri="{FF2B5EF4-FFF2-40B4-BE49-F238E27FC236}">
                  <a16:creationId xmlns:a16="http://schemas.microsoft.com/office/drawing/2014/main" id="{B69DF163-D822-C09D-FF66-F1104DE29905}"/>
                </a:ext>
              </a:extLst>
            </p:cNvPr>
            <p:cNvSpPr/>
            <p:nvPr/>
          </p:nvSpPr>
          <p:spPr bwMode="auto">
            <a:xfrm>
              <a:off x="8091489" y="4819650"/>
              <a:ext cx="50800" cy="23813"/>
            </a:xfrm>
            <a:custGeom>
              <a:avLst/>
              <a:gdLst>
                <a:gd name="T0" fmla="*/ 21 w 21"/>
                <a:gd name="T1" fmla="*/ 0 h 10"/>
                <a:gd name="T2" fmla="*/ 11 w 21"/>
                <a:gd name="T3" fmla="*/ 6 h 10"/>
                <a:gd name="T4" fmla="*/ 0 w 21"/>
                <a:gd name="T5" fmla="*/ 9 h 10"/>
                <a:gd name="T6" fmla="*/ 10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1"/>
                    <a:pt x="17" y="3"/>
                    <a:pt x="11" y="6"/>
                  </a:cubicBezTo>
                  <a:cubicBezTo>
                    <a:pt x="5" y="8"/>
                    <a:pt x="0" y="10"/>
                    <a:pt x="0" y="9"/>
                  </a:cubicBezTo>
                  <a:cubicBezTo>
                    <a:pt x="0" y="9"/>
                    <a:pt x="4" y="6"/>
                    <a:pt x="10" y="4"/>
                  </a:cubicBezTo>
                  <a:cubicBezTo>
                    <a:pt x="16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任意多边形 325">
              <a:extLst>
                <a:ext uri="{FF2B5EF4-FFF2-40B4-BE49-F238E27FC236}">
                  <a16:creationId xmlns:a16="http://schemas.microsoft.com/office/drawing/2014/main" id="{95FDD025-D835-5082-247F-F5007889058E}"/>
                </a:ext>
              </a:extLst>
            </p:cNvPr>
            <p:cNvSpPr/>
            <p:nvPr/>
          </p:nvSpPr>
          <p:spPr bwMode="auto">
            <a:xfrm>
              <a:off x="8093076" y="4703763"/>
              <a:ext cx="39688" cy="7938"/>
            </a:xfrm>
            <a:custGeom>
              <a:avLst/>
              <a:gdLst>
                <a:gd name="T0" fmla="*/ 16 w 16"/>
                <a:gd name="T1" fmla="*/ 2 h 3"/>
                <a:gd name="T2" fmla="*/ 8 w 16"/>
                <a:gd name="T3" fmla="*/ 2 h 3"/>
                <a:gd name="T4" fmla="*/ 0 w 16"/>
                <a:gd name="T5" fmla="*/ 1 h 3"/>
                <a:gd name="T6" fmla="*/ 8 w 16"/>
                <a:gd name="T7" fmla="*/ 0 h 3"/>
                <a:gd name="T8" fmla="*/ 16 w 1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6" y="2"/>
                  </a:moveTo>
                  <a:cubicBezTo>
                    <a:pt x="16" y="2"/>
                    <a:pt x="13" y="3"/>
                    <a:pt x="8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4" y="0"/>
                    <a:pt x="8" y="0"/>
                  </a:cubicBezTo>
                  <a:cubicBezTo>
                    <a:pt x="13" y="1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 326">
              <a:extLst>
                <a:ext uri="{FF2B5EF4-FFF2-40B4-BE49-F238E27FC236}">
                  <a16:creationId xmlns:a16="http://schemas.microsoft.com/office/drawing/2014/main" id="{09E77B38-3361-0325-DCB7-72F624F425E2}"/>
                </a:ext>
              </a:extLst>
            </p:cNvPr>
            <p:cNvSpPr/>
            <p:nvPr/>
          </p:nvSpPr>
          <p:spPr bwMode="auto">
            <a:xfrm>
              <a:off x="7974014" y="4600575"/>
              <a:ext cx="23813" cy="38100"/>
            </a:xfrm>
            <a:custGeom>
              <a:avLst/>
              <a:gdLst>
                <a:gd name="T0" fmla="*/ 9 w 10"/>
                <a:gd name="T1" fmla="*/ 15 h 15"/>
                <a:gd name="T2" fmla="*/ 4 w 10"/>
                <a:gd name="T3" fmla="*/ 8 h 15"/>
                <a:gd name="T4" fmla="*/ 0 w 10"/>
                <a:gd name="T5" fmla="*/ 1 h 15"/>
                <a:gd name="T6" fmla="*/ 5 w 10"/>
                <a:gd name="T7" fmla="*/ 7 h 15"/>
                <a:gd name="T8" fmla="*/ 9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15"/>
                  </a:moveTo>
                  <a:cubicBezTo>
                    <a:pt x="9" y="15"/>
                    <a:pt x="6" y="12"/>
                    <a:pt x="4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0"/>
                    <a:pt x="3" y="3"/>
                    <a:pt x="5" y="7"/>
                  </a:cubicBezTo>
                  <a:cubicBezTo>
                    <a:pt x="8" y="11"/>
                    <a:pt x="10" y="15"/>
                    <a:pt x="9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任意多边形 327">
              <a:extLst>
                <a:ext uri="{FF2B5EF4-FFF2-40B4-BE49-F238E27FC236}">
                  <a16:creationId xmlns:a16="http://schemas.microsoft.com/office/drawing/2014/main" id="{9F7984EF-7983-5986-B951-84F3E39B265A}"/>
                </a:ext>
              </a:extLst>
            </p:cNvPr>
            <p:cNvSpPr/>
            <p:nvPr/>
          </p:nvSpPr>
          <p:spPr bwMode="auto">
            <a:xfrm>
              <a:off x="7912101" y="4702175"/>
              <a:ext cx="36513" cy="4763"/>
            </a:xfrm>
            <a:custGeom>
              <a:avLst/>
              <a:gdLst>
                <a:gd name="T0" fmla="*/ 15 w 15"/>
                <a:gd name="T1" fmla="*/ 1 h 2"/>
                <a:gd name="T2" fmla="*/ 8 w 15"/>
                <a:gd name="T3" fmla="*/ 2 h 2"/>
                <a:gd name="T4" fmla="*/ 0 w 15"/>
                <a:gd name="T5" fmla="*/ 1 h 2"/>
                <a:gd name="T6" fmla="*/ 8 w 15"/>
                <a:gd name="T7" fmla="*/ 0 h 2"/>
                <a:gd name="T8" fmla="*/ 15 w 1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1"/>
                  </a:moveTo>
                  <a:cubicBezTo>
                    <a:pt x="15" y="2"/>
                    <a:pt x="12" y="2"/>
                    <a:pt x="8" y="2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8" y="0"/>
                  </a:cubicBezTo>
                  <a:cubicBezTo>
                    <a:pt x="12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任意多边形 328">
              <a:extLst>
                <a:ext uri="{FF2B5EF4-FFF2-40B4-BE49-F238E27FC236}">
                  <a16:creationId xmlns:a16="http://schemas.microsoft.com/office/drawing/2014/main" id="{9A80C96A-E583-B5ED-46FC-4C1438A9CA95}"/>
                </a:ext>
              </a:extLst>
            </p:cNvPr>
            <p:cNvSpPr/>
            <p:nvPr/>
          </p:nvSpPr>
          <p:spPr bwMode="auto">
            <a:xfrm>
              <a:off x="7878764" y="4821238"/>
              <a:ext cx="38100" cy="20638"/>
            </a:xfrm>
            <a:custGeom>
              <a:avLst/>
              <a:gdLst>
                <a:gd name="T0" fmla="*/ 16 w 16"/>
                <a:gd name="T1" fmla="*/ 7 h 8"/>
                <a:gd name="T2" fmla="*/ 8 w 16"/>
                <a:gd name="T3" fmla="*/ 5 h 8"/>
                <a:gd name="T4" fmla="*/ 1 w 16"/>
                <a:gd name="T5" fmla="*/ 1 h 8"/>
                <a:gd name="T6" fmla="*/ 9 w 16"/>
                <a:gd name="T7" fmla="*/ 3 h 8"/>
                <a:gd name="T8" fmla="*/ 16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6" y="8"/>
                    <a:pt x="12" y="7"/>
                    <a:pt x="8" y="5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1" y="0"/>
                    <a:pt x="4" y="1"/>
                    <a:pt x="9" y="3"/>
                  </a:cubicBezTo>
                  <a:cubicBezTo>
                    <a:pt x="13" y="5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任意多边形 329">
              <a:extLst>
                <a:ext uri="{FF2B5EF4-FFF2-40B4-BE49-F238E27FC236}">
                  <a16:creationId xmlns:a16="http://schemas.microsoft.com/office/drawing/2014/main" id="{DD2D847C-B7E5-1D83-9BC5-52497D14F4EE}"/>
                </a:ext>
              </a:extLst>
            </p:cNvPr>
            <p:cNvSpPr/>
            <p:nvPr/>
          </p:nvSpPr>
          <p:spPr bwMode="auto">
            <a:xfrm>
              <a:off x="7878764" y="4951413"/>
              <a:ext cx="36513" cy="11113"/>
            </a:xfrm>
            <a:custGeom>
              <a:avLst/>
              <a:gdLst>
                <a:gd name="T0" fmla="*/ 15 w 15"/>
                <a:gd name="T1" fmla="*/ 0 h 4"/>
                <a:gd name="T2" fmla="*/ 8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2" y="2"/>
                    <a:pt x="8" y="3"/>
                  </a:cubicBezTo>
                  <a:cubicBezTo>
                    <a:pt x="4" y="4"/>
                    <a:pt x="1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任意多边形 330">
              <a:extLst>
                <a:ext uri="{FF2B5EF4-FFF2-40B4-BE49-F238E27FC236}">
                  <a16:creationId xmlns:a16="http://schemas.microsoft.com/office/drawing/2014/main" id="{C5BD848E-6777-E853-2596-3CC805FCBCF0}"/>
                </a:ext>
              </a:extLst>
            </p:cNvPr>
            <p:cNvSpPr/>
            <p:nvPr/>
          </p:nvSpPr>
          <p:spPr bwMode="auto">
            <a:xfrm>
              <a:off x="7861301" y="5135563"/>
              <a:ext cx="38100" cy="9525"/>
            </a:xfrm>
            <a:custGeom>
              <a:avLst/>
              <a:gdLst>
                <a:gd name="T0" fmla="*/ 15 w 16"/>
                <a:gd name="T1" fmla="*/ 1 h 4"/>
                <a:gd name="T2" fmla="*/ 8 w 16"/>
                <a:gd name="T3" fmla="*/ 3 h 4"/>
                <a:gd name="T4" fmla="*/ 0 w 16"/>
                <a:gd name="T5" fmla="*/ 3 h 4"/>
                <a:gd name="T6" fmla="*/ 8 w 16"/>
                <a:gd name="T7" fmla="*/ 1 h 4"/>
                <a:gd name="T8" fmla="*/ 15 w 1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1"/>
                  </a:moveTo>
                  <a:cubicBezTo>
                    <a:pt x="16" y="1"/>
                    <a:pt x="12" y="2"/>
                    <a:pt x="8" y="3"/>
                  </a:cubicBezTo>
                  <a:cubicBezTo>
                    <a:pt x="4" y="4"/>
                    <a:pt x="0" y="4"/>
                    <a:pt x="0" y="3"/>
                  </a:cubicBezTo>
                  <a:cubicBezTo>
                    <a:pt x="0" y="3"/>
                    <a:pt x="4" y="2"/>
                    <a:pt x="8" y="1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任意多边形 331">
              <a:extLst>
                <a:ext uri="{FF2B5EF4-FFF2-40B4-BE49-F238E27FC236}">
                  <a16:creationId xmlns:a16="http://schemas.microsoft.com/office/drawing/2014/main" id="{29081E1A-74F7-F4F7-0E9E-CD15BF08CCF8}"/>
                </a:ext>
              </a:extLst>
            </p:cNvPr>
            <p:cNvSpPr/>
            <p:nvPr/>
          </p:nvSpPr>
          <p:spPr bwMode="auto">
            <a:xfrm>
              <a:off x="7856539" y="5238750"/>
              <a:ext cx="31750" cy="19050"/>
            </a:xfrm>
            <a:custGeom>
              <a:avLst/>
              <a:gdLst>
                <a:gd name="T0" fmla="*/ 13 w 13"/>
                <a:gd name="T1" fmla="*/ 0 h 8"/>
                <a:gd name="T2" fmla="*/ 7 w 13"/>
                <a:gd name="T3" fmla="*/ 5 h 8"/>
                <a:gd name="T4" fmla="*/ 0 w 13"/>
                <a:gd name="T5" fmla="*/ 7 h 8"/>
                <a:gd name="T6" fmla="*/ 6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1"/>
                    <a:pt x="11" y="3"/>
                    <a:pt x="7" y="5"/>
                  </a:cubicBezTo>
                  <a:cubicBezTo>
                    <a:pt x="3" y="7"/>
                    <a:pt x="0" y="8"/>
                    <a:pt x="0" y="7"/>
                  </a:cubicBezTo>
                  <a:cubicBezTo>
                    <a:pt x="0" y="7"/>
                    <a:pt x="3" y="5"/>
                    <a:pt x="6" y="3"/>
                  </a:cubicBezTo>
                  <a:cubicBezTo>
                    <a:pt x="10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任意多边形 332">
              <a:extLst>
                <a:ext uri="{FF2B5EF4-FFF2-40B4-BE49-F238E27FC236}">
                  <a16:creationId xmlns:a16="http://schemas.microsoft.com/office/drawing/2014/main" id="{A4CBADB6-80D1-D632-C31C-124FC3B518B4}"/>
                </a:ext>
              </a:extLst>
            </p:cNvPr>
            <p:cNvSpPr/>
            <p:nvPr/>
          </p:nvSpPr>
          <p:spPr bwMode="auto">
            <a:xfrm>
              <a:off x="7948614" y="5316538"/>
              <a:ext cx="25400" cy="39688"/>
            </a:xfrm>
            <a:custGeom>
              <a:avLst/>
              <a:gdLst>
                <a:gd name="T0" fmla="*/ 9 w 10"/>
                <a:gd name="T1" fmla="*/ 16 h 16"/>
                <a:gd name="T2" fmla="*/ 4 w 10"/>
                <a:gd name="T3" fmla="*/ 8 h 16"/>
                <a:gd name="T4" fmla="*/ 0 w 10"/>
                <a:gd name="T5" fmla="*/ 0 h 16"/>
                <a:gd name="T6" fmla="*/ 6 w 10"/>
                <a:gd name="T7" fmla="*/ 7 h 16"/>
                <a:gd name="T8" fmla="*/ 9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9" y="16"/>
                    <a:pt x="6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3" y="3"/>
                    <a:pt x="6" y="7"/>
                  </a:cubicBezTo>
                  <a:cubicBezTo>
                    <a:pt x="8" y="12"/>
                    <a:pt x="10" y="15"/>
                    <a:pt x="9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任意多边形 333">
              <a:extLst>
                <a:ext uri="{FF2B5EF4-FFF2-40B4-BE49-F238E27FC236}">
                  <a16:creationId xmlns:a16="http://schemas.microsoft.com/office/drawing/2014/main" id="{E874004F-3C4C-BE23-FCD9-40373BA16251}"/>
                </a:ext>
              </a:extLst>
            </p:cNvPr>
            <p:cNvSpPr/>
            <p:nvPr/>
          </p:nvSpPr>
          <p:spPr bwMode="auto">
            <a:xfrm>
              <a:off x="7961314" y="5162550"/>
              <a:ext cx="34925" cy="34925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7 h 14"/>
                <a:gd name="T4" fmla="*/ 1 w 14"/>
                <a:gd name="T5" fmla="*/ 13 h 14"/>
                <a:gd name="T6" fmla="*/ 7 w 14"/>
                <a:gd name="T7" fmla="*/ 6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2" y="4"/>
                    <a:pt x="8" y="7"/>
                  </a:cubicBezTo>
                  <a:cubicBezTo>
                    <a:pt x="4" y="11"/>
                    <a:pt x="1" y="14"/>
                    <a:pt x="1" y="13"/>
                  </a:cubicBezTo>
                  <a:cubicBezTo>
                    <a:pt x="0" y="13"/>
                    <a:pt x="3" y="10"/>
                    <a:pt x="7" y="6"/>
                  </a:cubicBezTo>
                  <a:cubicBezTo>
                    <a:pt x="10" y="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334">
              <a:extLst>
                <a:ext uri="{FF2B5EF4-FFF2-40B4-BE49-F238E27FC236}">
                  <a16:creationId xmlns:a16="http://schemas.microsoft.com/office/drawing/2014/main" id="{E8BDEE48-A808-98B9-EFA7-1CD25C000C7B}"/>
                </a:ext>
              </a:extLst>
            </p:cNvPr>
            <p:cNvSpPr/>
            <p:nvPr/>
          </p:nvSpPr>
          <p:spPr bwMode="auto">
            <a:xfrm>
              <a:off x="7966076" y="5035550"/>
              <a:ext cx="25400" cy="26988"/>
            </a:xfrm>
            <a:custGeom>
              <a:avLst/>
              <a:gdLst>
                <a:gd name="T0" fmla="*/ 10 w 10"/>
                <a:gd name="T1" fmla="*/ 11 h 11"/>
                <a:gd name="T2" fmla="*/ 4 w 10"/>
                <a:gd name="T3" fmla="*/ 6 h 11"/>
                <a:gd name="T4" fmla="*/ 0 w 10"/>
                <a:gd name="T5" fmla="*/ 0 h 11"/>
                <a:gd name="T6" fmla="*/ 6 w 10"/>
                <a:gd name="T7" fmla="*/ 5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0" y="11"/>
                    <a:pt x="7" y="9"/>
                    <a:pt x="4" y="6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5"/>
                  </a:cubicBezTo>
                  <a:cubicBezTo>
                    <a:pt x="8" y="8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任意多边形 335">
              <a:extLst>
                <a:ext uri="{FF2B5EF4-FFF2-40B4-BE49-F238E27FC236}">
                  <a16:creationId xmlns:a16="http://schemas.microsoft.com/office/drawing/2014/main" id="{0D8F5120-C23F-F68D-15ED-BE9B11314F3C}"/>
                </a:ext>
              </a:extLst>
            </p:cNvPr>
            <p:cNvSpPr/>
            <p:nvPr/>
          </p:nvSpPr>
          <p:spPr bwMode="auto">
            <a:xfrm>
              <a:off x="7978776" y="4932363"/>
              <a:ext cx="28575" cy="31750"/>
            </a:xfrm>
            <a:custGeom>
              <a:avLst/>
              <a:gdLst>
                <a:gd name="T0" fmla="*/ 12 w 12"/>
                <a:gd name="T1" fmla="*/ 0 h 13"/>
                <a:gd name="T2" fmla="*/ 7 w 12"/>
                <a:gd name="T3" fmla="*/ 7 h 13"/>
                <a:gd name="T4" fmla="*/ 0 w 12"/>
                <a:gd name="T5" fmla="*/ 13 h 13"/>
                <a:gd name="T6" fmla="*/ 5 w 12"/>
                <a:gd name="T7" fmla="*/ 6 h 13"/>
                <a:gd name="T8" fmla="*/ 1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12" y="1"/>
                    <a:pt x="10" y="4"/>
                    <a:pt x="7" y="7"/>
                  </a:cubicBezTo>
                  <a:cubicBezTo>
                    <a:pt x="4" y="11"/>
                    <a:pt x="1" y="13"/>
                    <a:pt x="0" y="13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8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336">
              <a:extLst>
                <a:ext uri="{FF2B5EF4-FFF2-40B4-BE49-F238E27FC236}">
                  <a16:creationId xmlns:a16="http://schemas.microsoft.com/office/drawing/2014/main" id="{8FB84180-ED3F-85C9-F899-4839230541C4}"/>
                </a:ext>
              </a:extLst>
            </p:cNvPr>
            <p:cNvSpPr/>
            <p:nvPr/>
          </p:nvSpPr>
          <p:spPr bwMode="auto">
            <a:xfrm>
              <a:off x="7985126" y="4806950"/>
              <a:ext cx="33338" cy="31750"/>
            </a:xfrm>
            <a:custGeom>
              <a:avLst/>
              <a:gdLst>
                <a:gd name="T0" fmla="*/ 12 w 13"/>
                <a:gd name="T1" fmla="*/ 13 h 13"/>
                <a:gd name="T2" fmla="*/ 6 w 13"/>
                <a:gd name="T3" fmla="*/ 8 h 13"/>
                <a:gd name="T4" fmla="*/ 0 w 13"/>
                <a:gd name="T5" fmla="*/ 1 h 13"/>
                <a:gd name="T6" fmla="*/ 7 w 13"/>
                <a:gd name="T7" fmla="*/ 6 h 13"/>
                <a:gd name="T8" fmla="*/ 12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9" y="11"/>
                    <a:pt x="6" y="8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7" y="6"/>
                  </a:cubicBezTo>
                  <a:cubicBezTo>
                    <a:pt x="10" y="10"/>
                    <a:pt x="13" y="13"/>
                    <a:pt x="12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337">
              <a:extLst>
                <a:ext uri="{FF2B5EF4-FFF2-40B4-BE49-F238E27FC236}">
                  <a16:creationId xmlns:a16="http://schemas.microsoft.com/office/drawing/2014/main" id="{4E5AD39A-0493-713A-C076-4DAD6A2C24F3}"/>
                </a:ext>
              </a:extLst>
            </p:cNvPr>
            <p:cNvSpPr/>
            <p:nvPr/>
          </p:nvSpPr>
          <p:spPr bwMode="auto">
            <a:xfrm>
              <a:off x="8012114" y="4711700"/>
              <a:ext cx="22225" cy="36513"/>
            </a:xfrm>
            <a:custGeom>
              <a:avLst/>
              <a:gdLst>
                <a:gd name="T0" fmla="*/ 9 w 9"/>
                <a:gd name="T1" fmla="*/ 0 h 15"/>
                <a:gd name="T2" fmla="*/ 5 w 9"/>
                <a:gd name="T3" fmla="*/ 8 h 15"/>
                <a:gd name="T4" fmla="*/ 0 w 9"/>
                <a:gd name="T5" fmla="*/ 15 h 15"/>
                <a:gd name="T6" fmla="*/ 4 w 9"/>
                <a:gd name="T7" fmla="*/ 7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1"/>
                    <a:pt x="8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4"/>
                    <a:pt x="1" y="11"/>
                    <a:pt x="4" y="7"/>
                  </a:cubicBezTo>
                  <a:cubicBezTo>
                    <a:pt x="6" y="3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338">
              <a:extLst>
                <a:ext uri="{FF2B5EF4-FFF2-40B4-BE49-F238E27FC236}">
                  <a16:creationId xmlns:a16="http://schemas.microsoft.com/office/drawing/2014/main" id="{AD15CF90-94F1-12FD-78D1-80ECE97D65E1}"/>
                </a:ext>
              </a:extLst>
            </p:cNvPr>
            <p:cNvSpPr/>
            <p:nvPr/>
          </p:nvSpPr>
          <p:spPr bwMode="auto">
            <a:xfrm>
              <a:off x="8050214" y="4594225"/>
              <a:ext cx="19050" cy="36513"/>
            </a:xfrm>
            <a:custGeom>
              <a:avLst/>
              <a:gdLst>
                <a:gd name="T0" fmla="*/ 8 w 8"/>
                <a:gd name="T1" fmla="*/ 0 h 15"/>
                <a:gd name="T2" fmla="*/ 5 w 8"/>
                <a:gd name="T3" fmla="*/ 8 h 15"/>
                <a:gd name="T4" fmla="*/ 0 w 8"/>
                <a:gd name="T5" fmla="*/ 15 h 15"/>
                <a:gd name="T6" fmla="*/ 3 w 8"/>
                <a:gd name="T7" fmla="*/ 7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1"/>
                    <a:pt x="7" y="4"/>
                    <a:pt x="5" y="8"/>
                  </a:cubicBezTo>
                  <a:cubicBezTo>
                    <a:pt x="3" y="12"/>
                    <a:pt x="1" y="15"/>
                    <a:pt x="0" y="15"/>
                  </a:cubicBez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339">
              <a:extLst>
                <a:ext uri="{FF2B5EF4-FFF2-40B4-BE49-F238E27FC236}">
                  <a16:creationId xmlns:a16="http://schemas.microsoft.com/office/drawing/2014/main" id="{29665019-0BAA-B57A-4E4D-F83D3E53FD1B}"/>
                </a:ext>
              </a:extLst>
            </p:cNvPr>
            <p:cNvSpPr/>
            <p:nvPr/>
          </p:nvSpPr>
          <p:spPr bwMode="auto">
            <a:xfrm>
              <a:off x="8081964" y="4648200"/>
              <a:ext cx="26988" cy="14288"/>
            </a:xfrm>
            <a:custGeom>
              <a:avLst/>
              <a:gdLst>
                <a:gd name="T0" fmla="*/ 11 w 11"/>
                <a:gd name="T1" fmla="*/ 0 h 6"/>
                <a:gd name="T2" fmla="*/ 6 w 11"/>
                <a:gd name="T3" fmla="*/ 4 h 6"/>
                <a:gd name="T4" fmla="*/ 0 w 11"/>
                <a:gd name="T5" fmla="*/ 5 h 6"/>
                <a:gd name="T6" fmla="*/ 5 w 11"/>
                <a:gd name="T7" fmla="*/ 2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1" y="1"/>
                    <a:pt x="9" y="2"/>
                    <a:pt x="6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340">
              <a:extLst>
                <a:ext uri="{FF2B5EF4-FFF2-40B4-BE49-F238E27FC236}">
                  <a16:creationId xmlns:a16="http://schemas.microsoft.com/office/drawing/2014/main" id="{6867CBF0-3B3A-2AF0-A4B0-872D4A890252}"/>
                </a:ext>
              </a:extLst>
            </p:cNvPr>
            <p:cNvSpPr/>
            <p:nvPr/>
          </p:nvSpPr>
          <p:spPr bwMode="auto">
            <a:xfrm>
              <a:off x="8059739" y="5048250"/>
              <a:ext cx="49213" cy="23813"/>
            </a:xfrm>
            <a:custGeom>
              <a:avLst/>
              <a:gdLst>
                <a:gd name="T0" fmla="*/ 20 w 20"/>
                <a:gd name="T1" fmla="*/ 9 h 10"/>
                <a:gd name="T2" fmla="*/ 10 w 20"/>
                <a:gd name="T3" fmla="*/ 7 h 10"/>
                <a:gd name="T4" fmla="*/ 0 w 20"/>
                <a:gd name="T5" fmla="*/ 1 h 10"/>
                <a:gd name="T6" fmla="*/ 10 w 20"/>
                <a:gd name="T7" fmla="*/ 5 h 10"/>
                <a:gd name="T8" fmla="*/ 20 w 2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9"/>
                  </a:moveTo>
                  <a:cubicBezTo>
                    <a:pt x="20" y="10"/>
                    <a:pt x="15" y="9"/>
                    <a:pt x="10" y="7"/>
                  </a:cubicBezTo>
                  <a:cubicBezTo>
                    <a:pt x="4" y="4"/>
                    <a:pt x="0" y="1"/>
                    <a:pt x="0" y="1"/>
                  </a:cubicBezTo>
                  <a:cubicBezTo>
                    <a:pt x="1" y="0"/>
                    <a:pt x="5" y="2"/>
                    <a:pt x="10" y="5"/>
                  </a:cubicBezTo>
                  <a:cubicBezTo>
                    <a:pt x="16" y="7"/>
                    <a:pt x="20" y="9"/>
                    <a:pt x="20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341">
              <a:extLst>
                <a:ext uri="{FF2B5EF4-FFF2-40B4-BE49-F238E27FC236}">
                  <a16:creationId xmlns:a16="http://schemas.microsoft.com/office/drawing/2014/main" id="{3B3686C1-51B5-309A-D0B7-923E658EA593}"/>
                </a:ext>
              </a:extLst>
            </p:cNvPr>
            <p:cNvSpPr/>
            <p:nvPr/>
          </p:nvSpPr>
          <p:spPr bwMode="auto">
            <a:xfrm>
              <a:off x="8056564" y="5157788"/>
              <a:ext cx="36513" cy="9525"/>
            </a:xfrm>
            <a:custGeom>
              <a:avLst/>
              <a:gdLst>
                <a:gd name="T0" fmla="*/ 15 w 15"/>
                <a:gd name="T1" fmla="*/ 1 h 4"/>
                <a:gd name="T2" fmla="*/ 7 w 15"/>
                <a:gd name="T3" fmla="*/ 3 h 4"/>
                <a:gd name="T4" fmla="*/ 0 w 15"/>
                <a:gd name="T5" fmla="*/ 3 h 4"/>
                <a:gd name="T6" fmla="*/ 7 w 15"/>
                <a:gd name="T7" fmla="*/ 1 h 4"/>
                <a:gd name="T8" fmla="*/ 1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5" y="1"/>
                    <a:pt x="12" y="2"/>
                    <a:pt x="7" y="3"/>
                  </a:cubicBezTo>
                  <a:cubicBezTo>
                    <a:pt x="3" y="4"/>
                    <a:pt x="0" y="4"/>
                    <a:pt x="0" y="3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1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342">
              <a:extLst>
                <a:ext uri="{FF2B5EF4-FFF2-40B4-BE49-F238E27FC236}">
                  <a16:creationId xmlns:a16="http://schemas.microsoft.com/office/drawing/2014/main" id="{29B24BB2-3D8F-24F2-9BC4-C480C7DB50A0}"/>
                </a:ext>
              </a:extLst>
            </p:cNvPr>
            <p:cNvSpPr/>
            <p:nvPr/>
          </p:nvSpPr>
          <p:spPr bwMode="auto">
            <a:xfrm>
              <a:off x="8039101" y="5270500"/>
              <a:ext cx="34925" cy="41275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10 h 17"/>
                <a:gd name="T4" fmla="*/ 0 w 14"/>
                <a:gd name="T5" fmla="*/ 0 h 17"/>
                <a:gd name="T6" fmla="*/ 7 w 14"/>
                <a:gd name="T7" fmla="*/ 9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3" y="17"/>
                    <a:pt x="9" y="15"/>
                    <a:pt x="5" y="10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9"/>
                  </a:cubicBezTo>
                  <a:cubicBezTo>
                    <a:pt x="11" y="13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343">
              <a:extLst>
                <a:ext uri="{FF2B5EF4-FFF2-40B4-BE49-F238E27FC236}">
                  <a16:creationId xmlns:a16="http://schemas.microsoft.com/office/drawing/2014/main" id="{2F4BA0C5-D719-04A4-ACDA-B94AE6032489}"/>
                </a:ext>
              </a:extLst>
            </p:cNvPr>
            <p:cNvSpPr/>
            <p:nvPr/>
          </p:nvSpPr>
          <p:spPr bwMode="auto">
            <a:xfrm>
              <a:off x="7858126" y="5359400"/>
              <a:ext cx="30163" cy="23813"/>
            </a:xfrm>
            <a:custGeom>
              <a:avLst/>
              <a:gdLst>
                <a:gd name="T0" fmla="*/ 0 w 12"/>
                <a:gd name="T1" fmla="*/ 10 h 10"/>
                <a:gd name="T2" fmla="*/ 5 w 12"/>
                <a:gd name="T3" fmla="*/ 4 h 10"/>
                <a:gd name="T4" fmla="*/ 11 w 12"/>
                <a:gd name="T5" fmla="*/ 0 h 10"/>
                <a:gd name="T6" fmla="*/ 6 w 12"/>
                <a:gd name="T7" fmla="*/ 6 h 10"/>
                <a:gd name="T8" fmla="*/ 0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9"/>
                    <a:pt x="2" y="7"/>
                    <a:pt x="5" y="4"/>
                  </a:cubicBezTo>
                  <a:cubicBezTo>
                    <a:pt x="8" y="1"/>
                    <a:pt x="11" y="0"/>
                    <a:pt x="11" y="0"/>
                  </a:cubicBezTo>
                  <a:cubicBezTo>
                    <a:pt x="12" y="0"/>
                    <a:pt x="9" y="3"/>
                    <a:pt x="6" y="6"/>
                  </a:cubicBezTo>
                  <a:cubicBezTo>
                    <a:pt x="3" y="8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344">
              <a:extLst>
                <a:ext uri="{FF2B5EF4-FFF2-40B4-BE49-F238E27FC236}">
                  <a16:creationId xmlns:a16="http://schemas.microsoft.com/office/drawing/2014/main" id="{7CDC8A89-0167-65CF-901B-3F8018820204}"/>
                </a:ext>
              </a:extLst>
            </p:cNvPr>
            <p:cNvSpPr/>
            <p:nvPr/>
          </p:nvSpPr>
          <p:spPr bwMode="auto">
            <a:xfrm>
              <a:off x="7691439" y="4989513"/>
              <a:ext cx="166688" cy="430213"/>
            </a:xfrm>
            <a:custGeom>
              <a:avLst/>
              <a:gdLst>
                <a:gd name="T0" fmla="*/ 43 w 68"/>
                <a:gd name="T1" fmla="*/ 24 h 176"/>
                <a:gd name="T2" fmla="*/ 21 w 68"/>
                <a:gd name="T3" fmla="*/ 0 h 176"/>
                <a:gd name="T4" fmla="*/ 5 w 68"/>
                <a:gd name="T5" fmla="*/ 11 h 176"/>
                <a:gd name="T6" fmla="*/ 0 w 68"/>
                <a:gd name="T7" fmla="*/ 31 h 176"/>
                <a:gd name="T8" fmla="*/ 25 w 68"/>
                <a:gd name="T9" fmla="*/ 176 h 176"/>
                <a:gd name="T10" fmla="*/ 68 w 68"/>
                <a:gd name="T11" fmla="*/ 176 h 176"/>
                <a:gd name="T12" fmla="*/ 43 w 68"/>
                <a:gd name="T1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6">
                  <a:moveTo>
                    <a:pt x="43" y="24"/>
                  </a:moveTo>
                  <a:cubicBezTo>
                    <a:pt x="39" y="13"/>
                    <a:pt x="33" y="0"/>
                    <a:pt x="21" y="0"/>
                  </a:cubicBezTo>
                  <a:cubicBezTo>
                    <a:pt x="14" y="0"/>
                    <a:pt x="8" y="5"/>
                    <a:pt x="5" y="11"/>
                  </a:cubicBezTo>
                  <a:cubicBezTo>
                    <a:pt x="1" y="17"/>
                    <a:pt x="0" y="24"/>
                    <a:pt x="0" y="31"/>
                  </a:cubicBezTo>
                  <a:cubicBezTo>
                    <a:pt x="2" y="77"/>
                    <a:pt x="10" y="129"/>
                    <a:pt x="25" y="176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24"/>
                    <a:pt x="59" y="75"/>
                    <a:pt x="43" y="2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345">
              <a:extLst>
                <a:ext uri="{FF2B5EF4-FFF2-40B4-BE49-F238E27FC236}">
                  <a16:creationId xmlns:a16="http://schemas.microsoft.com/office/drawing/2014/main" id="{43CFC5D9-F539-8389-C80F-0F9735896495}"/>
                </a:ext>
              </a:extLst>
            </p:cNvPr>
            <p:cNvSpPr/>
            <p:nvPr/>
          </p:nvSpPr>
          <p:spPr bwMode="auto">
            <a:xfrm>
              <a:off x="7424739" y="4784725"/>
              <a:ext cx="296863" cy="666750"/>
            </a:xfrm>
            <a:custGeom>
              <a:avLst/>
              <a:gdLst>
                <a:gd name="T0" fmla="*/ 75 w 121"/>
                <a:gd name="T1" fmla="*/ 38 h 272"/>
                <a:gd name="T2" fmla="*/ 31 w 121"/>
                <a:gd name="T3" fmla="*/ 0 h 272"/>
                <a:gd name="T4" fmla="*/ 2 w 121"/>
                <a:gd name="T5" fmla="*/ 40 h 272"/>
                <a:gd name="T6" fmla="*/ 12 w 121"/>
                <a:gd name="T7" fmla="*/ 97 h 272"/>
                <a:gd name="T8" fmla="*/ 68 w 121"/>
                <a:gd name="T9" fmla="*/ 272 h 272"/>
                <a:gd name="T10" fmla="*/ 121 w 121"/>
                <a:gd name="T11" fmla="*/ 266 h 272"/>
                <a:gd name="T12" fmla="*/ 75 w 121"/>
                <a:gd name="T13" fmla="*/ 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72">
                  <a:moveTo>
                    <a:pt x="75" y="38"/>
                  </a:moveTo>
                  <a:cubicBezTo>
                    <a:pt x="69" y="14"/>
                    <a:pt x="51" y="1"/>
                    <a:pt x="31" y="0"/>
                  </a:cubicBezTo>
                  <a:cubicBezTo>
                    <a:pt x="12" y="3"/>
                    <a:pt x="5" y="22"/>
                    <a:pt x="2" y="40"/>
                  </a:cubicBezTo>
                  <a:cubicBezTo>
                    <a:pt x="0" y="59"/>
                    <a:pt x="6" y="78"/>
                    <a:pt x="12" y="97"/>
                  </a:cubicBezTo>
                  <a:cubicBezTo>
                    <a:pt x="30" y="155"/>
                    <a:pt x="49" y="213"/>
                    <a:pt x="68" y="272"/>
                  </a:cubicBezTo>
                  <a:cubicBezTo>
                    <a:pt x="85" y="270"/>
                    <a:pt x="103" y="268"/>
                    <a:pt x="121" y="266"/>
                  </a:cubicBezTo>
                  <a:cubicBezTo>
                    <a:pt x="104" y="188"/>
                    <a:pt x="94" y="115"/>
                    <a:pt x="75" y="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346">
              <a:extLst>
                <a:ext uri="{FF2B5EF4-FFF2-40B4-BE49-F238E27FC236}">
                  <a16:creationId xmlns:a16="http://schemas.microsoft.com/office/drawing/2014/main" id="{55C9E2CE-34DC-6551-31DE-5923A86F7478}"/>
                </a:ext>
              </a:extLst>
            </p:cNvPr>
            <p:cNvSpPr/>
            <p:nvPr/>
          </p:nvSpPr>
          <p:spPr bwMode="auto">
            <a:xfrm>
              <a:off x="7726364" y="4989513"/>
              <a:ext cx="71438" cy="433388"/>
            </a:xfrm>
            <a:custGeom>
              <a:avLst/>
              <a:gdLst>
                <a:gd name="T0" fmla="*/ 7 w 29"/>
                <a:gd name="T1" fmla="*/ 0 h 177"/>
                <a:gd name="T2" fmla="*/ 3 w 29"/>
                <a:gd name="T3" fmla="*/ 6 h 177"/>
                <a:gd name="T4" fmla="*/ 1 w 29"/>
                <a:gd name="T5" fmla="*/ 25 h 177"/>
                <a:gd name="T6" fmla="*/ 5 w 29"/>
                <a:gd name="T7" fmla="*/ 53 h 177"/>
                <a:gd name="T8" fmla="*/ 10 w 29"/>
                <a:gd name="T9" fmla="*/ 88 h 177"/>
                <a:gd name="T10" fmla="*/ 24 w 29"/>
                <a:gd name="T11" fmla="*/ 150 h 177"/>
                <a:gd name="T12" fmla="*/ 28 w 29"/>
                <a:gd name="T13" fmla="*/ 169 h 177"/>
                <a:gd name="T14" fmla="*/ 29 w 29"/>
                <a:gd name="T15" fmla="*/ 175 h 177"/>
                <a:gd name="T16" fmla="*/ 29 w 29"/>
                <a:gd name="T17" fmla="*/ 176 h 177"/>
                <a:gd name="T18" fmla="*/ 28 w 29"/>
                <a:gd name="T19" fmla="*/ 175 h 177"/>
                <a:gd name="T20" fmla="*/ 27 w 29"/>
                <a:gd name="T21" fmla="*/ 170 h 177"/>
                <a:gd name="T22" fmla="*/ 23 w 29"/>
                <a:gd name="T23" fmla="*/ 151 h 177"/>
                <a:gd name="T24" fmla="*/ 8 w 29"/>
                <a:gd name="T25" fmla="*/ 88 h 177"/>
                <a:gd name="T26" fmla="*/ 3 w 29"/>
                <a:gd name="T27" fmla="*/ 54 h 177"/>
                <a:gd name="T28" fmla="*/ 1 w 29"/>
                <a:gd name="T29" fmla="*/ 38 h 177"/>
                <a:gd name="T30" fmla="*/ 0 w 29"/>
                <a:gd name="T31" fmla="*/ 25 h 177"/>
                <a:gd name="T32" fmla="*/ 3 w 29"/>
                <a:gd name="T33" fmla="*/ 6 h 177"/>
                <a:gd name="T34" fmla="*/ 7 w 29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7">
                  <a:moveTo>
                    <a:pt x="7" y="0"/>
                  </a:moveTo>
                  <a:cubicBezTo>
                    <a:pt x="7" y="0"/>
                    <a:pt x="5" y="2"/>
                    <a:pt x="3" y="6"/>
                  </a:cubicBezTo>
                  <a:cubicBezTo>
                    <a:pt x="2" y="10"/>
                    <a:pt x="1" y="17"/>
                    <a:pt x="1" y="25"/>
                  </a:cubicBezTo>
                  <a:cubicBezTo>
                    <a:pt x="2" y="33"/>
                    <a:pt x="3" y="43"/>
                    <a:pt x="5" y="53"/>
                  </a:cubicBezTo>
                  <a:cubicBezTo>
                    <a:pt x="6" y="64"/>
                    <a:pt x="8" y="76"/>
                    <a:pt x="10" y="88"/>
                  </a:cubicBezTo>
                  <a:cubicBezTo>
                    <a:pt x="15" y="113"/>
                    <a:pt x="21" y="134"/>
                    <a:pt x="24" y="150"/>
                  </a:cubicBezTo>
                  <a:cubicBezTo>
                    <a:pt x="26" y="158"/>
                    <a:pt x="27" y="165"/>
                    <a:pt x="28" y="169"/>
                  </a:cubicBezTo>
                  <a:cubicBezTo>
                    <a:pt x="28" y="172"/>
                    <a:pt x="29" y="173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7"/>
                    <a:pt x="29" y="176"/>
                    <a:pt x="28" y="175"/>
                  </a:cubicBezTo>
                  <a:cubicBezTo>
                    <a:pt x="28" y="173"/>
                    <a:pt x="28" y="172"/>
                    <a:pt x="27" y="170"/>
                  </a:cubicBezTo>
                  <a:cubicBezTo>
                    <a:pt x="26" y="165"/>
                    <a:pt x="24" y="159"/>
                    <a:pt x="23" y="151"/>
                  </a:cubicBezTo>
                  <a:cubicBezTo>
                    <a:pt x="19" y="135"/>
                    <a:pt x="13" y="113"/>
                    <a:pt x="8" y="88"/>
                  </a:cubicBezTo>
                  <a:cubicBezTo>
                    <a:pt x="6" y="76"/>
                    <a:pt x="4" y="64"/>
                    <a:pt x="3" y="54"/>
                  </a:cubicBezTo>
                  <a:cubicBezTo>
                    <a:pt x="2" y="48"/>
                    <a:pt x="2" y="43"/>
                    <a:pt x="1" y="38"/>
                  </a:cubicBezTo>
                  <a:cubicBezTo>
                    <a:pt x="1" y="34"/>
                    <a:pt x="0" y="29"/>
                    <a:pt x="0" y="25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347">
              <a:extLst>
                <a:ext uri="{FF2B5EF4-FFF2-40B4-BE49-F238E27FC236}">
                  <a16:creationId xmlns:a16="http://schemas.microsoft.com/office/drawing/2014/main" id="{211A0C58-9219-1A9D-616C-5B183768D898}"/>
                </a:ext>
              </a:extLst>
            </p:cNvPr>
            <p:cNvSpPr/>
            <p:nvPr/>
          </p:nvSpPr>
          <p:spPr bwMode="auto">
            <a:xfrm>
              <a:off x="7461251" y="4779963"/>
              <a:ext cx="149225" cy="642938"/>
            </a:xfrm>
            <a:custGeom>
              <a:avLst/>
              <a:gdLst>
                <a:gd name="T0" fmla="*/ 16 w 61"/>
                <a:gd name="T1" fmla="*/ 0 h 262"/>
                <a:gd name="T2" fmla="*/ 10 w 61"/>
                <a:gd name="T3" fmla="*/ 9 h 262"/>
                <a:gd name="T4" fmla="*/ 2 w 61"/>
                <a:gd name="T5" fmla="*/ 36 h 262"/>
                <a:gd name="T6" fmla="*/ 8 w 61"/>
                <a:gd name="T7" fmla="*/ 79 h 262"/>
                <a:gd name="T8" fmla="*/ 24 w 61"/>
                <a:gd name="T9" fmla="*/ 130 h 262"/>
                <a:gd name="T10" fmla="*/ 51 w 61"/>
                <a:gd name="T11" fmla="*/ 223 h 262"/>
                <a:gd name="T12" fmla="*/ 59 w 61"/>
                <a:gd name="T13" fmla="*/ 252 h 262"/>
                <a:gd name="T14" fmla="*/ 61 w 61"/>
                <a:gd name="T15" fmla="*/ 259 h 262"/>
                <a:gd name="T16" fmla="*/ 61 w 61"/>
                <a:gd name="T17" fmla="*/ 262 h 262"/>
                <a:gd name="T18" fmla="*/ 60 w 61"/>
                <a:gd name="T19" fmla="*/ 260 h 262"/>
                <a:gd name="T20" fmla="*/ 58 w 61"/>
                <a:gd name="T21" fmla="*/ 252 h 262"/>
                <a:gd name="T22" fmla="*/ 49 w 61"/>
                <a:gd name="T23" fmla="*/ 224 h 262"/>
                <a:gd name="T24" fmla="*/ 22 w 61"/>
                <a:gd name="T25" fmla="*/ 131 h 262"/>
                <a:gd name="T26" fmla="*/ 7 w 61"/>
                <a:gd name="T27" fmla="*/ 80 h 262"/>
                <a:gd name="T28" fmla="*/ 1 w 61"/>
                <a:gd name="T29" fmla="*/ 36 h 262"/>
                <a:gd name="T30" fmla="*/ 9 w 61"/>
                <a:gd name="T31" fmla="*/ 8 h 262"/>
                <a:gd name="T32" fmla="*/ 16 w 61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62">
                  <a:moveTo>
                    <a:pt x="16" y="0"/>
                  </a:moveTo>
                  <a:cubicBezTo>
                    <a:pt x="17" y="0"/>
                    <a:pt x="14" y="3"/>
                    <a:pt x="10" y="9"/>
                  </a:cubicBezTo>
                  <a:cubicBezTo>
                    <a:pt x="6" y="15"/>
                    <a:pt x="3" y="24"/>
                    <a:pt x="2" y="36"/>
                  </a:cubicBezTo>
                  <a:cubicBezTo>
                    <a:pt x="1" y="49"/>
                    <a:pt x="4" y="63"/>
                    <a:pt x="8" y="79"/>
                  </a:cubicBezTo>
                  <a:cubicBezTo>
                    <a:pt x="13" y="95"/>
                    <a:pt x="18" y="112"/>
                    <a:pt x="24" y="130"/>
                  </a:cubicBezTo>
                  <a:cubicBezTo>
                    <a:pt x="34" y="167"/>
                    <a:pt x="44" y="199"/>
                    <a:pt x="51" y="223"/>
                  </a:cubicBezTo>
                  <a:cubicBezTo>
                    <a:pt x="54" y="235"/>
                    <a:pt x="57" y="245"/>
                    <a:pt x="59" y="252"/>
                  </a:cubicBezTo>
                  <a:cubicBezTo>
                    <a:pt x="60" y="255"/>
                    <a:pt x="60" y="258"/>
                    <a:pt x="61" y="259"/>
                  </a:cubicBezTo>
                  <a:cubicBezTo>
                    <a:pt x="61" y="261"/>
                    <a:pt x="61" y="262"/>
                    <a:pt x="61" y="262"/>
                  </a:cubicBezTo>
                  <a:cubicBezTo>
                    <a:pt x="61" y="262"/>
                    <a:pt x="61" y="261"/>
                    <a:pt x="60" y="260"/>
                  </a:cubicBezTo>
                  <a:cubicBezTo>
                    <a:pt x="60" y="258"/>
                    <a:pt x="59" y="255"/>
                    <a:pt x="58" y="252"/>
                  </a:cubicBezTo>
                  <a:cubicBezTo>
                    <a:pt x="56" y="245"/>
                    <a:pt x="53" y="236"/>
                    <a:pt x="49" y="224"/>
                  </a:cubicBezTo>
                  <a:cubicBezTo>
                    <a:pt x="42" y="200"/>
                    <a:pt x="33" y="167"/>
                    <a:pt x="22" y="131"/>
                  </a:cubicBezTo>
                  <a:cubicBezTo>
                    <a:pt x="16" y="113"/>
                    <a:pt x="11" y="95"/>
                    <a:pt x="7" y="80"/>
                  </a:cubicBezTo>
                  <a:cubicBezTo>
                    <a:pt x="2" y="64"/>
                    <a:pt x="0" y="49"/>
                    <a:pt x="1" y="36"/>
                  </a:cubicBezTo>
                  <a:cubicBezTo>
                    <a:pt x="1" y="24"/>
                    <a:pt x="6" y="14"/>
                    <a:pt x="9" y="8"/>
                  </a:cubicBezTo>
                  <a:cubicBezTo>
                    <a:pt x="13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348">
              <a:extLst>
                <a:ext uri="{FF2B5EF4-FFF2-40B4-BE49-F238E27FC236}">
                  <a16:creationId xmlns:a16="http://schemas.microsoft.com/office/drawing/2014/main" id="{9EF9120F-A2F4-7D88-29BE-0BB35B0BD78E}"/>
                </a:ext>
              </a:extLst>
            </p:cNvPr>
            <p:cNvSpPr/>
            <p:nvPr/>
          </p:nvSpPr>
          <p:spPr bwMode="auto">
            <a:xfrm>
              <a:off x="7493001" y="4783138"/>
              <a:ext cx="198438" cy="639763"/>
            </a:xfrm>
            <a:custGeom>
              <a:avLst/>
              <a:gdLst>
                <a:gd name="T0" fmla="*/ 81 w 81"/>
                <a:gd name="T1" fmla="*/ 261 h 261"/>
                <a:gd name="T2" fmla="*/ 80 w 81"/>
                <a:gd name="T3" fmla="*/ 259 h 261"/>
                <a:gd name="T4" fmla="*/ 77 w 81"/>
                <a:gd name="T5" fmla="*/ 251 h 261"/>
                <a:gd name="T6" fmla="*/ 68 w 81"/>
                <a:gd name="T7" fmla="*/ 223 h 261"/>
                <a:gd name="T8" fmla="*/ 58 w 81"/>
                <a:gd name="T9" fmla="*/ 181 h 261"/>
                <a:gd name="T10" fmla="*/ 48 w 81"/>
                <a:gd name="T11" fmla="*/ 128 h 261"/>
                <a:gd name="T12" fmla="*/ 35 w 81"/>
                <a:gd name="T13" fmla="*/ 76 h 261"/>
                <a:gd name="T14" fmla="*/ 20 w 81"/>
                <a:gd name="T15" fmla="*/ 35 h 261"/>
                <a:gd name="T16" fmla="*/ 6 w 81"/>
                <a:gd name="T17" fmla="*/ 9 h 261"/>
                <a:gd name="T18" fmla="*/ 1 w 81"/>
                <a:gd name="T19" fmla="*/ 3 h 261"/>
                <a:gd name="T20" fmla="*/ 0 w 81"/>
                <a:gd name="T21" fmla="*/ 0 h 261"/>
                <a:gd name="T22" fmla="*/ 2 w 81"/>
                <a:gd name="T23" fmla="*/ 2 h 261"/>
                <a:gd name="T24" fmla="*/ 6 w 81"/>
                <a:gd name="T25" fmla="*/ 9 h 261"/>
                <a:gd name="T26" fmla="*/ 21 w 81"/>
                <a:gd name="T27" fmla="*/ 34 h 261"/>
                <a:gd name="T28" fmla="*/ 37 w 81"/>
                <a:gd name="T29" fmla="*/ 75 h 261"/>
                <a:gd name="T30" fmla="*/ 50 w 81"/>
                <a:gd name="T31" fmla="*/ 127 h 261"/>
                <a:gd name="T32" fmla="*/ 60 w 81"/>
                <a:gd name="T33" fmla="*/ 180 h 261"/>
                <a:gd name="T34" fmla="*/ 69 w 81"/>
                <a:gd name="T35" fmla="*/ 223 h 261"/>
                <a:gd name="T36" fmla="*/ 78 w 81"/>
                <a:gd name="T37" fmla="*/ 251 h 261"/>
                <a:gd name="T38" fmla="*/ 80 w 81"/>
                <a:gd name="T39" fmla="*/ 259 h 261"/>
                <a:gd name="T40" fmla="*/ 81 w 81"/>
                <a:gd name="T4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61">
                  <a:moveTo>
                    <a:pt x="81" y="261"/>
                  </a:moveTo>
                  <a:cubicBezTo>
                    <a:pt x="81" y="261"/>
                    <a:pt x="81" y="260"/>
                    <a:pt x="80" y="259"/>
                  </a:cubicBezTo>
                  <a:cubicBezTo>
                    <a:pt x="79" y="257"/>
                    <a:pt x="78" y="255"/>
                    <a:pt x="77" y="251"/>
                  </a:cubicBezTo>
                  <a:cubicBezTo>
                    <a:pt x="74" y="245"/>
                    <a:pt x="71" y="235"/>
                    <a:pt x="68" y="223"/>
                  </a:cubicBezTo>
                  <a:cubicBezTo>
                    <a:pt x="65" y="211"/>
                    <a:pt x="61" y="197"/>
                    <a:pt x="58" y="181"/>
                  </a:cubicBezTo>
                  <a:cubicBezTo>
                    <a:pt x="55" y="164"/>
                    <a:pt x="52" y="147"/>
                    <a:pt x="48" y="128"/>
                  </a:cubicBezTo>
                  <a:cubicBezTo>
                    <a:pt x="44" y="109"/>
                    <a:pt x="40" y="92"/>
                    <a:pt x="35" y="76"/>
                  </a:cubicBezTo>
                  <a:cubicBezTo>
                    <a:pt x="31" y="60"/>
                    <a:pt x="25" y="46"/>
                    <a:pt x="20" y="35"/>
                  </a:cubicBezTo>
                  <a:cubicBezTo>
                    <a:pt x="15" y="24"/>
                    <a:pt x="10" y="15"/>
                    <a:pt x="6" y="9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6"/>
                    <a:pt x="6" y="9"/>
                  </a:cubicBezTo>
                  <a:cubicBezTo>
                    <a:pt x="10" y="15"/>
                    <a:pt x="16" y="23"/>
                    <a:pt x="21" y="34"/>
                  </a:cubicBezTo>
                  <a:cubicBezTo>
                    <a:pt x="27" y="46"/>
                    <a:pt x="32" y="59"/>
                    <a:pt x="37" y="75"/>
                  </a:cubicBezTo>
                  <a:cubicBezTo>
                    <a:pt x="42" y="91"/>
                    <a:pt x="46" y="109"/>
                    <a:pt x="50" y="127"/>
                  </a:cubicBezTo>
                  <a:cubicBezTo>
                    <a:pt x="53" y="146"/>
                    <a:pt x="57" y="164"/>
                    <a:pt x="60" y="180"/>
                  </a:cubicBezTo>
                  <a:cubicBezTo>
                    <a:pt x="63" y="196"/>
                    <a:pt x="66" y="211"/>
                    <a:pt x="69" y="223"/>
                  </a:cubicBezTo>
                  <a:cubicBezTo>
                    <a:pt x="72" y="235"/>
                    <a:pt x="75" y="245"/>
                    <a:pt x="78" y="251"/>
                  </a:cubicBezTo>
                  <a:cubicBezTo>
                    <a:pt x="79" y="254"/>
                    <a:pt x="80" y="257"/>
                    <a:pt x="80" y="259"/>
                  </a:cubicBezTo>
                  <a:cubicBezTo>
                    <a:pt x="81" y="260"/>
                    <a:pt x="81" y="261"/>
                    <a:pt x="81" y="2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349">
              <a:extLst>
                <a:ext uri="{FF2B5EF4-FFF2-40B4-BE49-F238E27FC236}">
                  <a16:creationId xmlns:a16="http://schemas.microsoft.com/office/drawing/2014/main" id="{4415D6AB-D071-91FA-284C-52EE3DECD1F3}"/>
                </a:ext>
              </a:extLst>
            </p:cNvPr>
            <p:cNvSpPr/>
            <p:nvPr/>
          </p:nvSpPr>
          <p:spPr bwMode="auto">
            <a:xfrm>
              <a:off x="7421564" y="4999038"/>
              <a:ext cx="34925" cy="11113"/>
            </a:xfrm>
            <a:custGeom>
              <a:avLst/>
              <a:gdLst>
                <a:gd name="T0" fmla="*/ 14 w 14"/>
                <a:gd name="T1" fmla="*/ 1 h 5"/>
                <a:gd name="T2" fmla="*/ 7 w 14"/>
                <a:gd name="T3" fmla="*/ 3 h 5"/>
                <a:gd name="T4" fmla="*/ 0 w 14"/>
                <a:gd name="T5" fmla="*/ 4 h 5"/>
                <a:gd name="T6" fmla="*/ 7 w 14"/>
                <a:gd name="T7" fmla="*/ 1 h 5"/>
                <a:gd name="T8" fmla="*/ 14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1"/>
                  </a:moveTo>
                  <a:cubicBezTo>
                    <a:pt x="14" y="1"/>
                    <a:pt x="11" y="2"/>
                    <a:pt x="7" y="3"/>
                  </a:cubicBezTo>
                  <a:cubicBezTo>
                    <a:pt x="4" y="4"/>
                    <a:pt x="1" y="5"/>
                    <a:pt x="0" y="4"/>
                  </a:cubicBezTo>
                  <a:cubicBezTo>
                    <a:pt x="0" y="3"/>
                    <a:pt x="3" y="2"/>
                    <a:pt x="7" y="1"/>
                  </a:cubicBezTo>
                  <a:cubicBezTo>
                    <a:pt x="10" y="1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任意多边形 350">
              <a:extLst>
                <a:ext uri="{FF2B5EF4-FFF2-40B4-BE49-F238E27FC236}">
                  <a16:creationId xmlns:a16="http://schemas.microsoft.com/office/drawing/2014/main" id="{AFC0CFB4-A6B1-CA55-181B-9277C8ACDE3D}"/>
                </a:ext>
              </a:extLst>
            </p:cNvPr>
            <p:cNvSpPr/>
            <p:nvPr/>
          </p:nvSpPr>
          <p:spPr bwMode="auto">
            <a:xfrm>
              <a:off x="7397751" y="4908550"/>
              <a:ext cx="44450" cy="6350"/>
            </a:xfrm>
            <a:custGeom>
              <a:avLst/>
              <a:gdLst>
                <a:gd name="T0" fmla="*/ 18 w 18"/>
                <a:gd name="T1" fmla="*/ 2 h 3"/>
                <a:gd name="T2" fmla="*/ 9 w 18"/>
                <a:gd name="T3" fmla="*/ 3 h 3"/>
                <a:gd name="T4" fmla="*/ 0 w 18"/>
                <a:gd name="T5" fmla="*/ 2 h 3"/>
                <a:gd name="T6" fmla="*/ 9 w 18"/>
                <a:gd name="T7" fmla="*/ 1 h 3"/>
                <a:gd name="T8" fmla="*/ 18 w 1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4" y="2"/>
                    <a:pt x="9" y="3"/>
                  </a:cubicBezTo>
                  <a:cubicBezTo>
                    <a:pt x="4" y="3"/>
                    <a:pt x="0" y="3"/>
                    <a:pt x="0" y="2"/>
                  </a:cubicBezTo>
                  <a:cubicBezTo>
                    <a:pt x="0" y="2"/>
                    <a:pt x="4" y="1"/>
                    <a:pt x="9" y="1"/>
                  </a:cubicBezTo>
                  <a:cubicBezTo>
                    <a:pt x="14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任意多边形 351">
              <a:extLst>
                <a:ext uri="{FF2B5EF4-FFF2-40B4-BE49-F238E27FC236}">
                  <a16:creationId xmlns:a16="http://schemas.microsoft.com/office/drawing/2014/main" id="{B6DF437E-4D8C-739D-7C98-9CDC82A711CF}"/>
                </a:ext>
              </a:extLst>
            </p:cNvPr>
            <p:cNvSpPr/>
            <p:nvPr/>
          </p:nvSpPr>
          <p:spPr bwMode="auto">
            <a:xfrm>
              <a:off x="7426326" y="4805363"/>
              <a:ext cx="30163" cy="26988"/>
            </a:xfrm>
            <a:custGeom>
              <a:avLst/>
              <a:gdLst>
                <a:gd name="T0" fmla="*/ 12 w 12"/>
                <a:gd name="T1" fmla="*/ 11 h 11"/>
                <a:gd name="T2" fmla="*/ 6 w 12"/>
                <a:gd name="T3" fmla="*/ 6 h 11"/>
                <a:gd name="T4" fmla="*/ 0 w 12"/>
                <a:gd name="T5" fmla="*/ 1 h 11"/>
                <a:gd name="T6" fmla="*/ 7 w 12"/>
                <a:gd name="T7" fmla="*/ 5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11"/>
                    <a:pt x="9" y="9"/>
                    <a:pt x="6" y="6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4" y="2"/>
                    <a:pt x="7" y="5"/>
                  </a:cubicBezTo>
                  <a:cubicBezTo>
                    <a:pt x="10" y="8"/>
                    <a:pt x="12" y="10"/>
                    <a:pt x="12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任意多边形 352">
              <a:extLst>
                <a:ext uri="{FF2B5EF4-FFF2-40B4-BE49-F238E27FC236}">
                  <a16:creationId xmlns:a16="http://schemas.microsoft.com/office/drawing/2014/main" id="{D7C45674-0708-14F1-154D-35A1623EAC6E}"/>
                </a:ext>
              </a:extLst>
            </p:cNvPr>
            <p:cNvSpPr/>
            <p:nvPr/>
          </p:nvSpPr>
          <p:spPr bwMode="auto">
            <a:xfrm>
              <a:off x="7491414" y="4756150"/>
              <a:ext cx="6350" cy="28575"/>
            </a:xfrm>
            <a:custGeom>
              <a:avLst/>
              <a:gdLst>
                <a:gd name="T0" fmla="*/ 2 w 3"/>
                <a:gd name="T1" fmla="*/ 0 h 12"/>
                <a:gd name="T2" fmla="*/ 3 w 3"/>
                <a:gd name="T3" fmla="*/ 6 h 12"/>
                <a:gd name="T4" fmla="*/ 2 w 3"/>
                <a:gd name="T5" fmla="*/ 12 h 12"/>
                <a:gd name="T6" fmla="*/ 1 w 3"/>
                <a:gd name="T7" fmla="*/ 6 h 12"/>
                <a:gd name="T8" fmla="*/ 2 w 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3" y="0"/>
                    <a:pt x="3" y="3"/>
                    <a:pt x="3" y="6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任意多边形 353">
              <a:extLst>
                <a:ext uri="{FF2B5EF4-FFF2-40B4-BE49-F238E27FC236}">
                  <a16:creationId xmlns:a16="http://schemas.microsoft.com/office/drawing/2014/main" id="{AB1A0958-B137-F2AF-856D-6E9DCD72F62D}"/>
                </a:ext>
              </a:extLst>
            </p:cNvPr>
            <p:cNvSpPr/>
            <p:nvPr/>
          </p:nvSpPr>
          <p:spPr bwMode="auto">
            <a:xfrm>
              <a:off x="7556501" y="4789488"/>
              <a:ext cx="22225" cy="26988"/>
            </a:xfrm>
            <a:custGeom>
              <a:avLst/>
              <a:gdLst>
                <a:gd name="T0" fmla="*/ 8 w 9"/>
                <a:gd name="T1" fmla="*/ 0 h 11"/>
                <a:gd name="T2" fmla="*/ 5 w 9"/>
                <a:gd name="T3" fmla="*/ 6 h 11"/>
                <a:gd name="T4" fmla="*/ 1 w 9"/>
                <a:gd name="T5" fmla="*/ 11 h 11"/>
                <a:gd name="T6" fmla="*/ 4 w 9"/>
                <a:gd name="T7" fmla="*/ 5 h 11"/>
                <a:gd name="T8" fmla="*/ 8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0"/>
                  </a:moveTo>
                  <a:cubicBezTo>
                    <a:pt x="9" y="1"/>
                    <a:pt x="7" y="3"/>
                    <a:pt x="5" y="6"/>
                  </a:cubicBezTo>
                  <a:cubicBezTo>
                    <a:pt x="3" y="9"/>
                    <a:pt x="1" y="11"/>
                    <a:pt x="1" y="11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任意多边形 354">
              <a:extLst>
                <a:ext uri="{FF2B5EF4-FFF2-40B4-BE49-F238E27FC236}">
                  <a16:creationId xmlns:a16="http://schemas.microsoft.com/office/drawing/2014/main" id="{0B250D00-57F5-DFCD-3BEA-58737FF5DA58}"/>
                </a:ext>
              </a:extLst>
            </p:cNvPr>
            <p:cNvSpPr/>
            <p:nvPr/>
          </p:nvSpPr>
          <p:spPr bwMode="auto">
            <a:xfrm>
              <a:off x="7596189" y="4881563"/>
              <a:ext cx="34925" cy="14288"/>
            </a:xfrm>
            <a:custGeom>
              <a:avLst/>
              <a:gdLst>
                <a:gd name="T0" fmla="*/ 14 w 14"/>
                <a:gd name="T1" fmla="*/ 1 h 6"/>
                <a:gd name="T2" fmla="*/ 8 w 14"/>
                <a:gd name="T3" fmla="*/ 4 h 6"/>
                <a:gd name="T4" fmla="*/ 1 w 14"/>
                <a:gd name="T5" fmla="*/ 6 h 6"/>
                <a:gd name="T6" fmla="*/ 7 w 14"/>
                <a:gd name="T7" fmla="*/ 2 h 6"/>
                <a:gd name="T8" fmla="*/ 14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6"/>
                    <a:pt x="1" y="6"/>
                    <a:pt x="1" y="6"/>
                  </a:cubicBezTo>
                  <a:cubicBezTo>
                    <a:pt x="0" y="5"/>
                    <a:pt x="3" y="4"/>
                    <a:pt x="7" y="2"/>
                  </a:cubicBezTo>
                  <a:cubicBezTo>
                    <a:pt x="10" y="1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任意多边形 355">
              <a:extLst>
                <a:ext uri="{FF2B5EF4-FFF2-40B4-BE49-F238E27FC236}">
                  <a16:creationId xmlns:a16="http://schemas.microsoft.com/office/drawing/2014/main" id="{A2B05962-D2C1-B0C3-8AEF-7B1E82117145}"/>
                </a:ext>
              </a:extLst>
            </p:cNvPr>
            <p:cNvSpPr/>
            <p:nvPr/>
          </p:nvSpPr>
          <p:spPr bwMode="auto">
            <a:xfrm>
              <a:off x="7618414" y="4973638"/>
              <a:ext cx="44450" cy="15875"/>
            </a:xfrm>
            <a:custGeom>
              <a:avLst/>
              <a:gdLst>
                <a:gd name="T0" fmla="*/ 18 w 18"/>
                <a:gd name="T1" fmla="*/ 1 h 6"/>
                <a:gd name="T2" fmla="*/ 9 w 18"/>
                <a:gd name="T3" fmla="*/ 5 h 6"/>
                <a:gd name="T4" fmla="*/ 0 w 18"/>
                <a:gd name="T5" fmla="*/ 5 h 6"/>
                <a:gd name="T6" fmla="*/ 9 w 18"/>
                <a:gd name="T7" fmla="*/ 3 h 6"/>
                <a:gd name="T8" fmla="*/ 18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1"/>
                  </a:moveTo>
                  <a:cubicBezTo>
                    <a:pt x="18" y="1"/>
                    <a:pt x="14" y="4"/>
                    <a:pt x="9" y="5"/>
                  </a:cubicBezTo>
                  <a:cubicBezTo>
                    <a:pt x="4" y="6"/>
                    <a:pt x="0" y="5"/>
                    <a:pt x="0" y="5"/>
                  </a:cubicBezTo>
                  <a:cubicBezTo>
                    <a:pt x="0" y="4"/>
                    <a:pt x="4" y="4"/>
                    <a:pt x="9" y="3"/>
                  </a:cubicBezTo>
                  <a:cubicBezTo>
                    <a:pt x="14" y="2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任意多边形 356">
              <a:extLst>
                <a:ext uri="{FF2B5EF4-FFF2-40B4-BE49-F238E27FC236}">
                  <a16:creationId xmlns:a16="http://schemas.microsoft.com/office/drawing/2014/main" id="{EC38CE18-869E-0257-28C3-9A1AC1746E2D}"/>
                </a:ext>
              </a:extLst>
            </p:cNvPr>
            <p:cNvSpPr/>
            <p:nvPr/>
          </p:nvSpPr>
          <p:spPr bwMode="auto">
            <a:xfrm>
              <a:off x="7512051" y="4922838"/>
              <a:ext cx="12700" cy="26988"/>
            </a:xfrm>
            <a:custGeom>
              <a:avLst/>
              <a:gdLst>
                <a:gd name="T0" fmla="*/ 1 w 5"/>
                <a:gd name="T1" fmla="*/ 11 h 11"/>
                <a:gd name="T2" fmla="*/ 2 w 5"/>
                <a:gd name="T3" fmla="*/ 5 h 11"/>
                <a:gd name="T4" fmla="*/ 4 w 5"/>
                <a:gd name="T5" fmla="*/ 0 h 11"/>
                <a:gd name="T6" fmla="*/ 4 w 5"/>
                <a:gd name="T7" fmla="*/ 6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" y="0"/>
                    <a:pt x="5" y="3"/>
                    <a:pt x="4" y="6"/>
                  </a:cubicBezTo>
                  <a:cubicBezTo>
                    <a:pt x="3" y="9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任意多边形 357">
              <a:extLst>
                <a:ext uri="{FF2B5EF4-FFF2-40B4-BE49-F238E27FC236}">
                  <a16:creationId xmlns:a16="http://schemas.microsoft.com/office/drawing/2014/main" id="{7B2E06CB-BD63-D1F4-4FD7-BF26DA404CB6}"/>
                </a:ext>
              </a:extLst>
            </p:cNvPr>
            <p:cNvSpPr/>
            <p:nvPr/>
          </p:nvSpPr>
          <p:spPr bwMode="auto">
            <a:xfrm>
              <a:off x="7534276" y="5030788"/>
              <a:ext cx="17463" cy="36513"/>
            </a:xfrm>
            <a:custGeom>
              <a:avLst/>
              <a:gdLst>
                <a:gd name="T0" fmla="*/ 0 w 7"/>
                <a:gd name="T1" fmla="*/ 15 h 15"/>
                <a:gd name="T2" fmla="*/ 3 w 7"/>
                <a:gd name="T3" fmla="*/ 7 h 15"/>
                <a:gd name="T4" fmla="*/ 7 w 7"/>
                <a:gd name="T5" fmla="*/ 0 h 15"/>
                <a:gd name="T6" fmla="*/ 4 w 7"/>
                <a:gd name="T7" fmla="*/ 8 h 15"/>
                <a:gd name="T8" fmla="*/ 0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5" y="3"/>
                    <a:pt x="6" y="0"/>
                    <a:pt x="7" y="0"/>
                  </a:cubicBezTo>
                  <a:cubicBezTo>
                    <a:pt x="7" y="0"/>
                    <a:pt x="6" y="4"/>
                    <a:pt x="4" y="8"/>
                  </a:cubicBezTo>
                  <a:cubicBezTo>
                    <a:pt x="3" y="12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任意多边形 358">
              <a:extLst>
                <a:ext uri="{FF2B5EF4-FFF2-40B4-BE49-F238E27FC236}">
                  <a16:creationId xmlns:a16="http://schemas.microsoft.com/office/drawing/2014/main" id="{A1DFAFAD-8CCB-CAD9-1A58-CED2B6D26D89}"/>
                </a:ext>
              </a:extLst>
            </p:cNvPr>
            <p:cNvSpPr/>
            <p:nvPr/>
          </p:nvSpPr>
          <p:spPr bwMode="auto">
            <a:xfrm>
              <a:off x="7448551" y="5086350"/>
              <a:ext cx="36513" cy="15875"/>
            </a:xfrm>
            <a:custGeom>
              <a:avLst/>
              <a:gdLst>
                <a:gd name="T0" fmla="*/ 15 w 15"/>
                <a:gd name="T1" fmla="*/ 5 h 6"/>
                <a:gd name="T2" fmla="*/ 7 w 15"/>
                <a:gd name="T3" fmla="*/ 4 h 6"/>
                <a:gd name="T4" fmla="*/ 0 w 15"/>
                <a:gd name="T5" fmla="*/ 1 h 6"/>
                <a:gd name="T6" fmla="*/ 8 w 15"/>
                <a:gd name="T7" fmla="*/ 2 h 6"/>
                <a:gd name="T8" fmla="*/ 15 w 1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5" y="6"/>
                    <a:pt x="11" y="5"/>
                    <a:pt x="7" y="4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2" y="3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任意多边形 359">
              <a:extLst>
                <a:ext uri="{FF2B5EF4-FFF2-40B4-BE49-F238E27FC236}">
                  <a16:creationId xmlns:a16="http://schemas.microsoft.com/office/drawing/2014/main" id="{EEB4C088-5F2B-231D-6841-D055719744E2}"/>
                </a:ext>
              </a:extLst>
            </p:cNvPr>
            <p:cNvSpPr/>
            <p:nvPr/>
          </p:nvSpPr>
          <p:spPr bwMode="auto">
            <a:xfrm>
              <a:off x="7485064" y="5194300"/>
              <a:ext cx="30163" cy="22225"/>
            </a:xfrm>
            <a:custGeom>
              <a:avLst/>
              <a:gdLst>
                <a:gd name="T0" fmla="*/ 12 w 12"/>
                <a:gd name="T1" fmla="*/ 1 h 9"/>
                <a:gd name="T2" fmla="*/ 7 w 12"/>
                <a:gd name="T3" fmla="*/ 5 h 9"/>
                <a:gd name="T4" fmla="*/ 0 w 12"/>
                <a:gd name="T5" fmla="*/ 9 h 9"/>
                <a:gd name="T6" fmla="*/ 5 w 12"/>
                <a:gd name="T7" fmla="*/ 4 h 9"/>
                <a:gd name="T8" fmla="*/ 12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1"/>
                  </a:moveTo>
                  <a:cubicBezTo>
                    <a:pt x="12" y="1"/>
                    <a:pt x="10" y="3"/>
                    <a:pt x="7" y="5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9" y="2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任意多边形 360">
              <a:extLst>
                <a:ext uri="{FF2B5EF4-FFF2-40B4-BE49-F238E27FC236}">
                  <a16:creationId xmlns:a16="http://schemas.microsoft.com/office/drawing/2014/main" id="{D17705FA-23BC-5067-9AE7-F92CD839ED80}"/>
                </a:ext>
              </a:extLst>
            </p:cNvPr>
            <p:cNvSpPr/>
            <p:nvPr/>
          </p:nvSpPr>
          <p:spPr bwMode="auto">
            <a:xfrm>
              <a:off x="7505701" y="5289550"/>
              <a:ext cx="31750" cy="11113"/>
            </a:xfrm>
            <a:custGeom>
              <a:avLst/>
              <a:gdLst>
                <a:gd name="T0" fmla="*/ 13 w 13"/>
                <a:gd name="T1" fmla="*/ 1 h 4"/>
                <a:gd name="T2" fmla="*/ 7 w 13"/>
                <a:gd name="T3" fmla="*/ 3 h 4"/>
                <a:gd name="T4" fmla="*/ 0 w 13"/>
                <a:gd name="T5" fmla="*/ 4 h 4"/>
                <a:gd name="T6" fmla="*/ 6 w 13"/>
                <a:gd name="T7" fmla="*/ 1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1"/>
                    <a:pt x="10" y="2"/>
                    <a:pt x="7" y="3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2"/>
                    <a:pt x="6" y="1"/>
                  </a:cubicBezTo>
                  <a:cubicBezTo>
                    <a:pt x="10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任意多边形 361">
              <a:extLst>
                <a:ext uri="{FF2B5EF4-FFF2-40B4-BE49-F238E27FC236}">
                  <a16:creationId xmlns:a16="http://schemas.microsoft.com/office/drawing/2014/main" id="{499C37CE-8B24-0025-6CBF-AFF4A4BB76C8}"/>
                </a:ext>
              </a:extLst>
            </p:cNvPr>
            <p:cNvSpPr/>
            <p:nvPr/>
          </p:nvSpPr>
          <p:spPr bwMode="auto">
            <a:xfrm>
              <a:off x="7632701" y="5054600"/>
              <a:ext cx="31750" cy="14288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4 h 6"/>
                <a:gd name="T4" fmla="*/ 0 w 13"/>
                <a:gd name="T5" fmla="*/ 5 h 6"/>
                <a:gd name="T6" fmla="*/ 6 w 13"/>
                <a:gd name="T7" fmla="*/ 2 h 6"/>
                <a:gd name="T8" fmla="*/ 13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cubicBezTo>
                    <a:pt x="13" y="1"/>
                    <a:pt x="11" y="3"/>
                    <a:pt x="7" y="4"/>
                  </a:cubicBezTo>
                  <a:cubicBezTo>
                    <a:pt x="4" y="6"/>
                    <a:pt x="1" y="6"/>
                    <a:pt x="0" y="5"/>
                  </a:cubicBezTo>
                  <a:cubicBezTo>
                    <a:pt x="0" y="5"/>
                    <a:pt x="3" y="4"/>
                    <a:pt x="6" y="2"/>
                  </a:cubicBezTo>
                  <a:cubicBezTo>
                    <a:pt x="10" y="1"/>
                    <a:pt x="12" y="0"/>
                    <a:pt x="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任意多边形 362">
              <a:extLst>
                <a:ext uri="{FF2B5EF4-FFF2-40B4-BE49-F238E27FC236}">
                  <a16:creationId xmlns:a16="http://schemas.microsoft.com/office/drawing/2014/main" id="{6022B7C3-A3CB-11A2-A835-2B791DE90080}"/>
                </a:ext>
              </a:extLst>
            </p:cNvPr>
            <p:cNvSpPr/>
            <p:nvPr/>
          </p:nvSpPr>
          <p:spPr bwMode="auto">
            <a:xfrm>
              <a:off x="7651751" y="5189538"/>
              <a:ext cx="30163" cy="17463"/>
            </a:xfrm>
            <a:custGeom>
              <a:avLst/>
              <a:gdLst>
                <a:gd name="T0" fmla="*/ 12 w 12"/>
                <a:gd name="T1" fmla="*/ 6 h 7"/>
                <a:gd name="T2" fmla="*/ 6 w 12"/>
                <a:gd name="T3" fmla="*/ 4 h 7"/>
                <a:gd name="T4" fmla="*/ 0 w 12"/>
                <a:gd name="T5" fmla="*/ 1 h 7"/>
                <a:gd name="T6" fmla="*/ 7 w 12"/>
                <a:gd name="T7" fmla="*/ 3 h 7"/>
                <a:gd name="T8" fmla="*/ 12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2" y="7"/>
                    <a:pt x="9" y="6"/>
                    <a:pt x="6" y="4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任意多边形 363">
              <a:extLst>
                <a:ext uri="{FF2B5EF4-FFF2-40B4-BE49-F238E27FC236}">
                  <a16:creationId xmlns:a16="http://schemas.microsoft.com/office/drawing/2014/main" id="{F66C4A86-A294-E952-2400-2B676A1D147B}"/>
                </a:ext>
              </a:extLst>
            </p:cNvPr>
            <p:cNvSpPr/>
            <p:nvPr/>
          </p:nvSpPr>
          <p:spPr bwMode="auto">
            <a:xfrm>
              <a:off x="7673976" y="5295900"/>
              <a:ext cx="39688" cy="15875"/>
            </a:xfrm>
            <a:custGeom>
              <a:avLst/>
              <a:gdLst>
                <a:gd name="T0" fmla="*/ 16 w 16"/>
                <a:gd name="T1" fmla="*/ 7 h 7"/>
                <a:gd name="T2" fmla="*/ 8 w 16"/>
                <a:gd name="T3" fmla="*/ 5 h 7"/>
                <a:gd name="T4" fmla="*/ 0 w 16"/>
                <a:gd name="T5" fmla="*/ 1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8" y="5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6" y="6"/>
                    <a:pt x="16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任意多边形 364">
              <a:extLst>
                <a:ext uri="{FF2B5EF4-FFF2-40B4-BE49-F238E27FC236}">
                  <a16:creationId xmlns:a16="http://schemas.microsoft.com/office/drawing/2014/main" id="{E642AE1F-E5A4-0F77-DF0A-47B176AC35AE}"/>
                </a:ext>
              </a:extLst>
            </p:cNvPr>
            <p:cNvSpPr/>
            <p:nvPr/>
          </p:nvSpPr>
          <p:spPr bwMode="auto">
            <a:xfrm>
              <a:off x="7542214" y="5365750"/>
              <a:ext cx="36513" cy="30163"/>
            </a:xfrm>
            <a:custGeom>
              <a:avLst/>
              <a:gdLst>
                <a:gd name="T0" fmla="*/ 0 w 15"/>
                <a:gd name="T1" fmla="*/ 12 h 12"/>
                <a:gd name="T2" fmla="*/ 7 w 15"/>
                <a:gd name="T3" fmla="*/ 6 h 12"/>
                <a:gd name="T4" fmla="*/ 15 w 15"/>
                <a:gd name="T5" fmla="*/ 0 h 12"/>
                <a:gd name="T6" fmla="*/ 9 w 15"/>
                <a:gd name="T7" fmla="*/ 8 h 12"/>
                <a:gd name="T8" fmla="*/ 0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0" y="12"/>
                    <a:pt x="3" y="9"/>
                    <a:pt x="7" y="6"/>
                  </a:cubicBezTo>
                  <a:cubicBezTo>
                    <a:pt x="11" y="3"/>
                    <a:pt x="15" y="0"/>
                    <a:pt x="15" y="0"/>
                  </a:cubicBezTo>
                  <a:cubicBezTo>
                    <a:pt x="15" y="1"/>
                    <a:pt x="13" y="4"/>
                    <a:pt x="9" y="8"/>
                  </a:cubicBezTo>
                  <a:cubicBezTo>
                    <a:pt x="4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任意多边形 365">
              <a:extLst>
                <a:ext uri="{FF2B5EF4-FFF2-40B4-BE49-F238E27FC236}">
                  <a16:creationId xmlns:a16="http://schemas.microsoft.com/office/drawing/2014/main" id="{D64A55EC-A812-8839-5480-33E53A6812F5}"/>
                </a:ext>
              </a:extLst>
            </p:cNvPr>
            <p:cNvSpPr/>
            <p:nvPr/>
          </p:nvSpPr>
          <p:spPr bwMode="auto">
            <a:xfrm>
              <a:off x="7613651" y="5310188"/>
              <a:ext cx="14288" cy="31750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7 h 13"/>
                <a:gd name="T4" fmla="*/ 1 w 6"/>
                <a:gd name="T5" fmla="*/ 0 h 13"/>
                <a:gd name="T6" fmla="*/ 5 w 6"/>
                <a:gd name="T7" fmla="*/ 6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5" y="13"/>
                    <a:pt x="4" y="10"/>
                    <a:pt x="3" y="7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3" y="2"/>
                    <a:pt x="5" y="6"/>
                  </a:cubicBezTo>
                  <a:cubicBezTo>
                    <a:pt x="6" y="10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任意多边形 366">
              <a:extLst>
                <a:ext uri="{FF2B5EF4-FFF2-40B4-BE49-F238E27FC236}">
                  <a16:creationId xmlns:a16="http://schemas.microsoft.com/office/drawing/2014/main" id="{589DB686-880B-CF1F-9378-563FCAB971C3}"/>
                </a:ext>
              </a:extLst>
            </p:cNvPr>
            <p:cNvSpPr/>
            <p:nvPr/>
          </p:nvSpPr>
          <p:spPr bwMode="auto">
            <a:xfrm>
              <a:off x="7581901" y="5197475"/>
              <a:ext cx="23813" cy="17463"/>
            </a:xfrm>
            <a:custGeom>
              <a:avLst/>
              <a:gdLst>
                <a:gd name="T0" fmla="*/ 9 w 10"/>
                <a:gd name="T1" fmla="*/ 7 h 7"/>
                <a:gd name="T2" fmla="*/ 5 w 10"/>
                <a:gd name="T3" fmla="*/ 4 h 7"/>
                <a:gd name="T4" fmla="*/ 1 w 10"/>
                <a:gd name="T5" fmla="*/ 0 h 7"/>
                <a:gd name="T6" fmla="*/ 6 w 10"/>
                <a:gd name="T7" fmla="*/ 3 h 7"/>
                <a:gd name="T8" fmla="*/ 9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9" y="7"/>
                    <a:pt x="7" y="6"/>
                    <a:pt x="5" y="4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1" y="0"/>
                    <a:pt x="3" y="1"/>
                    <a:pt x="6" y="3"/>
                  </a:cubicBezTo>
                  <a:cubicBezTo>
                    <a:pt x="8" y="4"/>
                    <a:pt x="10" y="6"/>
                    <a:pt x="9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任意多边形 367">
              <a:extLst>
                <a:ext uri="{FF2B5EF4-FFF2-40B4-BE49-F238E27FC236}">
                  <a16:creationId xmlns:a16="http://schemas.microsoft.com/office/drawing/2014/main" id="{8D74C471-C837-92FE-D27F-10BB04D4BED8}"/>
                </a:ext>
              </a:extLst>
            </p:cNvPr>
            <p:cNvSpPr/>
            <p:nvPr/>
          </p:nvSpPr>
          <p:spPr bwMode="auto">
            <a:xfrm>
              <a:off x="7775576" y="5010150"/>
              <a:ext cx="26988" cy="22225"/>
            </a:xfrm>
            <a:custGeom>
              <a:avLst/>
              <a:gdLst>
                <a:gd name="T0" fmla="*/ 11 w 11"/>
                <a:gd name="T1" fmla="*/ 1 h 9"/>
                <a:gd name="T2" fmla="*/ 6 w 11"/>
                <a:gd name="T3" fmla="*/ 5 h 9"/>
                <a:gd name="T4" fmla="*/ 0 w 11"/>
                <a:gd name="T5" fmla="*/ 9 h 9"/>
                <a:gd name="T6" fmla="*/ 5 w 11"/>
                <a:gd name="T7" fmla="*/ 4 h 9"/>
                <a:gd name="T8" fmla="*/ 11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1"/>
                    <a:pt x="9" y="3"/>
                    <a:pt x="6" y="5"/>
                  </a:cubicBezTo>
                  <a:cubicBezTo>
                    <a:pt x="3" y="8"/>
                    <a:pt x="0" y="9"/>
                    <a:pt x="0" y="9"/>
                  </a:cubicBezTo>
                  <a:cubicBezTo>
                    <a:pt x="0" y="8"/>
                    <a:pt x="2" y="6"/>
                    <a:pt x="5" y="4"/>
                  </a:cubicBezTo>
                  <a:cubicBezTo>
                    <a:pt x="8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任意多边形 368">
              <a:extLst>
                <a:ext uri="{FF2B5EF4-FFF2-40B4-BE49-F238E27FC236}">
                  <a16:creationId xmlns:a16="http://schemas.microsoft.com/office/drawing/2014/main" id="{33C2D42E-91B0-7EF1-DE4E-903858695977}"/>
                </a:ext>
              </a:extLst>
            </p:cNvPr>
            <p:cNvSpPr/>
            <p:nvPr/>
          </p:nvSpPr>
          <p:spPr bwMode="auto">
            <a:xfrm>
              <a:off x="7794626" y="5086350"/>
              <a:ext cx="36513" cy="9525"/>
            </a:xfrm>
            <a:custGeom>
              <a:avLst/>
              <a:gdLst>
                <a:gd name="T0" fmla="*/ 15 w 15"/>
                <a:gd name="T1" fmla="*/ 3 h 4"/>
                <a:gd name="T2" fmla="*/ 7 w 15"/>
                <a:gd name="T3" fmla="*/ 3 h 4"/>
                <a:gd name="T4" fmla="*/ 0 w 15"/>
                <a:gd name="T5" fmla="*/ 1 h 4"/>
                <a:gd name="T6" fmla="*/ 7 w 15"/>
                <a:gd name="T7" fmla="*/ 1 h 4"/>
                <a:gd name="T8" fmla="*/ 15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1" y="4"/>
                    <a:pt x="7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7" y="1"/>
                  </a:cubicBezTo>
                  <a:cubicBezTo>
                    <a:pt x="11" y="2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任意多边形 369">
              <a:extLst>
                <a:ext uri="{FF2B5EF4-FFF2-40B4-BE49-F238E27FC236}">
                  <a16:creationId xmlns:a16="http://schemas.microsoft.com/office/drawing/2014/main" id="{7AB9F541-3229-E2C1-4F48-B13ECE251928}"/>
                </a:ext>
              </a:extLst>
            </p:cNvPr>
            <p:cNvSpPr/>
            <p:nvPr/>
          </p:nvSpPr>
          <p:spPr bwMode="auto">
            <a:xfrm>
              <a:off x="7667626" y="5108575"/>
              <a:ext cx="36513" cy="7938"/>
            </a:xfrm>
            <a:custGeom>
              <a:avLst/>
              <a:gdLst>
                <a:gd name="T0" fmla="*/ 15 w 15"/>
                <a:gd name="T1" fmla="*/ 1 h 3"/>
                <a:gd name="T2" fmla="*/ 8 w 15"/>
                <a:gd name="T3" fmla="*/ 3 h 3"/>
                <a:gd name="T4" fmla="*/ 0 w 15"/>
                <a:gd name="T5" fmla="*/ 2 h 3"/>
                <a:gd name="T6" fmla="*/ 8 w 15"/>
                <a:gd name="T7" fmla="*/ 1 h 3"/>
                <a:gd name="T8" fmla="*/ 15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4" y="1"/>
                    <a:pt x="8" y="1"/>
                  </a:cubicBezTo>
                  <a:cubicBezTo>
                    <a:pt x="11" y="1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任意多边形 370">
              <a:extLst>
                <a:ext uri="{FF2B5EF4-FFF2-40B4-BE49-F238E27FC236}">
                  <a16:creationId xmlns:a16="http://schemas.microsoft.com/office/drawing/2014/main" id="{B6F97C3C-E11D-7693-D183-0853FE13BF68}"/>
                </a:ext>
              </a:extLst>
            </p:cNvPr>
            <p:cNvSpPr/>
            <p:nvPr/>
          </p:nvSpPr>
          <p:spPr bwMode="auto">
            <a:xfrm>
              <a:off x="7685089" y="5021263"/>
              <a:ext cx="28575" cy="14288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5 h 6"/>
                <a:gd name="T4" fmla="*/ 0 w 12"/>
                <a:gd name="T5" fmla="*/ 0 h 6"/>
                <a:gd name="T6" fmla="*/ 6 w 12"/>
                <a:gd name="T7" fmla="*/ 3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2" y="6"/>
                    <a:pt x="9" y="6"/>
                    <a:pt x="6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3" y="2"/>
                    <a:pt x="6" y="3"/>
                  </a:cubicBezTo>
                  <a:cubicBezTo>
                    <a:pt x="10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任意多边形 371">
              <a:extLst>
                <a:ext uri="{FF2B5EF4-FFF2-40B4-BE49-F238E27FC236}">
                  <a16:creationId xmlns:a16="http://schemas.microsoft.com/office/drawing/2014/main" id="{0ED39260-C2B4-5AC9-9984-C6D17D96CC3D}"/>
                </a:ext>
              </a:extLst>
            </p:cNvPr>
            <p:cNvSpPr/>
            <p:nvPr/>
          </p:nvSpPr>
          <p:spPr bwMode="auto">
            <a:xfrm>
              <a:off x="7807326" y="5157788"/>
              <a:ext cx="33338" cy="25400"/>
            </a:xfrm>
            <a:custGeom>
              <a:avLst/>
              <a:gdLst>
                <a:gd name="T0" fmla="*/ 14 w 14"/>
                <a:gd name="T1" fmla="*/ 9 h 10"/>
                <a:gd name="T2" fmla="*/ 7 w 14"/>
                <a:gd name="T3" fmla="*/ 6 h 10"/>
                <a:gd name="T4" fmla="*/ 1 w 14"/>
                <a:gd name="T5" fmla="*/ 1 h 10"/>
                <a:gd name="T6" fmla="*/ 8 w 14"/>
                <a:gd name="T7" fmla="*/ 4 h 10"/>
                <a:gd name="T8" fmla="*/ 1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14" y="10"/>
                    <a:pt x="11" y="8"/>
                    <a:pt x="7" y="6"/>
                  </a:cubicBezTo>
                  <a:cubicBezTo>
                    <a:pt x="3" y="3"/>
                    <a:pt x="0" y="1"/>
                    <a:pt x="1" y="1"/>
                  </a:cubicBezTo>
                  <a:cubicBezTo>
                    <a:pt x="1" y="0"/>
                    <a:pt x="4" y="2"/>
                    <a:pt x="8" y="4"/>
                  </a:cubicBezTo>
                  <a:cubicBezTo>
                    <a:pt x="12" y="6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1E4587E2-0FDF-63D5-38CB-C81A3816F69C}"/>
                </a:ext>
              </a:extLst>
            </p:cNvPr>
            <p:cNvSpPr/>
            <p:nvPr/>
          </p:nvSpPr>
          <p:spPr bwMode="auto">
            <a:xfrm>
              <a:off x="7473951" y="5408613"/>
              <a:ext cx="677863" cy="11906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 373">
              <a:extLst>
                <a:ext uri="{FF2B5EF4-FFF2-40B4-BE49-F238E27FC236}">
                  <a16:creationId xmlns:a16="http://schemas.microsoft.com/office/drawing/2014/main" id="{C8AE1D23-3862-6634-F1F2-1A807BDE1BFC}"/>
                </a:ext>
              </a:extLst>
            </p:cNvPr>
            <p:cNvSpPr/>
            <p:nvPr/>
          </p:nvSpPr>
          <p:spPr bwMode="auto">
            <a:xfrm>
              <a:off x="7524751" y="5503863"/>
              <a:ext cx="576263" cy="360363"/>
            </a:xfrm>
            <a:custGeom>
              <a:avLst/>
              <a:gdLst>
                <a:gd name="T0" fmla="*/ 0 w 363"/>
                <a:gd name="T1" fmla="*/ 0 h 227"/>
                <a:gd name="T2" fmla="*/ 51 w 363"/>
                <a:gd name="T3" fmla="*/ 227 h 227"/>
                <a:gd name="T4" fmla="*/ 306 w 363"/>
                <a:gd name="T5" fmla="*/ 227 h 227"/>
                <a:gd name="T6" fmla="*/ 363 w 363"/>
                <a:gd name="T7" fmla="*/ 0 h 227"/>
                <a:gd name="T8" fmla="*/ 0 w 36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227">
                  <a:moveTo>
                    <a:pt x="0" y="0"/>
                  </a:moveTo>
                  <a:lnTo>
                    <a:pt x="51" y="227"/>
                  </a:lnTo>
                  <a:lnTo>
                    <a:pt x="306" y="227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F47DEE33-7A36-98A4-2D3B-19BCE55ACA13}"/>
                </a:ext>
              </a:extLst>
            </p:cNvPr>
            <p:cNvSpPr/>
            <p:nvPr/>
          </p:nvSpPr>
          <p:spPr bwMode="auto">
            <a:xfrm>
              <a:off x="7469189" y="5526088"/>
              <a:ext cx="682625" cy="476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375">
              <a:extLst>
                <a:ext uri="{FF2B5EF4-FFF2-40B4-BE49-F238E27FC236}">
                  <a16:creationId xmlns:a16="http://schemas.microsoft.com/office/drawing/2014/main" id="{B499B12E-4604-E276-F55E-3B07950C0DCB}"/>
                </a:ext>
              </a:extLst>
            </p:cNvPr>
            <p:cNvSpPr/>
            <p:nvPr/>
          </p:nvSpPr>
          <p:spPr bwMode="auto">
            <a:xfrm>
              <a:off x="7754939" y="5086350"/>
              <a:ext cx="20638" cy="26988"/>
            </a:xfrm>
            <a:custGeom>
              <a:avLst/>
              <a:gdLst>
                <a:gd name="T0" fmla="*/ 8 w 8"/>
                <a:gd name="T1" fmla="*/ 11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8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任意多边形 376">
              <a:extLst>
                <a:ext uri="{FF2B5EF4-FFF2-40B4-BE49-F238E27FC236}">
                  <a16:creationId xmlns:a16="http://schemas.microsoft.com/office/drawing/2014/main" id="{5D38C86A-3F88-A9B2-FC76-D9EAF85B1354}"/>
                </a:ext>
              </a:extLst>
            </p:cNvPr>
            <p:cNvSpPr/>
            <p:nvPr/>
          </p:nvSpPr>
          <p:spPr bwMode="auto">
            <a:xfrm>
              <a:off x="7772401" y="5175250"/>
              <a:ext cx="14288" cy="36513"/>
            </a:xfrm>
            <a:custGeom>
              <a:avLst/>
              <a:gdLst>
                <a:gd name="T0" fmla="*/ 1 w 6"/>
                <a:gd name="T1" fmla="*/ 15 h 15"/>
                <a:gd name="T2" fmla="*/ 2 w 6"/>
                <a:gd name="T3" fmla="*/ 7 h 15"/>
                <a:gd name="T4" fmla="*/ 6 w 6"/>
                <a:gd name="T5" fmla="*/ 0 h 15"/>
                <a:gd name="T6" fmla="*/ 4 w 6"/>
                <a:gd name="T7" fmla="*/ 8 h 15"/>
                <a:gd name="T8" fmla="*/ 1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0" y="14"/>
                    <a:pt x="1" y="11"/>
                    <a:pt x="2" y="7"/>
                  </a:cubicBezTo>
                  <a:cubicBezTo>
                    <a:pt x="4" y="3"/>
                    <a:pt x="5" y="0"/>
                    <a:pt x="6" y="0"/>
                  </a:cubicBezTo>
                  <a:cubicBezTo>
                    <a:pt x="6" y="0"/>
                    <a:pt x="5" y="4"/>
                    <a:pt x="4" y="8"/>
                  </a:cubicBezTo>
                  <a:cubicBezTo>
                    <a:pt x="3" y="12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377">
              <a:extLst>
                <a:ext uri="{FF2B5EF4-FFF2-40B4-BE49-F238E27FC236}">
                  <a16:creationId xmlns:a16="http://schemas.microsoft.com/office/drawing/2014/main" id="{13A3D9C6-546A-8A1B-9497-3DAA0B962093}"/>
                </a:ext>
              </a:extLst>
            </p:cNvPr>
            <p:cNvSpPr/>
            <p:nvPr/>
          </p:nvSpPr>
          <p:spPr bwMode="auto">
            <a:xfrm>
              <a:off x="7786689" y="5273675"/>
              <a:ext cx="22225" cy="38100"/>
            </a:xfrm>
            <a:custGeom>
              <a:avLst/>
              <a:gdLst>
                <a:gd name="T0" fmla="*/ 8 w 9"/>
                <a:gd name="T1" fmla="*/ 16 h 16"/>
                <a:gd name="T2" fmla="*/ 4 w 9"/>
                <a:gd name="T3" fmla="*/ 9 h 16"/>
                <a:gd name="T4" fmla="*/ 1 w 9"/>
                <a:gd name="T5" fmla="*/ 0 h 16"/>
                <a:gd name="T6" fmla="*/ 5 w 9"/>
                <a:gd name="T7" fmla="*/ 8 h 16"/>
                <a:gd name="T8" fmla="*/ 8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16"/>
                  </a:moveTo>
                  <a:cubicBezTo>
                    <a:pt x="8" y="16"/>
                    <a:pt x="6" y="13"/>
                    <a:pt x="4" y="9"/>
                  </a:cubicBezTo>
                  <a:cubicBezTo>
                    <a:pt x="2" y="4"/>
                    <a:pt x="0" y="1"/>
                    <a:pt x="1" y="0"/>
                  </a:cubicBezTo>
                  <a:cubicBezTo>
                    <a:pt x="1" y="0"/>
                    <a:pt x="3" y="4"/>
                    <a:pt x="5" y="8"/>
                  </a:cubicBezTo>
                  <a:cubicBezTo>
                    <a:pt x="7" y="12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任意多边形 378">
              <a:extLst>
                <a:ext uri="{FF2B5EF4-FFF2-40B4-BE49-F238E27FC236}">
                  <a16:creationId xmlns:a16="http://schemas.microsoft.com/office/drawing/2014/main" id="{D0334BC2-B4FA-AB14-917F-AEF653C863DA}"/>
                </a:ext>
              </a:extLst>
            </p:cNvPr>
            <p:cNvSpPr/>
            <p:nvPr/>
          </p:nvSpPr>
          <p:spPr bwMode="auto">
            <a:xfrm>
              <a:off x="7735889" y="5368925"/>
              <a:ext cx="22225" cy="26988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5 h 11"/>
                <a:gd name="T4" fmla="*/ 9 w 9"/>
                <a:gd name="T5" fmla="*/ 0 h 11"/>
                <a:gd name="T6" fmla="*/ 5 w 9"/>
                <a:gd name="T7" fmla="*/ 6 h 11"/>
                <a:gd name="T8" fmla="*/ 0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9" y="0"/>
                  </a:cubicBezTo>
                  <a:cubicBezTo>
                    <a:pt x="9" y="1"/>
                    <a:pt x="8" y="3"/>
                    <a:pt x="5" y="6"/>
                  </a:cubicBezTo>
                  <a:cubicBezTo>
                    <a:pt x="3" y="9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任意多边形 379">
              <a:extLst>
                <a:ext uri="{FF2B5EF4-FFF2-40B4-BE49-F238E27FC236}">
                  <a16:creationId xmlns:a16="http://schemas.microsoft.com/office/drawing/2014/main" id="{ADB310BE-921F-753A-C4CA-724C841C76A2}"/>
                </a:ext>
              </a:extLst>
            </p:cNvPr>
            <p:cNvSpPr/>
            <p:nvPr/>
          </p:nvSpPr>
          <p:spPr bwMode="auto">
            <a:xfrm>
              <a:off x="7691439" y="5238750"/>
              <a:ext cx="30163" cy="7938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0 w 12"/>
                <a:gd name="T5" fmla="*/ 1 h 3"/>
                <a:gd name="T6" fmla="*/ 6 w 12"/>
                <a:gd name="T7" fmla="*/ 1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12" y="3"/>
                    <a:pt x="9" y="3"/>
                    <a:pt x="6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0"/>
                    <a:pt x="6" y="1"/>
                  </a:cubicBezTo>
                  <a:cubicBezTo>
                    <a:pt x="9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380">
              <a:extLst>
                <a:ext uri="{FF2B5EF4-FFF2-40B4-BE49-F238E27FC236}">
                  <a16:creationId xmlns:a16="http://schemas.microsoft.com/office/drawing/2014/main" id="{3B6135FA-E366-5AAB-343C-2914E7623C11}"/>
                </a:ext>
              </a:extLst>
            </p:cNvPr>
            <p:cNvSpPr/>
            <p:nvPr/>
          </p:nvSpPr>
          <p:spPr bwMode="auto">
            <a:xfrm>
              <a:off x="7358064" y="1987550"/>
              <a:ext cx="273050" cy="439738"/>
            </a:xfrm>
            <a:custGeom>
              <a:avLst/>
              <a:gdLst>
                <a:gd name="T0" fmla="*/ 0 w 172"/>
                <a:gd name="T1" fmla="*/ 29 h 277"/>
                <a:gd name="T2" fmla="*/ 79 w 172"/>
                <a:gd name="T3" fmla="*/ 277 h 277"/>
                <a:gd name="T4" fmla="*/ 172 w 172"/>
                <a:gd name="T5" fmla="*/ 247 h 277"/>
                <a:gd name="T6" fmla="*/ 91 w 172"/>
                <a:gd name="T7" fmla="*/ 0 h 277"/>
                <a:gd name="T8" fmla="*/ 0 w 172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7">
                  <a:moveTo>
                    <a:pt x="0" y="29"/>
                  </a:moveTo>
                  <a:lnTo>
                    <a:pt x="79" y="277"/>
                  </a:lnTo>
                  <a:lnTo>
                    <a:pt x="172" y="247"/>
                  </a:lnTo>
                  <a:lnTo>
                    <a:pt x="9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任意多边形 381">
              <a:extLst>
                <a:ext uri="{FF2B5EF4-FFF2-40B4-BE49-F238E27FC236}">
                  <a16:creationId xmlns:a16="http://schemas.microsoft.com/office/drawing/2014/main" id="{1702356D-9D0E-4ED6-C775-A9F728262000}"/>
                </a:ext>
              </a:extLst>
            </p:cNvPr>
            <p:cNvSpPr/>
            <p:nvPr/>
          </p:nvSpPr>
          <p:spPr bwMode="auto">
            <a:xfrm>
              <a:off x="7318376" y="2000250"/>
              <a:ext cx="273050" cy="438150"/>
            </a:xfrm>
            <a:custGeom>
              <a:avLst/>
              <a:gdLst>
                <a:gd name="T0" fmla="*/ 0 w 172"/>
                <a:gd name="T1" fmla="*/ 29 h 276"/>
                <a:gd name="T2" fmla="*/ 79 w 172"/>
                <a:gd name="T3" fmla="*/ 276 h 276"/>
                <a:gd name="T4" fmla="*/ 172 w 172"/>
                <a:gd name="T5" fmla="*/ 247 h 276"/>
                <a:gd name="T6" fmla="*/ 92 w 172"/>
                <a:gd name="T7" fmla="*/ 0 h 276"/>
                <a:gd name="T8" fmla="*/ 0 w 172"/>
                <a:gd name="T9" fmla="*/ 2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76">
                  <a:moveTo>
                    <a:pt x="0" y="29"/>
                  </a:moveTo>
                  <a:lnTo>
                    <a:pt x="79" y="276"/>
                  </a:lnTo>
                  <a:lnTo>
                    <a:pt x="172" y="247"/>
                  </a:lnTo>
                  <a:lnTo>
                    <a:pt x="9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任意多边形 382">
              <a:extLst>
                <a:ext uri="{FF2B5EF4-FFF2-40B4-BE49-F238E27FC236}">
                  <a16:creationId xmlns:a16="http://schemas.microsoft.com/office/drawing/2014/main" id="{D46035AA-B43B-CAAC-5054-42ED7B03E5FD}"/>
                </a:ext>
              </a:extLst>
            </p:cNvPr>
            <p:cNvSpPr/>
            <p:nvPr/>
          </p:nvSpPr>
          <p:spPr bwMode="auto">
            <a:xfrm>
              <a:off x="7380289" y="2081213"/>
              <a:ext cx="76200" cy="76200"/>
            </a:xfrm>
            <a:custGeom>
              <a:avLst/>
              <a:gdLst>
                <a:gd name="T0" fmla="*/ 29 w 31"/>
                <a:gd name="T1" fmla="*/ 11 h 31"/>
                <a:gd name="T2" fmla="*/ 20 w 31"/>
                <a:gd name="T3" fmla="*/ 29 h 31"/>
                <a:gd name="T4" fmla="*/ 2 w 31"/>
                <a:gd name="T5" fmla="*/ 20 h 31"/>
                <a:gd name="T6" fmla="*/ 11 w 31"/>
                <a:gd name="T7" fmla="*/ 2 h 31"/>
                <a:gd name="T8" fmla="*/ 29 w 3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1"/>
                  </a:moveTo>
                  <a:cubicBezTo>
                    <a:pt x="31" y="19"/>
                    <a:pt x="27" y="27"/>
                    <a:pt x="20" y="29"/>
                  </a:cubicBezTo>
                  <a:cubicBezTo>
                    <a:pt x="12" y="31"/>
                    <a:pt x="4" y="27"/>
                    <a:pt x="2" y="20"/>
                  </a:cubicBezTo>
                  <a:cubicBezTo>
                    <a:pt x="0" y="12"/>
                    <a:pt x="4" y="5"/>
                    <a:pt x="11" y="2"/>
                  </a:cubicBezTo>
                  <a:cubicBezTo>
                    <a:pt x="19" y="0"/>
                    <a:pt x="27" y="4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任意多边形 383">
              <a:extLst>
                <a:ext uri="{FF2B5EF4-FFF2-40B4-BE49-F238E27FC236}">
                  <a16:creationId xmlns:a16="http://schemas.microsoft.com/office/drawing/2014/main" id="{BB36F844-05BF-12D5-AF46-B06CF4717888}"/>
                </a:ext>
              </a:extLst>
            </p:cNvPr>
            <p:cNvSpPr/>
            <p:nvPr/>
          </p:nvSpPr>
          <p:spPr bwMode="auto">
            <a:xfrm>
              <a:off x="7500939" y="2046288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任意多边形 384">
              <a:extLst>
                <a:ext uri="{FF2B5EF4-FFF2-40B4-BE49-F238E27FC236}">
                  <a16:creationId xmlns:a16="http://schemas.microsoft.com/office/drawing/2014/main" id="{2FFB3068-3AE5-7798-91E3-6C1853CB4BAF}"/>
                </a:ext>
              </a:extLst>
            </p:cNvPr>
            <p:cNvSpPr/>
            <p:nvPr/>
          </p:nvSpPr>
          <p:spPr bwMode="auto">
            <a:xfrm>
              <a:off x="7515226" y="2087563"/>
              <a:ext cx="22225" cy="71438"/>
            </a:xfrm>
            <a:custGeom>
              <a:avLst/>
              <a:gdLst>
                <a:gd name="T0" fmla="*/ 9 w 9"/>
                <a:gd name="T1" fmla="*/ 0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8"/>
                    <a:pt x="1" y="22"/>
                    <a:pt x="3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任意多边形 385">
              <a:extLst>
                <a:ext uri="{FF2B5EF4-FFF2-40B4-BE49-F238E27FC236}">
                  <a16:creationId xmlns:a16="http://schemas.microsoft.com/office/drawing/2014/main" id="{52DD9FA5-CC8A-8468-4FDA-CE3CD1BB16A0}"/>
                </a:ext>
              </a:extLst>
            </p:cNvPr>
            <p:cNvSpPr/>
            <p:nvPr/>
          </p:nvSpPr>
          <p:spPr bwMode="auto">
            <a:xfrm>
              <a:off x="7527926" y="2132013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任意多边形 386">
              <a:extLst>
                <a:ext uri="{FF2B5EF4-FFF2-40B4-BE49-F238E27FC236}">
                  <a16:creationId xmlns:a16="http://schemas.microsoft.com/office/drawing/2014/main" id="{0D1FC5E2-9C3C-92E6-18FC-F2E96671EFE1}"/>
                </a:ext>
              </a:extLst>
            </p:cNvPr>
            <p:cNvSpPr/>
            <p:nvPr/>
          </p:nvSpPr>
          <p:spPr bwMode="auto">
            <a:xfrm>
              <a:off x="7542214" y="2176463"/>
              <a:ext cx="23813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任意多边形 387">
              <a:extLst>
                <a:ext uri="{FF2B5EF4-FFF2-40B4-BE49-F238E27FC236}">
                  <a16:creationId xmlns:a16="http://schemas.microsoft.com/office/drawing/2014/main" id="{116FD38E-1766-AE0D-2965-A592142D9F10}"/>
                </a:ext>
              </a:extLst>
            </p:cNvPr>
            <p:cNvSpPr/>
            <p:nvPr/>
          </p:nvSpPr>
          <p:spPr bwMode="auto">
            <a:xfrm>
              <a:off x="7556501" y="2217738"/>
              <a:ext cx="22225" cy="71438"/>
            </a:xfrm>
            <a:custGeom>
              <a:avLst/>
              <a:gdLst>
                <a:gd name="T0" fmla="*/ 9 w 9"/>
                <a:gd name="T1" fmla="*/ 1 h 29"/>
                <a:gd name="T2" fmla="*/ 5 w 9"/>
                <a:gd name="T3" fmla="*/ 15 h 29"/>
                <a:gd name="T4" fmla="*/ 0 w 9"/>
                <a:gd name="T5" fmla="*/ 29 h 29"/>
                <a:gd name="T6" fmla="*/ 3 w 9"/>
                <a:gd name="T7" fmla="*/ 14 h 29"/>
                <a:gd name="T8" fmla="*/ 9 w 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1"/>
                  </a:moveTo>
                  <a:cubicBezTo>
                    <a:pt x="9" y="1"/>
                    <a:pt x="8" y="7"/>
                    <a:pt x="5" y="15"/>
                  </a:cubicBezTo>
                  <a:cubicBezTo>
                    <a:pt x="3" y="23"/>
                    <a:pt x="1" y="29"/>
                    <a:pt x="0" y="29"/>
                  </a:cubicBezTo>
                  <a:cubicBezTo>
                    <a:pt x="0" y="29"/>
                    <a:pt x="1" y="22"/>
                    <a:pt x="3" y="14"/>
                  </a:cubicBezTo>
                  <a:cubicBezTo>
                    <a:pt x="6" y="7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任意多边形 388">
              <a:extLst>
                <a:ext uri="{FF2B5EF4-FFF2-40B4-BE49-F238E27FC236}">
                  <a16:creationId xmlns:a16="http://schemas.microsoft.com/office/drawing/2014/main" id="{4594C91D-AA59-A834-0E9E-270274B7DA90}"/>
                </a:ext>
              </a:extLst>
            </p:cNvPr>
            <p:cNvSpPr/>
            <p:nvPr/>
          </p:nvSpPr>
          <p:spPr bwMode="auto">
            <a:xfrm>
              <a:off x="7569201" y="2262188"/>
              <a:ext cx="23813" cy="71438"/>
            </a:xfrm>
            <a:custGeom>
              <a:avLst/>
              <a:gdLst>
                <a:gd name="T0" fmla="*/ 9 w 10"/>
                <a:gd name="T1" fmla="*/ 0 h 29"/>
                <a:gd name="T2" fmla="*/ 6 w 10"/>
                <a:gd name="T3" fmla="*/ 15 h 29"/>
                <a:gd name="T4" fmla="*/ 1 w 10"/>
                <a:gd name="T5" fmla="*/ 28 h 29"/>
                <a:gd name="T6" fmla="*/ 4 w 10"/>
                <a:gd name="T7" fmla="*/ 14 h 29"/>
                <a:gd name="T8" fmla="*/ 9 w 1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9" y="0"/>
                  </a:moveTo>
                  <a:cubicBezTo>
                    <a:pt x="10" y="0"/>
                    <a:pt x="8" y="7"/>
                    <a:pt x="6" y="15"/>
                  </a:cubicBezTo>
                  <a:cubicBezTo>
                    <a:pt x="4" y="22"/>
                    <a:pt x="1" y="29"/>
                    <a:pt x="1" y="28"/>
                  </a:cubicBezTo>
                  <a:cubicBezTo>
                    <a:pt x="0" y="28"/>
                    <a:pt x="2" y="22"/>
                    <a:pt x="4" y="14"/>
                  </a:cubicBezTo>
                  <a:cubicBezTo>
                    <a:pt x="6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任意多边形 389">
              <a:extLst>
                <a:ext uri="{FF2B5EF4-FFF2-40B4-BE49-F238E27FC236}">
                  <a16:creationId xmlns:a16="http://schemas.microsoft.com/office/drawing/2014/main" id="{C2AAA392-9AB7-9212-FE27-212B2313E860}"/>
                </a:ext>
              </a:extLst>
            </p:cNvPr>
            <p:cNvSpPr/>
            <p:nvPr/>
          </p:nvSpPr>
          <p:spPr bwMode="auto">
            <a:xfrm>
              <a:off x="7583489" y="2306638"/>
              <a:ext cx="25400" cy="68263"/>
            </a:xfrm>
            <a:custGeom>
              <a:avLst/>
              <a:gdLst>
                <a:gd name="T0" fmla="*/ 9 w 10"/>
                <a:gd name="T1" fmla="*/ 0 h 28"/>
                <a:gd name="T2" fmla="*/ 6 w 10"/>
                <a:gd name="T3" fmla="*/ 14 h 28"/>
                <a:gd name="T4" fmla="*/ 0 w 10"/>
                <a:gd name="T5" fmla="*/ 28 h 28"/>
                <a:gd name="T6" fmla="*/ 4 w 10"/>
                <a:gd name="T7" fmla="*/ 14 h 28"/>
                <a:gd name="T8" fmla="*/ 9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9" y="0"/>
                  </a:moveTo>
                  <a:cubicBezTo>
                    <a:pt x="10" y="0"/>
                    <a:pt x="8" y="6"/>
                    <a:pt x="6" y="14"/>
                  </a:cubicBezTo>
                  <a:cubicBezTo>
                    <a:pt x="3" y="22"/>
                    <a:pt x="1" y="28"/>
                    <a:pt x="0" y="28"/>
                  </a:cubicBezTo>
                  <a:cubicBezTo>
                    <a:pt x="0" y="28"/>
                    <a:pt x="1" y="21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任意多边形 390">
              <a:extLst>
                <a:ext uri="{FF2B5EF4-FFF2-40B4-BE49-F238E27FC236}">
                  <a16:creationId xmlns:a16="http://schemas.microsoft.com/office/drawing/2014/main" id="{0E8EA5A1-1EB7-DAAF-EF9B-1158F71FA4B2}"/>
                </a:ext>
              </a:extLst>
            </p:cNvPr>
            <p:cNvSpPr/>
            <p:nvPr/>
          </p:nvSpPr>
          <p:spPr bwMode="auto">
            <a:xfrm>
              <a:off x="7488239" y="2008188"/>
              <a:ext cx="22225" cy="69850"/>
            </a:xfrm>
            <a:custGeom>
              <a:avLst/>
              <a:gdLst>
                <a:gd name="T0" fmla="*/ 9 w 9"/>
                <a:gd name="T1" fmla="*/ 0 h 29"/>
                <a:gd name="T2" fmla="*/ 6 w 9"/>
                <a:gd name="T3" fmla="*/ 15 h 29"/>
                <a:gd name="T4" fmla="*/ 0 w 9"/>
                <a:gd name="T5" fmla="*/ 28 h 29"/>
                <a:gd name="T6" fmla="*/ 4 w 9"/>
                <a:gd name="T7" fmla="*/ 14 h 29"/>
                <a:gd name="T8" fmla="*/ 9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cubicBezTo>
                    <a:pt x="9" y="0"/>
                    <a:pt x="8" y="7"/>
                    <a:pt x="6" y="15"/>
                  </a:cubicBezTo>
                  <a:cubicBezTo>
                    <a:pt x="3" y="22"/>
                    <a:pt x="1" y="29"/>
                    <a:pt x="0" y="28"/>
                  </a:cubicBezTo>
                  <a:cubicBezTo>
                    <a:pt x="0" y="28"/>
                    <a:pt x="1" y="22"/>
                    <a:pt x="4" y="14"/>
                  </a:cubicBezTo>
                  <a:cubicBezTo>
                    <a:pt x="6" y="6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任意多边形 391">
              <a:extLst>
                <a:ext uri="{FF2B5EF4-FFF2-40B4-BE49-F238E27FC236}">
                  <a16:creationId xmlns:a16="http://schemas.microsoft.com/office/drawing/2014/main" id="{CE8C22F3-FBAE-084F-0BCA-FE7C3D83F181}"/>
                </a:ext>
              </a:extLst>
            </p:cNvPr>
            <p:cNvSpPr/>
            <p:nvPr/>
          </p:nvSpPr>
          <p:spPr bwMode="auto">
            <a:xfrm>
              <a:off x="7473951" y="1992313"/>
              <a:ext cx="17463" cy="41275"/>
            </a:xfrm>
            <a:custGeom>
              <a:avLst/>
              <a:gdLst>
                <a:gd name="T0" fmla="*/ 6 w 7"/>
                <a:gd name="T1" fmla="*/ 0 h 17"/>
                <a:gd name="T2" fmla="*/ 5 w 7"/>
                <a:gd name="T3" fmla="*/ 8 h 17"/>
                <a:gd name="T4" fmla="*/ 1 w 7"/>
                <a:gd name="T5" fmla="*/ 16 h 17"/>
                <a:gd name="T6" fmla="*/ 3 w 7"/>
                <a:gd name="T7" fmla="*/ 8 h 17"/>
                <a:gd name="T8" fmla="*/ 6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7" y="0"/>
                    <a:pt x="6" y="4"/>
                    <a:pt x="5" y="8"/>
                  </a:cubicBezTo>
                  <a:cubicBezTo>
                    <a:pt x="3" y="13"/>
                    <a:pt x="2" y="17"/>
                    <a:pt x="1" y="16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4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任意多边形 392">
              <a:extLst>
                <a:ext uri="{FF2B5EF4-FFF2-40B4-BE49-F238E27FC236}">
                  <a16:creationId xmlns:a16="http://schemas.microsoft.com/office/drawing/2014/main" id="{F351DDB6-4FDD-9193-BB6C-CFE5FEADBFB2}"/>
                </a:ext>
              </a:extLst>
            </p:cNvPr>
            <p:cNvSpPr/>
            <p:nvPr/>
          </p:nvSpPr>
          <p:spPr bwMode="auto">
            <a:xfrm>
              <a:off x="7591426" y="1585913"/>
              <a:ext cx="558800" cy="738188"/>
            </a:xfrm>
            <a:custGeom>
              <a:avLst/>
              <a:gdLst>
                <a:gd name="T0" fmla="*/ 42 w 228"/>
                <a:gd name="T1" fmla="*/ 301 h 301"/>
                <a:gd name="T2" fmla="*/ 0 w 228"/>
                <a:gd name="T3" fmla="*/ 159 h 301"/>
                <a:gd name="T4" fmla="*/ 43 w 228"/>
                <a:gd name="T5" fmla="*/ 91 h 301"/>
                <a:gd name="T6" fmla="*/ 36 w 228"/>
                <a:gd name="T7" fmla="*/ 16 h 301"/>
                <a:gd name="T8" fmla="*/ 62 w 228"/>
                <a:gd name="T9" fmla="*/ 2 h 301"/>
                <a:gd name="T10" fmla="*/ 93 w 228"/>
                <a:gd name="T11" fmla="*/ 10 h 301"/>
                <a:gd name="T12" fmla="*/ 112 w 228"/>
                <a:gd name="T13" fmla="*/ 86 h 301"/>
                <a:gd name="T14" fmla="*/ 125 w 228"/>
                <a:gd name="T15" fmla="*/ 93 h 301"/>
                <a:gd name="T16" fmla="*/ 178 w 228"/>
                <a:gd name="T17" fmla="*/ 76 h 301"/>
                <a:gd name="T18" fmla="*/ 199 w 228"/>
                <a:gd name="T19" fmla="*/ 77 h 301"/>
                <a:gd name="T20" fmla="*/ 213 w 228"/>
                <a:gd name="T21" fmla="*/ 93 h 301"/>
                <a:gd name="T22" fmla="*/ 211 w 228"/>
                <a:gd name="T23" fmla="*/ 131 h 301"/>
                <a:gd name="T24" fmla="*/ 220 w 228"/>
                <a:gd name="T25" fmla="*/ 154 h 301"/>
                <a:gd name="T26" fmla="*/ 219 w 228"/>
                <a:gd name="T27" fmla="*/ 173 h 301"/>
                <a:gd name="T28" fmla="*/ 224 w 228"/>
                <a:gd name="T29" fmla="*/ 204 h 301"/>
                <a:gd name="T30" fmla="*/ 220 w 228"/>
                <a:gd name="T31" fmla="*/ 220 h 301"/>
                <a:gd name="T32" fmla="*/ 226 w 228"/>
                <a:gd name="T33" fmla="*/ 252 h 301"/>
                <a:gd name="T34" fmla="*/ 174 w 228"/>
                <a:gd name="T35" fmla="*/ 287 h 301"/>
                <a:gd name="T36" fmla="*/ 116 w 228"/>
                <a:gd name="T37" fmla="*/ 290 h 301"/>
                <a:gd name="T38" fmla="*/ 42 w 228"/>
                <a:gd name="T3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1">
                  <a:moveTo>
                    <a:pt x="42" y="30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9" y="143"/>
                    <a:pt x="43" y="91"/>
                  </a:cubicBezTo>
                  <a:cubicBezTo>
                    <a:pt x="53" y="57"/>
                    <a:pt x="36" y="29"/>
                    <a:pt x="36" y="16"/>
                  </a:cubicBezTo>
                  <a:cubicBezTo>
                    <a:pt x="36" y="7"/>
                    <a:pt x="54" y="3"/>
                    <a:pt x="62" y="2"/>
                  </a:cubicBezTo>
                  <a:cubicBezTo>
                    <a:pt x="70" y="0"/>
                    <a:pt x="84" y="0"/>
                    <a:pt x="93" y="10"/>
                  </a:cubicBezTo>
                  <a:cubicBezTo>
                    <a:pt x="109" y="29"/>
                    <a:pt x="112" y="86"/>
                    <a:pt x="112" y="86"/>
                  </a:cubicBezTo>
                  <a:cubicBezTo>
                    <a:pt x="112" y="86"/>
                    <a:pt x="110" y="98"/>
                    <a:pt x="125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85" y="74"/>
                    <a:pt x="192" y="74"/>
                    <a:pt x="199" y="77"/>
                  </a:cubicBezTo>
                  <a:cubicBezTo>
                    <a:pt x="205" y="79"/>
                    <a:pt x="210" y="84"/>
                    <a:pt x="213" y="93"/>
                  </a:cubicBezTo>
                  <a:cubicBezTo>
                    <a:pt x="217" y="114"/>
                    <a:pt x="210" y="126"/>
                    <a:pt x="211" y="131"/>
                  </a:cubicBezTo>
                  <a:cubicBezTo>
                    <a:pt x="212" y="135"/>
                    <a:pt x="221" y="140"/>
                    <a:pt x="220" y="154"/>
                  </a:cubicBezTo>
                  <a:cubicBezTo>
                    <a:pt x="220" y="168"/>
                    <a:pt x="217" y="167"/>
                    <a:pt x="219" y="173"/>
                  </a:cubicBezTo>
                  <a:cubicBezTo>
                    <a:pt x="221" y="179"/>
                    <a:pt x="224" y="194"/>
                    <a:pt x="224" y="204"/>
                  </a:cubicBezTo>
                  <a:cubicBezTo>
                    <a:pt x="223" y="215"/>
                    <a:pt x="220" y="220"/>
                    <a:pt x="220" y="220"/>
                  </a:cubicBezTo>
                  <a:cubicBezTo>
                    <a:pt x="220" y="220"/>
                    <a:pt x="228" y="239"/>
                    <a:pt x="226" y="252"/>
                  </a:cubicBezTo>
                  <a:cubicBezTo>
                    <a:pt x="223" y="268"/>
                    <a:pt x="191" y="289"/>
                    <a:pt x="174" y="287"/>
                  </a:cubicBezTo>
                  <a:cubicBezTo>
                    <a:pt x="166" y="286"/>
                    <a:pt x="132" y="289"/>
                    <a:pt x="116" y="290"/>
                  </a:cubicBezTo>
                  <a:cubicBezTo>
                    <a:pt x="100" y="291"/>
                    <a:pt x="54" y="290"/>
                    <a:pt x="42" y="3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任意多边形 393">
              <a:extLst>
                <a:ext uri="{FF2B5EF4-FFF2-40B4-BE49-F238E27FC236}">
                  <a16:creationId xmlns:a16="http://schemas.microsoft.com/office/drawing/2014/main" id="{793A1CCA-4C86-8BC2-F937-80B297A45391}"/>
                </a:ext>
              </a:extLst>
            </p:cNvPr>
            <p:cNvSpPr/>
            <p:nvPr/>
          </p:nvSpPr>
          <p:spPr bwMode="auto">
            <a:xfrm>
              <a:off x="7534276" y="1600200"/>
              <a:ext cx="558800" cy="742950"/>
            </a:xfrm>
            <a:custGeom>
              <a:avLst/>
              <a:gdLst>
                <a:gd name="T0" fmla="*/ 46 w 228"/>
                <a:gd name="T1" fmla="*/ 303 h 303"/>
                <a:gd name="T2" fmla="*/ 0 w 228"/>
                <a:gd name="T3" fmla="*/ 160 h 303"/>
                <a:gd name="T4" fmla="*/ 44 w 228"/>
                <a:gd name="T5" fmla="*/ 92 h 303"/>
                <a:gd name="T6" fmla="*/ 54 w 228"/>
                <a:gd name="T7" fmla="*/ 19 h 303"/>
                <a:gd name="T8" fmla="*/ 68 w 228"/>
                <a:gd name="T9" fmla="*/ 2 h 303"/>
                <a:gd name="T10" fmla="*/ 94 w 228"/>
                <a:gd name="T11" fmla="*/ 10 h 303"/>
                <a:gd name="T12" fmla="*/ 113 w 228"/>
                <a:gd name="T13" fmla="*/ 87 h 303"/>
                <a:gd name="T14" fmla="*/ 126 w 228"/>
                <a:gd name="T15" fmla="*/ 94 h 303"/>
                <a:gd name="T16" fmla="*/ 179 w 228"/>
                <a:gd name="T17" fmla="*/ 77 h 303"/>
                <a:gd name="T18" fmla="*/ 200 w 228"/>
                <a:gd name="T19" fmla="*/ 78 h 303"/>
                <a:gd name="T20" fmla="*/ 213 w 228"/>
                <a:gd name="T21" fmla="*/ 94 h 303"/>
                <a:gd name="T22" fmla="*/ 212 w 228"/>
                <a:gd name="T23" fmla="*/ 132 h 303"/>
                <a:gd name="T24" fmla="*/ 221 w 228"/>
                <a:gd name="T25" fmla="*/ 155 h 303"/>
                <a:gd name="T26" fmla="*/ 220 w 228"/>
                <a:gd name="T27" fmla="*/ 174 h 303"/>
                <a:gd name="T28" fmla="*/ 224 w 228"/>
                <a:gd name="T29" fmla="*/ 206 h 303"/>
                <a:gd name="T30" fmla="*/ 221 w 228"/>
                <a:gd name="T31" fmla="*/ 221 h 303"/>
                <a:gd name="T32" fmla="*/ 227 w 228"/>
                <a:gd name="T33" fmla="*/ 253 h 303"/>
                <a:gd name="T34" fmla="*/ 197 w 228"/>
                <a:gd name="T35" fmla="*/ 281 h 303"/>
                <a:gd name="T36" fmla="*/ 117 w 228"/>
                <a:gd name="T37" fmla="*/ 291 h 303"/>
                <a:gd name="T38" fmla="*/ 46 w 228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8" h="303">
                  <a:moveTo>
                    <a:pt x="46" y="303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30" y="144"/>
                    <a:pt x="44" y="92"/>
                  </a:cubicBezTo>
                  <a:cubicBezTo>
                    <a:pt x="54" y="58"/>
                    <a:pt x="55" y="33"/>
                    <a:pt x="54" y="19"/>
                  </a:cubicBezTo>
                  <a:cubicBezTo>
                    <a:pt x="54" y="11"/>
                    <a:pt x="60" y="3"/>
                    <a:pt x="68" y="2"/>
                  </a:cubicBezTo>
                  <a:cubicBezTo>
                    <a:pt x="76" y="0"/>
                    <a:pt x="85" y="0"/>
                    <a:pt x="94" y="10"/>
                  </a:cubicBezTo>
                  <a:cubicBezTo>
                    <a:pt x="111" y="29"/>
                    <a:pt x="113" y="87"/>
                    <a:pt x="113" y="87"/>
                  </a:cubicBezTo>
                  <a:cubicBezTo>
                    <a:pt x="113" y="87"/>
                    <a:pt x="111" y="99"/>
                    <a:pt x="126" y="94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6" y="75"/>
                    <a:pt x="193" y="75"/>
                    <a:pt x="200" y="78"/>
                  </a:cubicBezTo>
                  <a:cubicBezTo>
                    <a:pt x="205" y="81"/>
                    <a:pt x="211" y="85"/>
                    <a:pt x="213" y="94"/>
                  </a:cubicBezTo>
                  <a:cubicBezTo>
                    <a:pt x="218" y="115"/>
                    <a:pt x="211" y="127"/>
                    <a:pt x="212" y="132"/>
                  </a:cubicBezTo>
                  <a:cubicBezTo>
                    <a:pt x="213" y="136"/>
                    <a:pt x="221" y="142"/>
                    <a:pt x="221" y="155"/>
                  </a:cubicBezTo>
                  <a:cubicBezTo>
                    <a:pt x="221" y="169"/>
                    <a:pt x="218" y="168"/>
                    <a:pt x="220" y="174"/>
                  </a:cubicBezTo>
                  <a:cubicBezTo>
                    <a:pt x="222" y="180"/>
                    <a:pt x="225" y="195"/>
                    <a:pt x="224" y="206"/>
                  </a:cubicBezTo>
                  <a:cubicBezTo>
                    <a:pt x="224" y="216"/>
                    <a:pt x="221" y="221"/>
                    <a:pt x="221" y="221"/>
                  </a:cubicBezTo>
                  <a:cubicBezTo>
                    <a:pt x="221" y="221"/>
                    <a:pt x="228" y="240"/>
                    <a:pt x="227" y="253"/>
                  </a:cubicBezTo>
                  <a:cubicBezTo>
                    <a:pt x="225" y="266"/>
                    <a:pt x="205" y="279"/>
                    <a:pt x="197" y="281"/>
                  </a:cubicBezTo>
                  <a:cubicBezTo>
                    <a:pt x="190" y="283"/>
                    <a:pt x="133" y="290"/>
                    <a:pt x="117" y="291"/>
                  </a:cubicBezTo>
                  <a:cubicBezTo>
                    <a:pt x="101" y="292"/>
                    <a:pt x="58" y="292"/>
                    <a:pt x="46" y="3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任意多边形 394">
              <a:extLst>
                <a:ext uri="{FF2B5EF4-FFF2-40B4-BE49-F238E27FC236}">
                  <a16:creationId xmlns:a16="http://schemas.microsoft.com/office/drawing/2014/main" id="{E648B6F8-241B-2AA9-A443-FF56F7E1819C}"/>
                </a:ext>
              </a:extLst>
            </p:cNvPr>
            <p:cNvSpPr/>
            <p:nvPr/>
          </p:nvSpPr>
          <p:spPr bwMode="auto">
            <a:xfrm>
              <a:off x="7812089" y="1720850"/>
              <a:ext cx="46038" cy="85725"/>
            </a:xfrm>
            <a:custGeom>
              <a:avLst/>
              <a:gdLst>
                <a:gd name="T0" fmla="*/ 18 w 19"/>
                <a:gd name="T1" fmla="*/ 0 h 35"/>
                <a:gd name="T2" fmla="*/ 11 w 19"/>
                <a:gd name="T3" fmla="*/ 18 h 35"/>
                <a:gd name="T4" fmla="*/ 0 w 19"/>
                <a:gd name="T5" fmla="*/ 35 h 35"/>
                <a:gd name="T6" fmla="*/ 9 w 19"/>
                <a:gd name="T7" fmla="*/ 17 h 35"/>
                <a:gd name="T8" fmla="*/ 18 w 1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8" y="0"/>
                  </a:moveTo>
                  <a:cubicBezTo>
                    <a:pt x="19" y="1"/>
                    <a:pt x="16" y="9"/>
                    <a:pt x="11" y="18"/>
                  </a:cubicBezTo>
                  <a:cubicBezTo>
                    <a:pt x="6" y="28"/>
                    <a:pt x="1" y="35"/>
                    <a:pt x="0" y="35"/>
                  </a:cubicBezTo>
                  <a:cubicBezTo>
                    <a:pt x="0" y="35"/>
                    <a:pt x="4" y="27"/>
                    <a:pt x="9" y="17"/>
                  </a:cubicBezTo>
                  <a:cubicBezTo>
                    <a:pt x="14" y="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任意多边形 395">
              <a:extLst>
                <a:ext uri="{FF2B5EF4-FFF2-40B4-BE49-F238E27FC236}">
                  <a16:creationId xmlns:a16="http://schemas.microsoft.com/office/drawing/2014/main" id="{24AA517E-E253-1ADD-7709-7E4D91B8DC57}"/>
                </a:ext>
              </a:extLst>
            </p:cNvPr>
            <p:cNvSpPr/>
            <p:nvPr/>
          </p:nvSpPr>
          <p:spPr bwMode="auto">
            <a:xfrm>
              <a:off x="7804151" y="1671638"/>
              <a:ext cx="44450" cy="76200"/>
            </a:xfrm>
            <a:custGeom>
              <a:avLst/>
              <a:gdLst>
                <a:gd name="T0" fmla="*/ 18 w 18"/>
                <a:gd name="T1" fmla="*/ 0 h 31"/>
                <a:gd name="T2" fmla="*/ 11 w 18"/>
                <a:gd name="T3" fmla="*/ 17 h 31"/>
                <a:gd name="T4" fmla="*/ 0 w 18"/>
                <a:gd name="T5" fmla="*/ 31 h 31"/>
                <a:gd name="T6" fmla="*/ 9 w 18"/>
                <a:gd name="T7" fmla="*/ 15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cubicBezTo>
                    <a:pt x="18" y="1"/>
                    <a:pt x="16" y="8"/>
                    <a:pt x="11" y="17"/>
                  </a:cubicBezTo>
                  <a:cubicBezTo>
                    <a:pt x="5" y="25"/>
                    <a:pt x="1" y="31"/>
                    <a:pt x="0" y="31"/>
                  </a:cubicBezTo>
                  <a:cubicBezTo>
                    <a:pt x="0" y="31"/>
                    <a:pt x="4" y="24"/>
                    <a:pt x="9" y="15"/>
                  </a:cubicBezTo>
                  <a:cubicBezTo>
                    <a:pt x="14" y="7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任意多边形 396">
              <a:extLst>
                <a:ext uri="{FF2B5EF4-FFF2-40B4-BE49-F238E27FC236}">
                  <a16:creationId xmlns:a16="http://schemas.microsoft.com/office/drawing/2014/main" id="{FD430D5C-4460-3FB7-EA32-9D14577C48CE}"/>
                </a:ext>
              </a:extLst>
            </p:cNvPr>
            <p:cNvSpPr/>
            <p:nvPr/>
          </p:nvSpPr>
          <p:spPr bwMode="auto">
            <a:xfrm>
              <a:off x="7791451" y="1630363"/>
              <a:ext cx="39688" cy="60325"/>
            </a:xfrm>
            <a:custGeom>
              <a:avLst/>
              <a:gdLst>
                <a:gd name="T0" fmla="*/ 16 w 16"/>
                <a:gd name="T1" fmla="*/ 1 h 25"/>
                <a:gd name="T2" fmla="*/ 10 w 16"/>
                <a:gd name="T3" fmla="*/ 14 h 25"/>
                <a:gd name="T4" fmla="*/ 1 w 16"/>
                <a:gd name="T5" fmla="*/ 25 h 25"/>
                <a:gd name="T6" fmla="*/ 8 w 16"/>
                <a:gd name="T7" fmla="*/ 13 h 25"/>
                <a:gd name="T8" fmla="*/ 16 w 1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"/>
                  </a:moveTo>
                  <a:cubicBezTo>
                    <a:pt x="16" y="1"/>
                    <a:pt x="15" y="7"/>
                    <a:pt x="10" y="14"/>
                  </a:cubicBezTo>
                  <a:cubicBezTo>
                    <a:pt x="5" y="20"/>
                    <a:pt x="1" y="25"/>
                    <a:pt x="1" y="25"/>
                  </a:cubicBezTo>
                  <a:cubicBezTo>
                    <a:pt x="0" y="25"/>
                    <a:pt x="3" y="19"/>
                    <a:pt x="8" y="13"/>
                  </a:cubicBezTo>
                  <a:cubicBezTo>
                    <a:pt x="13" y="6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任意多边形 397">
              <a:extLst>
                <a:ext uri="{FF2B5EF4-FFF2-40B4-BE49-F238E27FC236}">
                  <a16:creationId xmlns:a16="http://schemas.microsoft.com/office/drawing/2014/main" id="{4C245792-FF17-6013-F5C5-E655437DEFEF}"/>
                </a:ext>
              </a:extLst>
            </p:cNvPr>
            <p:cNvSpPr/>
            <p:nvPr/>
          </p:nvSpPr>
          <p:spPr bwMode="auto">
            <a:xfrm>
              <a:off x="7777164" y="1600200"/>
              <a:ext cx="30163" cy="44450"/>
            </a:xfrm>
            <a:custGeom>
              <a:avLst/>
              <a:gdLst>
                <a:gd name="T0" fmla="*/ 12 w 12"/>
                <a:gd name="T1" fmla="*/ 0 h 18"/>
                <a:gd name="T2" fmla="*/ 7 w 12"/>
                <a:gd name="T3" fmla="*/ 10 h 18"/>
                <a:gd name="T4" fmla="*/ 0 w 12"/>
                <a:gd name="T5" fmla="*/ 18 h 18"/>
                <a:gd name="T6" fmla="*/ 5 w 12"/>
                <a:gd name="T7" fmla="*/ 9 h 18"/>
                <a:gd name="T8" fmla="*/ 12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12" y="1"/>
                    <a:pt x="10" y="5"/>
                    <a:pt x="7" y="10"/>
                  </a:cubicBezTo>
                  <a:cubicBezTo>
                    <a:pt x="4" y="15"/>
                    <a:pt x="1" y="18"/>
                    <a:pt x="0" y="18"/>
                  </a:cubicBezTo>
                  <a:cubicBezTo>
                    <a:pt x="0" y="18"/>
                    <a:pt x="2" y="14"/>
                    <a:pt x="5" y="9"/>
                  </a:cubicBezTo>
                  <a:cubicBezTo>
                    <a:pt x="8" y="4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任意多边形 398">
              <a:extLst>
                <a:ext uri="{FF2B5EF4-FFF2-40B4-BE49-F238E27FC236}">
                  <a16:creationId xmlns:a16="http://schemas.microsoft.com/office/drawing/2014/main" id="{697687DC-CD04-7469-393E-C0D62503977E}"/>
                </a:ext>
              </a:extLst>
            </p:cNvPr>
            <p:cNvSpPr/>
            <p:nvPr/>
          </p:nvSpPr>
          <p:spPr bwMode="auto">
            <a:xfrm>
              <a:off x="7753351" y="1587500"/>
              <a:ext cx="19050" cy="2540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6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1"/>
                    <a:pt x="7" y="3"/>
                    <a:pt x="5" y="6"/>
                  </a:cubicBezTo>
                  <a:cubicBezTo>
                    <a:pt x="3" y="8"/>
                    <a:pt x="1" y="10"/>
                    <a:pt x="0" y="10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任意多边形 399">
              <a:extLst>
                <a:ext uri="{FF2B5EF4-FFF2-40B4-BE49-F238E27FC236}">
                  <a16:creationId xmlns:a16="http://schemas.microsoft.com/office/drawing/2014/main" id="{54674DCA-25F4-5AA3-433E-331F6F1F30EF}"/>
                </a:ext>
              </a:extLst>
            </p:cNvPr>
            <p:cNvSpPr/>
            <p:nvPr/>
          </p:nvSpPr>
          <p:spPr bwMode="auto">
            <a:xfrm>
              <a:off x="7835901" y="1787525"/>
              <a:ext cx="31750" cy="46038"/>
            </a:xfrm>
            <a:custGeom>
              <a:avLst/>
              <a:gdLst>
                <a:gd name="T0" fmla="*/ 12 w 13"/>
                <a:gd name="T1" fmla="*/ 0 h 19"/>
                <a:gd name="T2" fmla="*/ 7 w 13"/>
                <a:gd name="T3" fmla="*/ 10 h 19"/>
                <a:gd name="T4" fmla="*/ 0 w 13"/>
                <a:gd name="T5" fmla="*/ 19 h 19"/>
                <a:gd name="T6" fmla="*/ 5 w 13"/>
                <a:gd name="T7" fmla="*/ 9 h 19"/>
                <a:gd name="T8" fmla="*/ 12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0"/>
                  </a:moveTo>
                  <a:cubicBezTo>
                    <a:pt x="13" y="0"/>
                    <a:pt x="10" y="5"/>
                    <a:pt x="7" y="10"/>
                  </a:cubicBezTo>
                  <a:cubicBezTo>
                    <a:pt x="4" y="15"/>
                    <a:pt x="1" y="19"/>
                    <a:pt x="0" y="19"/>
                  </a:cubicBezTo>
                  <a:cubicBezTo>
                    <a:pt x="0" y="19"/>
                    <a:pt x="2" y="14"/>
                    <a:pt x="5" y="9"/>
                  </a:cubicBezTo>
                  <a:cubicBezTo>
                    <a:pt x="9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任意多边形 400">
              <a:extLst>
                <a:ext uri="{FF2B5EF4-FFF2-40B4-BE49-F238E27FC236}">
                  <a16:creationId xmlns:a16="http://schemas.microsoft.com/office/drawing/2014/main" id="{0D9189D4-06CB-505C-700E-C5041B9DA59B}"/>
                </a:ext>
              </a:extLst>
            </p:cNvPr>
            <p:cNvSpPr/>
            <p:nvPr/>
          </p:nvSpPr>
          <p:spPr bwMode="auto">
            <a:xfrm>
              <a:off x="8054976" y="1839913"/>
              <a:ext cx="63500" cy="80963"/>
            </a:xfrm>
            <a:custGeom>
              <a:avLst/>
              <a:gdLst>
                <a:gd name="T0" fmla="*/ 25 w 26"/>
                <a:gd name="T1" fmla="*/ 0 h 33"/>
                <a:gd name="T2" fmla="*/ 14 w 26"/>
                <a:gd name="T3" fmla="*/ 17 h 33"/>
                <a:gd name="T4" fmla="*/ 0 w 26"/>
                <a:gd name="T5" fmla="*/ 33 h 33"/>
                <a:gd name="T6" fmla="*/ 12 w 26"/>
                <a:gd name="T7" fmla="*/ 16 h 33"/>
                <a:gd name="T8" fmla="*/ 25 w 2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cubicBezTo>
                    <a:pt x="26" y="0"/>
                    <a:pt x="21" y="8"/>
                    <a:pt x="14" y="17"/>
                  </a:cubicBezTo>
                  <a:cubicBezTo>
                    <a:pt x="7" y="26"/>
                    <a:pt x="0" y="33"/>
                    <a:pt x="0" y="33"/>
                  </a:cubicBezTo>
                  <a:cubicBezTo>
                    <a:pt x="0" y="32"/>
                    <a:pt x="5" y="25"/>
                    <a:pt x="12" y="16"/>
                  </a:cubicBezTo>
                  <a:cubicBezTo>
                    <a:pt x="19" y="7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任意多边形 401">
              <a:extLst>
                <a:ext uri="{FF2B5EF4-FFF2-40B4-BE49-F238E27FC236}">
                  <a16:creationId xmlns:a16="http://schemas.microsoft.com/office/drawing/2014/main" id="{ACA0555B-7352-A9AF-2032-DC9A9EDDEBFA}"/>
                </a:ext>
              </a:extLst>
            </p:cNvPr>
            <p:cNvSpPr/>
            <p:nvPr/>
          </p:nvSpPr>
          <p:spPr bwMode="auto">
            <a:xfrm>
              <a:off x="8056564" y="1781175"/>
              <a:ext cx="39688" cy="49213"/>
            </a:xfrm>
            <a:custGeom>
              <a:avLst/>
              <a:gdLst>
                <a:gd name="T0" fmla="*/ 16 w 16"/>
                <a:gd name="T1" fmla="*/ 0 h 20"/>
                <a:gd name="T2" fmla="*/ 9 w 16"/>
                <a:gd name="T3" fmla="*/ 11 h 20"/>
                <a:gd name="T4" fmla="*/ 1 w 16"/>
                <a:gd name="T5" fmla="*/ 20 h 20"/>
                <a:gd name="T6" fmla="*/ 7 w 16"/>
                <a:gd name="T7" fmla="*/ 9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0"/>
                    <a:pt x="13" y="5"/>
                    <a:pt x="9" y="11"/>
                  </a:cubicBezTo>
                  <a:cubicBezTo>
                    <a:pt x="5" y="16"/>
                    <a:pt x="1" y="20"/>
                    <a:pt x="1" y="20"/>
                  </a:cubicBezTo>
                  <a:cubicBezTo>
                    <a:pt x="0" y="19"/>
                    <a:pt x="3" y="15"/>
                    <a:pt x="7" y="9"/>
                  </a:cubicBezTo>
                  <a:cubicBezTo>
                    <a:pt x="12" y="4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任意多边形 402">
              <a:extLst>
                <a:ext uri="{FF2B5EF4-FFF2-40B4-BE49-F238E27FC236}">
                  <a16:creationId xmlns:a16="http://schemas.microsoft.com/office/drawing/2014/main" id="{60A21B04-B942-501A-041F-9F35AAE0474D}"/>
                </a:ext>
              </a:extLst>
            </p:cNvPr>
            <p:cNvSpPr/>
            <p:nvPr/>
          </p:nvSpPr>
          <p:spPr bwMode="auto">
            <a:xfrm>
              <a:off x="8077201" y="1931988"/>
              <a:ext cx="47625" cy="60325"/>
            </a:xfrm>
            <a:custGeom>
              <a:avLst/>
              <a:gdLst>
                <a:gd name="T0" fmla="*/ 19 w 20"/>
                <a:gd name="T1" fmla="*/ 0 h 25"/>
                <a:gd name="T2" fmla="*/ 10 w 20"/>
                <a:gd name="T3" fmla="*/ 13 h 25"/>
                <a:gd name="T4" fmla="*/ 1 w 20"/>
                <a:gd name="T5" fmla="*/ 24 h 25"/>
                <a:gd name="T6" fmla="*/ 9 w 20"/>
                <a:gd name="T7" fmla="*/ 11 h 25"/>
                <a:gd name="T8" fmla="*/ 19 w 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9" y="0"/>
                  </a:moveTo>
                  <a:cubicBezTo>
                    <a:pt x="20" y="1"/>
                    <a:pt x="15" y="6"/>
                    <a:pt x="10" y="13"/>
                  </a:cubicBezTo>
                  <a:cubicBezTo>
                    <a:pt x="5" y="19"/>
                    <a:pt x="1" y="25"/>
                    <a:pt x="1" y="24"/>
                  </a:cubicBezTo>
                  <a:cubicBezTo>
                    <a:pt x="0" y="24"/>
                    <a:pt x="3" y="18"/>
                    <a:pt x="9" y="11"/>
                  </a:cubicBezTo>
                  <a:cubicBezTo>
                    <a:pt x="14" y="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任意多边形 403">
              <a:extLst>
                <a:ext uri="{FF2B5EF4-FFF2-40B4-BE49-F238E27FC236}">
                  <a16:creationId xmlns:a16="http://schemas.microsoft.com/office/drawing/2014/main" id="{1DEE05F9-BA6F-646B-40C8-3FC06066278D}"/>
                </a:ext>
              </a:extLst>
            </p:cNvPr>
            <p:cNvSpPr/>
            <p:nvPr/>
          </p:nvSpPr>
          <p:spPr bwMode="auto">
            <a:xfrm>
              <a:off x="8081964" y="2005013"/>
              <a:ext cx="46038" cy="61913"/>
            </a:xfrm>
            <a:custGeom>
              <a:avLst/>
              <a:gdLst>
                <a:gd name="T0" fmla="*/ 18 w 19"/>
                <a:gd name="T1" fmla="*/ 0 h 25"/>
                <a:gd name="T2" fmla="*/ 11 w 19"/>
                <a:gd name="T3" fmla="*/ 13 h 25"/>
                <a:gd name="T4" fmla="*/ 1 w 19"/>
                <a:gd name="T5" fmla="*/ 25 h 25"/>
                <a:gd name="T6" fmla="*/ 9 w 19"/>
                <a:gd name="T7" fmla="*/ 12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9" y="1"/>
                    <a:pt x="15" y="6"/>
                    <a:pt x="11" y="13"/>
                  </a:cubicBezTo>
                  <a:cubicBezTo>
                    <a:pt x="6" y="20"/>
                    <a:pt x="1" y="25"/>
                    <a:pt x="1" y="25"/>
                  </a:cubicBezTo>
                  <a:cubicBezTo>
                    <a:pt x="0" y="25"/>
                    <a:pt x="4" y="19"/>
                    <a:pt x="9" y="12"/>
                  </a:cubicBezTo>
                  <a:cubicBezTo>
                    <a:pt x="14" y="5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任意多边形 404">
              <a:extLst>
                <a:ext uri="{FF2B5EF4-FFF2-40B4-BE49-F238E27FC236}">
                  <a16:creationId xmlns:a16="http://schemas.microsoft.com/office/drawing/2014/main" id="{38059405-03E2-9379-39CE-87FDD20635BC}"/>
                </a:ext>
              </a:extLst>
            </p:cNvPr>
            <p:cNvSpPr/>
            <p:nvPr/>
          </p:nvSpPr>
          <p:spPr bwMode="auto">
            <a:xfrm>
              <a:off x="8083551" y="2090738"/>
              <a:ext cx="53975" cy="68263"/>
            </a:xfrm>
            <a:custGeom>
              <a:avLst/>
              <a:gdLst>
                <a:gd name="T0" fmla="*/ 22 w 22"/>
                <a:gd name="T1" fmla="*/ 0 h 28"/>
                <a:gd name="T2" fmla="*/ 13 w 22"/>
                <a:gd name="T3" fmla="*/ 15 h 28"/>
                <a:gd name="T4" fmla="*/ 1 w 22"/>
                <a:gd name="T5" fmla="*/ 28 h 28"/>
                <a:gd name="T6" fmla="*/ 11 w 22"/>
                <a:gd name="T7" fmla="*/ 14 h 28"/>
                <a:gd name="T8" fmla="*/ 22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22" y="0"/>
                    <a:pt x="18" y="7"/>
                    <a:pt x="13" y="15"/>
                  </a:cubicBezTo>
                  <a:cubicBezTo>
                    <a:pt x="7" y="23"/>
                    <a:pt x="1" y="28"/>
                    <a:pt x="1" y="28"/>
                  </a:cubicBezTo>
                  <a:cubicBezTo>
                    <a:pt x="0" y="28"/>
                    <a:pt x="5" y="22"/>
                    <a:pt x="11" y="14"/>
                  </a:cubicBezTo>
                  <a:cubicBezTo>
                    <a:pt x="17" y="6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任意多边形 405">
              <a:extLst>
                <a:ext uri="{FF2B5EF4-FFF2-40B4-BE49-F238E27FC236}">
                  <a16:creationId xmlns:a16="http://schemas.microsoft.com/office/drawing/2014/main" id="{C8F4F986-1A5B-E14F-80F9-B0905329A198}"/>
                </a:ext>
              </a:extLst>
            </p:cNvPr>
            <p:cNvSpPr/>
            <p:nvPr/>
          </p:nvSpPr>
          <p:spPr bwMode="auto">
            <a:xfrm>
              <a:off x="8081964" y="2162175"/>
              <a:ext cx="60325" cy="82550"/>
            </a:xfrm>
            <a:custGeom>
              <a:avLst/>
              <a:gdLst>
                <a:gd name="T0" fmla="*/ 25 w 25"/>
                <a:gd name="T1" fmla="*/ 0 h 34"/>
                <a:gd name="T2" fmla="*/ 14 w 25"/>
                <a:gd name="T3" fmla="*/ 18 h 34"/>
                <a:gd name="T4" fmla="*/ 0 w 25"/>
                <a:gd name="T5" fmla="*/ 33 h 34"/>
                <a:gd name="T6" fmla="*/ 12 w 25"/>
                <a:gd name="T7" fmla="*/ 17 h 34"/>
                <a:gd name="T8" fmla="*/ 25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cubicBezTo>
                    <a:pt x="25" y="1"/>
                    <a:pt x="21" y="9"/>
                    <a:pt x="14" y="18"/>
                  </a:cubicBezTo>
                  <a:cubicBezTo>
                    <a:pt x="7" y="27"/>
                    <a:pt x="1" y="34"/>
                    <a:pt x="0" y="33"/>
                  </a:cubicBezTo>
                  <a:cubicBezTo>
                    <a:pt x="0" y="33"/>
                    <a:pt x="5" y="26"/>
                    <a:pt x="12" y="17"/>
                  </a:cubicBezTo>
                  <a:cubicBezTo>
                    <a:pt x="19" y="8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任意多边形 406">
              <a:extLst>
                <a:ext uri="{FF2B5EF4-FFF2-40B4-BE49-F238E27FC236}">
                  <a16:creationId xmlns:a16="http://schemas.microsoft.com/office/drawing/2014/main" id="{8AC1E1BE-1ACF-B458-FEBA-86DE9AACF0A6}"/>
                </a:ext>
              </a:extLst>
            </p:cNvPr>
            <p:cNvSpPr/>
            <p:nvPr/>
          </p:nvSpPr>
          <p:spPr bwMode="auto">
            <a:xfrm>
              <a:off x="4264026" y="2265363"/>
              <a:ext cx="273050" cy="360363"/>
            </a:xfrm>
            <a:custGeom>
              <a:avLst/>
              <a:gdLst>
                <a:gd name="T0" fmla="*/ 172 w 172"/>
                <a:gd name="T1" fmla="*/ 37 h 227"/>
                <a:gd name="T2" fmla="*/ 71 w 172"/>
                <a:gd name="T3" fmla="*/ 227 h 227"/>
                <a:gd name="T4" fmla="*/ 0 w 172"/>
                <a:gd name="T5" fmla="*/ 188 h 227"/>
                <a:gd name="T6" fmla="*/ 102 w 172"/>
                <a:gd name="T7" fmla="*/ 0 h 227"/>
                <a:gd name="T8" fmla="*/ 172 w 172"/>
                <a:gd name="T9" fmla="*/ 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27">
                  <a:moveTo>
                    <a:pt x="172" y="37"/>
                  </a:moveTo>
                  <a:lnTo>
                    <a:pt x="71" y="227"/>
                  </a:lnTo>
                  <a:lnTo>
                    <a:pt x="0" y="188"/>
                  </a:lnTo>
                  <a:lnTo>
                    <a:pt x="102" y="0"/>
                  </a:lnTo>
                  <a:lnTo>
                    <a:pt x="172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任意多边形 407">
              <a:extLst>
                <a:ext uri="{FF2B5EF4-FFF2-40B4-BE49-F238E27FC236}">
                  <a16:creationId xmlns:a16="http://schemas.microsoft.com/office/drawing/2014/main" id="{1728F4F6-496A-1E4F-7027-9D2A94FB84E7}"/>
                </a:ext>
              </a:extLst>
            </p:cNvPr>
            <p:cNvSpPr/>
            <p:nvPr/>
          </p:nvSpPr>
          <p:spPr bwMode="auto">
            <a:xfrm>
              <a:off x="4294189" y="2279650"/>
              <a:ext cx="274638" cy="360363"/>
            </a:xfrm>
            <a:custGeom>
              <a:avLst/>
              <a:gdLst>
                <a:gd name="T0" fmla="*/ 173 w 173"/>
                <a:gd name="T1" fmla="*/ 39 h 227"/>
                <a:gd name="T2" fmla="*/ 71 w 173"/>
                <a:gd name="T3" fmla="*/ 227 h 227"/>
                <a:gd name="T4" fmla="*/ 0 w 173"/>
                <a:gd name="T5" fmla="*/ 190 h 227"/>
                <a:gd name="T6" fmla="*/ 102 w 173"/>
                <a:gd name="T7" fmla="*/ 0 h 227"/>
                <a:gd name="T8" fmla="*/ 173 w 173"/>
                <a:gd name="T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7">
                  <a:moveTo>
                    <a:pt x="173" y="39"/>
                  </a:moveTo>
                  <a:lnTo>
                    <a:pt x="71" y="227"/>
                  </a:lnTo>
                  <a:lnTo>
                    <a:pt x="0" y="190"/>
                  </a:lnTo>
                  <a:lnTo>
                    <a:pt x="102" y="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任意多边形 408">
              <a:extLst>
                <a:ext uri="{FF2B5EF4-FFF2-40B4-BE49-F238E27FC236}">
                  <a16:creationId xmlns:a16="http://schemas.microsoft.com/office/drawing/2014/main" id="{1DFFAD73-B48F-E82C-F413-4563112C430F}"/>
                </a:ext>
              </a:extLst>
            </p:cNvPr>
            <p:cNvSpPr/>
            <p:nvPr/>
          </p:nvSpPr>
          <p:spPr bwMode="auto">
            <a:xfrm>
              <a:off x="4443414" y="2351088"/>
              <a:ext cx="66675" cy="65088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4"/>
                    <a:pt x="2" y="21"/>
                    <a:pt x="8" y="24"/>
                  </a:cubicBezTo>
                  <a:cubicBezTo>
                    <a:pt x="13" y="27"/>
                    <a:pt x="20" y="25"/>
                    <a:pt x="24" y="19"/>
                  </a:cubicBezTo>
                  <a:cubicBezTo>
                    <a:pt x="27" y="14"/>
                    <a:pt x="24" y="7"/>
                    <a:pt x="19" y="3"/>
                  </a:cubicBezTo>
                  <a:cubicBezTo>
                    <a:pt x="13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任意多边形 409">
              <a:extLst>
                <a:ext uri="{FF2B5EF4-FFF2-40B4-BE49-F238E27FC236}">
                  <a16:creationId xmlns:a16="http://schemas.microsoft.com/office/drawing/2014/main" id="{1C40DB5F-EC1F-F946-66A1-2C387FA926FD}"/>
                </a:ext>
              </a:extLst>
            </p:cNvPr>
            <p:cNvSpPr/>
            <p:nvPr/>
          </p:nvSpPr>
          <p:spPr bwMode="auto">
            <a:xfrm>
              <a:off x="4402139" y="2308225"/>
              <a:ext cx="7938" cy="60325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2 h 24"/>
                <a:gd name="T4" fmla="*/ 3 w 3"/>
                <a:gd name="T5" fmla="*/ 24 h 24"/>
                <a:gd name="T6" fmla="*/ 0 w 3"/>
                <a:gd name="T7" fmla="*/ 12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9"/>
                    <a:pt x="3" y="24"/>
                    <a:pt x="3" y="24"/>
                  </a:cubicBezTo>
                  <a:cubicBezTo>
                    <a:pt x="2" y="24"/>
                    <a:pt x="1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多边形 410">
              <a:extLst>
                <a:ext uri="{FF2B5EF4-FFF2-40B4-BE49-F238E27FC236}">
                  <a16:creationId xmlns:a16="http://schemas.microsoft.com/office/drawing/2014/main" id="{4EBDD4D1-9AD7-EA86-5C8C-A0F238D504E5}"/>
                </a:ext>
              </a:extLst>
            </p:cNvPr>
            <p:cNvSpPr/>
            <p:nvPr/>
          </p:nvSpPr>
          <p:spPr bwMode="auto">
            <a:xfrm>
              <a:off x="4383089" y="23431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4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4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任意多边形 411">
              <a:extLst>
                <a:ext uri="{FF2B5EF4-FFF2-40B4-BE49-F238E27FC236}">
                  <a16:creationId xmlns:a16="http://schemas.microsoft.com/office/drawing/2014/main" id="{A793424D-A49D-752D-3823-072555A20F9A}"/>
                </a:ext>
              </a:extLst>
            </p:cNvPr>
            <p:cNvSpPr/>
            <p:nvPr/>
          </p:nvSpPr>
          <p:spPr bwMode="auto">
            <a:xfrm>
              <a:off x="4365626" y="237490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412">
              <a:extLst>
                <a:ext uri="{FF2B5EF4-FFF2-40B4-BE49-F238E27FC236}">
                  <a16:creationId xmlns:a16="http://schemas.microsoft.com/office/drawing/2014/main" id="{945C0D0D-3D36-7785-0B47-2F463DDAB871}"/>
                </a:ext>
              </a:extLst>
            </p:cNvPr>
            <p:cNvSpPr/>
            <p:nvPr/>
          </p:nvSpPr>
          <p:spPr bwMode="auto">
            <a:xfrm>
              <a:off x="4348164" y="2409825"/>
              <a:ext cx="9525" cy="58738"/>
            </a:xfrm>
            <a:custGeom>
              <a:avLst/>
              <a:gdLst>
                <a:gd name="T0" fmla="*/ 0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0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3" y="18"/>
                    <a:pt x="4" y="24"/>
                    <a:pt x="3" y="24"/>
                  </a:cubicBezTo>
                  <a:cubicBezTo>
                    <a:pt x="2" y="24"/>
                    <a:pt x="1" y="19"/>
                    <a:pt x="1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413">
              <a:extLst>
                <a:ext uri="{FF2B5EF4-FFF2-40B4-BE49-F238E27FC236}">
                  <a16:creationId xmlns:a16="http://schemas.microsoft.com/office/drawing/2014/main" id="{FB6BA24F-46AB-C2A8-2248-0865111D22E9}"/>
                </a:ext>
              </a:extLst>
            </p:cNvPr>
            <p:cNvSpPr/>
            <p:nvPr/>
          </p:nvSpPr>
          <p:spPr bwMode="auto">
            <a:xfrm>
              <a:off x="4329114" y="2441575"/>
              <a:ext cx="9525" cy="60325"/>
            </a:xfrm>
            <a:custGeom>
              <a:avLst/>
              <a:gdLst>
                <a:gd name="T0" fmla="*/ 1 w 4"/>
                <a:gd name="T1" fmla="*/ 0 h 25"/>
                <a:gd name="T2" fmla="*/ 3 w 4"/>
                <a:gd name="T3" fmla="*/ 12 h 25"/>
                <a:gd name="T4" fmla="*/ 4 w 4"/>
                <a:gd name="T5" fmla="*/ 24 h 25"/>
                <a:gd name="T6" fmla="*/ 1 w 4"/>
                <a:gd name="T7" fmla="*/ 12 h 25"/>
                <a:gd name="T8" fmla="*/ 1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1" y="0"/>
                  </a:moveTo>
                  <a:cubicBezTo>
                    <a:pt x="2" y="0"/>
                    <a:pt x="3" y="6"/>
                    <a:pt x="3" y="12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3" y="25"/>
                    <a:pt x="2" y="19"/>
                    <a:pt x="1" y="12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任意多边形 414">
              <a:extLst>
                <a:ext uri="{FF2B5EF4-FFF2-40B4-BE49-F238E27FC236}">
                  <a16:creationId xmlns:a16="http://schemas.microsoft.com/office/drawing/2014/main" id="{F48E4946-6CC2-A8C9-24DE-150E396F3F1D}"/>
                </a:ext>
              </a:extLst>
            </p:cNvPr>
            <p:cNvSpPr/>
            <p:nvPr/>
          </p:nvSpPr>
          <p:spPr bwMode="auto">
            <a:xfrm>
              <a:off x="4311651" y="2474913"/>
              <a:ext cx="9525" cy="60325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8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415">
              <a:extLst>
                <a:ext uri="{FF2B5EF4-FFF2-40B4-BE49-F238E27FC236}">
                  <a16:creationId xmlns:a16="http://schemas.microsoft.com/office/drawing/2014/main" id="{6F82531F-B706-CF00-9A66-4008030AC317}"/>
                </a:ext>
              </a:extLst>
            </p:cNvPr>
            <p:cNvSpPr/>
            <p:nvPr/>
          </p:nvSpPr>
          <p:spPr bwMode="auto">
            <a:xfrm>
              <a:off x="4294189" y="2508250"/>
              <a:ext cx="9525" cy="60325"/>
            </a:xfrm>
            <a:custGeom>
              <a:avLst/>
              <a:gdLst>
                <a:gd name="T0" fmla="*/ 0 w 4"/>
                <a:gd name="T1" fmla="*/ 0 h 25"/>
                <a:gd name="T2" fmla="*/ 3 w 4"/>
                <a:gd name="T3" fmla="*/ 12 h 25"/>
                <a:gd name="T4" fmla="*/ 3 w 4"/>
                <a:gd name="T5" fmla="*/ 25 h 25"/>
                <a:gd name="T6" fmla="*/ 1 w 4"/>
                <a:gd name="T7" fmla="*/ 13 h 25"/>
                <a:gd name="T8" fmla="*/ 0 w 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cubicBezTo>
                    <a:pt x="1" y="0"/>
                    <a:pt x="2" y="6"/>
                    <a:pt x="3" y="12"/>
                  </a:cubicBezTo>
                  <a:cubicBezTo>
                    <a:pt x="4" y="19"/>
                    <a:pt x="4" y="24"/>
                    <a:pt x="3" y="25"/>
                  </a:cubicBezTo>
                  <a:cubicBezTo>
                    <a:pt x="3" y="25"/>
                    <a:pt x="1" y="19"/>
                    <a:pt x="1" y="13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任意多边形 416">
              <a:extLst>
                <a:ext uri="{FF2B5EF4-FFF2-40B4-BE49-F238E27FC236}">
                  <a16:creationId xmlns:a16="http://schemas.microsoft.com/office/drawing/2014/main" id="{833EC174-33D6-6049-E1BC-1C48EE476564}"/>
                </a:ext>
              </a:extLst>
            </p:cNvPr>
            <p:cNvSpPr/>
            <p:nvPr/>
          </p:nvSpPr>
          <p:spPr bwMode="auto">
            <a:xfrm>
              <a:off x="4416426" y="2279650"/>
              <a:ext cx="9525" cy="58738"/>
            </a:xfrm>
            <a:custGeom>
              <a:avLst/>
              <a:gdLst>
                <a:gd name="T0" fmla="*/ 1 w 4"/>
                <a:gd name="T1" fmla="*/ 0 h 24"/>
                <a:gd name="T2" fmla="*/ 3 w 4"/>
                <a:gd name="T3" fmla="*/ 12 h 24"/>
                <a:gd name="T4" fmla="*/ 3 w 4"/>
                <a:gd name="T5" fmla="*/ 24 h 24"/>
                <a:gd name="T6" fmla="*/ 1 w 4"/>
                <a:gd name="T7" fmla="*/ 1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2" y="5"/>
                    <a:pt x="3" y="12"/>
                  </a:cubicBezTo>
                  <a:cubicBezTo>
                    <a:pt x="4" y="19"/>
                    <a:pt x="4" y="24"/>
                    <a:pt x="3" y="24"/>
                  </a:cubicBezTo>
                  <a:cubicBezTo>
                    <a:pt x="3" y="24"/>
                    <a:pt x="2" y="19"/>
                    <a:pt x="1" y="12"/>
                  </a:cubicBezTo>
                  <a:cubicBezTo>
                    <a:pt x="0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任意多边形 417">
              <a:extLst>
                <a:ext uri="{FF2B5EF4-FFF2-40B4-BE49-F238E27FC236}">
                  <a16:creationId xmlns:a16="http://schemas.microsoft.com/office/drawing/2014/main" id="{DC630300-F536-3567-1BE1-5BFDEF0B215A}"/>
                </a:ext>
              </a:extLst>
            </p:cNvPr>
            <p:cNvSpPr/>
            <p:nvPr/>
          </p:nvSpPr>
          <p:spPr bwMode="auto">
            <a:xfrm>
              <a:off x="4437064" y="2270125"/>
              <a:ext cx="6350" cy="36513"/>
            </a:xfrm>
            <a:custGeom>
              <a:avLst/>
              <a:gdLst>
                <a:gd name="T0" fmla="*/ 1 w 3"/>
                <a:gd name="T1" fmla="*/ 0 h 15"/>
                <a:gd name="T2" fmla="*/ 3 w 3"/>
                <a:gd name="T3" fmla="*/ 7 h 15"/>
                <a:gd name="T4" fmla="*/ 2 w 3"/>
                <a:gd name="T5" fmla="*/ 15 h 15"/>
                <a:gd name="T6" fmla="*/ 1 w 3"/>
                <a:gd name="T7" fmla="*/ 7 h 15"/>
                <a:gd name="T8" fmla="*/ 1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0"/>
                    <a:pt x="2" y="3"/>
                    <a:pt x="3" y="7"/>
                  </a:cubicBezTo>
                  <a:cubicBezTo>
                    <a:pt x="3" y="11"/>
                    <a:pt x="3" y="14"/>
                    <a:pt x="2" y="15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任意多边形 418">
              <a:extLst>
                <a:ext uri="{FF2B5EF4-FFF2-40B4-BE49-F238E27FC236}">
                  <a16:creationId xmlns:a16="http://schemas.microsoft.com/office/drawing/2014/main" id="{760CB084-2209-66CC-D41C-6AD9FA0EE6DE}"/>
                </a:ext>
              </a:extLst>
            </p:cNvPr>
            <p:cNvSpPr/>
            <p:nvPr/>
          </p:nvSpPr>
          <p:spPr bwMode="auto">
            <a:xfrm>
              <a:off x="3870326" y="1892300"/>
              <a:ext cx="487363" cy="617538"/>
            </a:xfrm>
            <a:custGeom>
              <a:avLst/>
              <a:gdLst>
                <a:gd name="T0" fmla="*/ 143 w 199"/>
                <a:gd name="T1" fmla="*/ 252 h 252"/>
                <a:gd name="T2" fmla="*/ 199 w 199"/>
                <a:gd name="T3" fmla="*/ 142 h 252"/>
                <a:gd name="T4" fmla="*/ 174 w 199"/>
                <a:gd name="T5" fmla="*/ 81 h 252"/>
                <a:gd name="T6" fmla="*/ 191 w 199"/>
                <a:gd name="T7" fmla="*/ 20 h 252"/>
                <a:gd name="T8" fmla="*/ 172 w 199"/>
                <a:gd name="T9" fmla="*/ 5 h 252"/>
                <a:gd name="T10" fmla="*/ 146 w 199"/>
                <a:gd name="T11" fmla="*/ 7 h 252"/>
                <a:gd name="T12" fmla="*/ 118 w 199"/>
                <a:gd name="T13" fmla="*/ 65 h 252"/>
                <a:gd name="T14" fmla="*/ 107 w 199"/>
                <a:gd name="T15" fmla="*/ 70 h 252"/>
                <a:gd name="T16" fmla="*/ 66 w 199"/>
                <a:gd name="T17" fmla="*/ 48 h 252"/>
                <a:gd name="T18" fmla="*/ 49 w 199"/>
                <a:gd name="T19" fmla="*/ 45 h 252"/>
                <a:gd name="T20" fmla="*/ 35 w 199"/>
                <a:gd name="T21" fmla="*/ 57 h 252"/>
                <a:gd name="T22" fmla="*/ 31 w 199"/>
                <a:gd name="T23" fmla="*/ 87 h 252"/>
                <a:gd name="T24" fmla="*/ 20 w 199"/>
                <a:gd name="T25" fmla="*/ 105 h 252"/>
                <a:gd name="T26" fmla="*/ 18 w 199"/>
                <a:gd name="T27" fmla="*/ 121 h 252"/>
                <a:gd name="T28" fmla="*/ 10 w 199"/>
                <a:gd name="T29" fmla="*/ 145 h 252"/>
                <a:gd name="T30" fmla="*/ 10 w 199"/>
                <a:gd name="T31" fmla="*/ 159 h 252"/>
                <a:gd name="T32" fmla="*/ 1 w 199"/>
                <a:gd name="T33" fmla="*/ 184 h 252"/>
                <a:gd name="T34" fmla="*/ 37 w 199"/>
                <a:gd name="T35" fmla="*/ 220 h 252"/>
                <a:gd name="T36" fmla="*/ 84 w 199"/>
                <a:gd name="T37" fmla="*/ 231 h 252"/>
                <a:gd name="T38" fmla="*/ 143 w 199"/>
                <a:gd name="T3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2">
                  <a:moveTo>
                    <a:pt x="143" y="25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2"/>
                    <a:pt x="177" y="125"/>
                    <a:pt x="174" y="81"/>
                  </a:cubicBezTo>
                  <a:cubicBezTo>
                    <a:pt x="171" y="51"/>
                    <a:pt x="189" y="31"/>
                    <a:pt x="191" y="20"/>
                  </a:cubicBezTo>
                  <a:cubicBezTo>
                    <a:pt x="193" y="13"/>
                    <a:pt x="178" y="7"/>
                    <a:pt x="172" y="5"/>
                  </a:cubicBezTo>
                  <a:cubicBezTo>
                    <a:pt x="166" y="2"/>
                    <a:pt x="155" y="0"/>
                    <a:pt x="146" y="7"/>
                  </a:cubicBezTo>
                  <a:cubicBezTo>
                    <a:pt x="129" y="20"/>
                    <a:pt x="118" y="65"/>
                    <a:pt x="118" y="65"/>
                  </a:cubicBezTo>
                  <a:cubicBezTo>
                    <a:pt x="118" y="65"/>
                    <a:pt x="118" y="76"/>
                    <a:pt x="107" y="70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5"/>
                    <a:pt x="55" y="44"/>
                    <a:pt x="49" y="45"/>
                  </a:cubicBezTo>
                  <a:cubicBezTo>
                    <a:pt x="44" y="46"/>
                    <a:pt x="39" y="49"/>
                    <a:pt x="35" y="57"/>
                  </a:cubicBezTo>
                  <a:cubicBezTo>
                    <a:pt x="28" y="73"/>
                    <a:pt x="33" y="84"/>
                    <a:pt x="31" y="87"/>
                  </a:cubicBezTo>
                  <a:cubicBezTo>
                    <a:pt x="29" y="90"/>
                    <a:pt x="22" y="94"/>
                    <a:pt x="20" y="105"/>
                  </a:cubicBezTo>
                  <a:cubicBezTo>
                    <a:pt x="18" y="116"/>
                    <a:pt x="21" y="116"/>
                    <a:pt x="18" y="121"/>
                  </a:cubicBezTo>
                  <a:cubicBezTo>
                    <a:pt x="16" y="125"/>
                    <a:pt x="10" y="137"/>
                    <a:pt x="10" y="145"/>
                  </a:cubicBezTo>
                  <a:cubicBezTo>
                    <a:pt x="9" y="154"/>
                    <a:pt x="10" y="159"/>
                    <a:pt x="10" y="159"/>
                  </a:cubicBezTo>
                  <a:cubicBezTo>
                    <a:pt x="10" y="159"/>
                    <a:pt x="0" y="173"/>
                    <a:pt x="1" y="184"/>
                  </a:cubicBezTo>
                  <a:cubicBezTo>
                    <a:pt x="1" y="198"/>
                    <a:pt x="24" y="219"/>
                    <a:pt x="37" y="220"/>
                  </a:cubicBezTo>
                  <a:cubicBezTo>
                    <a:pt x="44" y="221"/>
                    <a:pt x="71" y="228"/>
                    <a:pt x="84" y="231"/>
                  </a:cubicBezTo>
                  <a:cubicBezTo>
                    <a:pt x="97" y="234"/>
                    <a:pt x="135" y="241"/>
                    <a:pt x="143" y="2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任意多边形 419">
              <a:extLst>
                <a:ext uri="{FF2B5EF4-FFF2-40B4-BE49-F238E27FC236}">
                  <a16:creationId xmlns:a16="http://schemas.microsoft.com/office/drawing/2014/main" id="{6BD096E3-716D-4730-3A2D-C37860D58656}"/>
                </a:ext>
              </a:extLst>
            </p:cNvPr>
            <p:cNvSpPr/>
            <p:nvPr/>
          </p:nvSpPr>
          <p:spPr bwMode="auto">
            <a:xfrm>
              <a:off x="3911601" y="1911350"/>
              <a:ext cx="487363" cy="620713"/>
            </a:xfrm>
            <a:custGeom>
              <a:avLst/>
              <a:gdLst>
                <a:gd name="T0" fmla="*/ 140 w 199"/>
                <a:gd name="T1" fmla="*/ 253 h 253"/>
                <a:gd name="T2" fmla="*/ 199 w 199"/>
                <a:gd name="T3" fmla="*/ 144 h 253"/>
                <a:gd name="T4" fmla="*/ 174 w 199"/>
                <a:gd name="T5" fmla="*/ 82 h 253"/>
                <a:gd name="T6" fmla="*/ 176 w 199"/>
                <a:gd name="T7" fmla="*/ 20 h 253"/>
                <a:gd name="T8" fmla="*/ 168 w 199"/>
                <a:gd name="T9" fmla="*/ 4 h 253"/>
                <a:gd name="T10" fmla="*/ 145 w 199"/>
                <a:gd name="T11" fmla="*/ 7 h 253"/>
                <a:gd name="T12" fmla="*/ 118 w 199"/>
                <a:gd name="T13" fmla="*/ 67 h 253"/>
                <a:gd name="T14" fmla="*/ 107 w 199"/>
                <a:gd name="T15" fmla="*/ 71 h 253"/>
                <a:gd name="T16" fmla="*/ 66 w 199"/>
                <a:gd name="T17" fmla="*/ 49 h 253"/>
                <a:gd name="T18" fmla="*/ 49 w 199"/>
                <a:gd name="T19" fmla="*/ 47 h 253"/>
                <a:gd name="T20" fmla="*/ 35 w 199"/>
                <a:gd name="T21" fmla="*/ 58 h 253"/>
                <a:gd name="T22" fmla="*/ 31 w 199"/>
                <a:gd name="T23" fmla="*/ 88 h 253"/>
                <a:gd name="T24" fmla="*/ 20 w 199"/>
                <a:gd name="T25" fmla="*/ 106 h 253"/>
                <a:gd name="T26" fmla="*/ 18 w 199"/>
                <a:gd name="T27" fmla="*/ 122 h 253"/>
                <a:gd name="T28" fmla="*/ 10 w 199"/>
                <a:gd name="T29" fmla="*/ 147 h 253"/>
                <a:gd name="T30" fmla="*/ 10 w 199"/>
                <a:gd name="T31" fmla="*/ 160 h 253"/>
                <a:gd name="T32" fmla="*/ 1 w 199"/>
                <a:gd name="T33" fmla="*/ 185 h 253"/>
                <a:gd name="T34" fmla="*/ 20 w 199"/>
                <a:gd name="T35" fmla="*/ 212 h 253"/>
                <a:gd name="T36" fmla="*/ 84 w 199"/>
                <a:gd name="T37" fmla="*/ 232 h 253"/>
                <a:gd name="T38" fmla="*/ 140 w 199"/>
                <a:gd name="T3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53">
                  <a:moveTo>
                    <a:pt x="140" y="253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77" y="126"/>
                    <a:pt x="174" y="82"/>
                  </a:cubicBezTo>
                  <a:cubicBezTo>
                    <a:pt x="171" y="52"/>
                    <a:pt x="174" y="31"/>
                    <a:pt x="176" y="20"/>
                  </a:cubicBezTo>
                  <a:cubicBezTo>
                    <a:pt x="178" y="14"/>
                    <a:pt x="174" y="7"/>
                    <a:pt x="168" y="4"/>
                  </a:cubicBezTo>
                  <a:cubicBezTo>
                    <a:pt x="162" y="2"/>
                    <a:pt x="154" y="0"/>
                    <a:pt x="145" y="7"/>
                  </a:cubicBezTo>
                  <a:cubicBezTo>
                    <a:pt x="129" y="20"/>
                    <a:pt x="118" y="67"/>
                    <a:pt x="118" y="67"/>
                  </a:cubicBezTo>
                  <a:cubicBezTo>
                    <a:pt x="118" y="67"/>
                    <a:pt x="118" y="77"/>
                    <a:pt x="107" y="7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1" y="46"/>
                    <a:pt x="55" y="45"/>
                    <a:pt x="49" y="47"/>
                  </a:cubicBezTo>
                  <a:cubicBezTo>
                    <a:pt x="44" y="48"/>
                    <a:pt x="39" y="51"/>
                    <a:pt x="35" y="58"/>
                  </a:cubicBezTo>
                  <a:cubicBezTo>
                    <a:pt x="28" y="74"/>
                    <a:pt x="33" y="85"/>
                    <a:pt x="31" y="88"/>
                  </a:cubicBezTo>
                  <a:cubicBezTo>
                    <a:pt x="29" y="92"/>
                    <a:pt x="22" y="95"/>
                    <a:pt x="20" y="106"/>
                  </a:cubicBezTo>
                  <a:cubicBezTo>
                    <a:pt x="18" y="117"/>
                    <a:pt x="21" y="117"/>
                    <a:pt x="18" y="122"/>
                  </a:cubicBezTo>
                  <a:cubicBezTo>
                    <a:pt x="16" y="126"/>
                    <a:pt x="10" y="138"/>
                    <a:pt x="10" y="147"/>
                  </a:cubicBezTo>
                  <a:cubicBezTo>
                    <a:pt x="9" y="155"/>
                    <a:pt x="10" y="160"/>
                    <a:pt x="10" y="160"/>
                  </a:cubicBezTo>
                  <a:cubicBezTo>
                    <a:pt x="10" y="160"/>
                    <a:pt x="1" y="174"/>
                    <a:pt x="1" y="185"/>
                  </a:cubicBezTo>
                  <a:cubicBezTo>
                    <a:pt x="0" y="195"/>
                    <a:pt x="15" y="209"/>
                    <a:pt x="20" y="212"/>
                  </a:cubicBezTo>
                  <a:cubicBezTo>
                    <a:pt x="26" y="215"/>
                    <a:pt x="71" y="229"/>
                    <a:pt x="84" y="232"/>
                  </a:cubicBezTo>
                  <a:cubicBezTo>
                    <a:pt x="97" y="236"/>
                    <a:pt x="132" y="242"/>
                    <a:pt x="140" y="2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任意多边形 420">
              <a:extLst>
                <a:ext uri="{FF2B5EF4-FFF2-40B4-BE49-F238E27FC236}">
                  <a16:creationId xmlns:a16="http://schemas.microsoft.com/office/drawing/2014/main" id="{EFC510B0-D9EE-6E99-A9BD-309416F21EC7}"/>
                </a:ext>
              </a:extLst>
            </p:cNvPr>
            <p:cNvSpPr/>
            <p:nvPr/>
          </p:nvSpPr>
          <p:spPr bwMode="auto">
            <a:xfrm>
              <a:off x="4178301" y="1992313"/>
              <a:ext cx="25400" cy="79375"/>
            </a:xfrm>
            <a:custGeom>
              <a:avLst/>
              <a:gdLst>
                <a:gd name="T0" fmla="*/ 0 w 10"/>
                <a:gd name="T1" fmla="*/ 1 h 32"/>
                <a:gd name="T2" fmla="*/ 5 w 10"/>
                <a:gd name="T3" fmla="*/ 16 h 32"/>
                <a:gd name="T4" fmla="*/ 9 w 10"/>
                <a:gd name="T5" fmla="*/ 31 h 32"/>
                <a:gd name="T6" fmla="*/ 3 w 10"/>
                <a:gd name="T7" fmla="*/ 16 h 32"/>
                <a:gd name="T8" fmla="*/ 0 w 10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0" y="1"/>
                  </a:moveTo>
                  <a:cubicBezTo>
                    <a:pt x="1" y="0"/>
                    <a:pt x="3" y="7"/>
                    <a:pt x="5" y="16"/>
                  </a:cubicBezTo>
                  <a:cubicBezTo>
                    <a:pt x="8" y="24"/>
                    <a:pt x="10" y="31"/>
                    <a:pt x="9" y="31"/>
                  </a:cubicBezTo>
                  <a:cubicBezTo>
                    <a:pt x="9" y="32"/>
                    <a:pt x="6" y="25"/>
                    <a:pt x="3" y="16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任意多边形 421">
              <a:extLst>
                <a:ext uri="{FF2B5EF4-FFF2-40B4-BE49-F238E27FC236}">
                  <a16:creationId xmlns:a16="http://schemas.microsoft.com/office/drawing/2014/main" id="{BB3553E5-F133-8AB2-9AFA-A0CB07E534DB}"/>
                </a:ext>
              </a:extLst>
            </p:cNvPr>
            <p:cNvSpPr/>
            <p:nvPr/>
          </p:nvSpPr>
          <p:spPr bwMode="auto">
            <a:xfrm>
              <a:off x="4191001" y="1955800"/>
              <a:ext cx="26988" cy="68263"/>
            </a:xfrm>
            <a:custGeom>
              <a:avLst/>
              <a:gdLst>
                <a:gd name="T0" fmla="*/ 1 w 11"/>
                <a:gd name="T1" fmla="*/ 0 h 28"/>
                <a:gd name="T2" fmla="*/ 6 w 11"/>
                <a:gd name="T3" fmla="*/ 13 h 28"/>
                <a:gd name="T4" fmla="*/ 11 w 11"/>
                <a:gd name="T5" fmla="*/ 27 h 28"/>
                <a:gd name="T6" fmla="*/ 4 w 11"/>
                <a:gd name="T7" fmla="*/ 14 h 28"/>
                <a:gd name="T8" fmla="*/ 1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" y="0"/>
                  </a:moveTo>
                  <a:cubicBezTo>
                    <a:pt x="1" y="0"/>
                    <a:pt x="3" y="6"/>
                    <a:pt x="6" y="13"/>
                  </a:cubicBezTo>
                  <a:cubicBezTo>
                    <a:pt x="9" y="21"/>
                    <a:pt x="11" y="27"/>
                    <a:pt x="11" y="27"/>
                  </a:cubicBezTo>
                  <a:cubicBezTo>
                    <a:pt x="10" y="28"/>
                    <a:pt x="7" y="22"/>
                    <a:pt x="4" y="14"/>
                  </a:cubicBezTo>
                  <a:cubicBezTo>
                    <a:pt x="1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任意多边形 422">
              <a:extLst>
                <a:ext uri="{FF2B5EF4-FFF2-40B4-BE49-F238E27FC236}">
                  <a16:creationId xmlns:a16="http://schemas.microsoft.com/office/drawing/2014/main" id="{B126B30E-1CC4-0826-D278-3DFB8F7591CD}"/>
                </a:ext>
              </a:extLst>
            </p:cNvPr>
            <p:cNvSpPr/>
            <p:nvPr/>
          </p:nvSpPr>
          <p:spPr bwMode="auto">
            <a:xfrm>
              <a:off x="4213226" y="1924050"/>
              <a:ext cx="22225" cy="53975"/>
            </a:xfrm>
            <a:custGeom>
              <a:avLst/>
              <a:gdLst>
                <a:gd name="T0" fmla="*/ 0 w 9"/>
                <a:gd name="T1" fmla="*/ 0 h 22"/>
                <a:gd name="T2" fmla="*/ 5 w 9"/>
                <a:gd name="T3" fmla="*/ 11 h 22"/>
                <a:gd name="T4" fmla="*/ 9 w 9"/>
                <a:gd name="T5" fmla="*/ 22 h 22"/>
                <a:gd name="T6" fmla="*/ 3 w 9"/>
                <a:gd name="T7" fmla="*/ 12 h 22"/>
                <a:gd name="T8" fmla="*/ 0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1" y="0"/>
                    <a:pt x="2" y="5"/>
                    <a:pt x="5" y="11"/>
                  </a:cubicBezTo>
                  <a:cubicBezTo>
                    <a:pt x="8" y="17"/>
                    <a:pt x="9" y="22"/>
                    <a:pt x="9" y="22"/>
                  </a:cubicBezTo>
                  <a:cubicBezTo>
                    <a:pt x="8" y="22"/>
                    <a:pt x="6" y="18"/>
                    <a:pt x="3" y="12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任意多边形 423">
              <a:extLst>
                <a:ext uri="{FF2B5EF4-FFF2-40B4-BE49-F238E27FC236}">
                  <a16:creationId xmlns:a16="http://schemas.microsoft.com/office/drawing/2014/main" id="{45C064ED-B1C9-BE5E-F579-428E78A7C843}"/>
                </a:ext>
              </a:extLst>
            </p:cNvPr>
            <p:cNvSpPr/>
            <p:nvPr/>
          </p:nvSpPr>
          <p:spPr bwMode="auto">
            <a:xfrm>
              <a:off x="4237039" y="1901825"/>
              <a:ext cx="17463" cy="41275"/>
            </a:xfrm>
            <a:custGeom>
              <a:avLst/>
              <a:gdLst>
                <a:gd name="T0" fmla="*/ 1 w 7"/>
                <a:gd name="T1" fmla="*/ 1 h 17"/>
                <a:gd name="T2" fmla="*/ 5 w 7"/>
                <a:gd name="T3" fmla="*/ 8 h 17"/>
                <a:gd name="T4" fmla="*/ 7 w 7"/>
                <a:gd name="T5" fmla="*/ 17 h 17"/>
                <a:gd name="T6" fmla="*/ 3 w 7"/>
                <a:gd name="T7" fmla="*/ 9 h 17"/>
                <a:gd name="T8" fmla="*/ 1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"/>
                  </a:moveTo>
                  <a:cubicBezTo>
                    <a:pt x="1" y="0"/>
                    <a:pt x="3" y="4"/>
                    <a:pt x="5" y="8"/>
                  </a:cubicBezTo>
                  <a:cubicBezTo>
                    <a:pt x="6" y="13"/>
                    <a:pt x="7" y="17"/>
                    <a:pt x="7" y="17"/>
                  </a:cubicBezTo>
                  <a:cubicBezTo>
                    <a:pt x="6" y="17"/>
                    <a:pt x="4" y="14"/>
                    <a:pt x="3" y="9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任意多边形 424">
              <a:extLst>
                <a:ext uri="{FF2B5EF4-FFF2-40B4-BE49-F238E27FC236}">
                  <a16:creationId xmlns:a16="http://schemas.microsoft.com/office/drawing/2014/main" id="{0F364A19-FBEA-27FB-1BE1-CB897FABEC1E}"/>
                </a:ext>
              </a:extLst>
            </p:cNvPr>
            <p:cNvSpPr/>
            <p:nvPr/>
          </p:nvSpPr>
          <p:spPr bwMode="auto">
            <a:xfrm>
              <a:off x="4267201" y="1897063"/>
              <a:ext cx="14288" cy="23813"/>
            </a:xfrm>
            <a:custGeom>
              <a:avLst/>
              <a:gdLst>
                <a:gd name="T0" fmla="*/ 0 w 6"/>
                <a:gd name="T1" fmla="*/ 1 h 10"/>
                <a:gd name="T2" fmla="*/ 4 w 6"/>
                <a:gd name="T3" fmla="*/ 5 h 10"/>
                <a:gd name="T4" fmla="*/ 5 w 6"/>
                <a:gd name="T5" fmla="*/ 10 h 10"/>
                <a:gd name="T6" fmla="*/ 2 w 6"/>
                <a:gd name="T7" fmla="*/ 6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0"/>
                    <a:pt x="2" y="2"/>
                    <a:pt x="4" y="5"/>
                  </a:cubicBezTo>
                  <a:cubicBezTo>
                    <a:pt x="5" y="7"/>
                    <a:pt x="6" y="9"/>
                    <a:pt x="5" y="10"/>
                  </a:cubicBezTo>
                  <a:cubicBezTo>
                    <a:pt x="5" y="10"/>
                    <a:pt x="3" y="8"/>
                    <a:pt x="2" y="6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多边形 425">
              <a:extLst>
                <a:ext uri="{FF2B5EF4-FFF2-40B4-BE49-F238E27FC236}">
                  <a16:creationId xmlns:a16="http://schemas.microsoft.com/office/drawing/2014/main" id="{D8FCDC34-814B-31EF-EFE5-D0A2E76D36DC}"/>
                </a:ext>
              </a:extLst>
            </p:cNvPr>
            <p:cNvSpPr/>
            <p:nvPr/>
          </p:nvSpPr>
          <p:spPr bwMode="auto">
            <a:xfrm>
              <a:off x="4159251" y="2044700"/>
              <a:ext cx="19050" cy="42863"/>
            </a:xfrm>
            <a:custGeom>
              <a:avLst/>
              <a:gdLst>
                <a:gd name="T0" fmla="*/ 1 w 8"/>
                <a:gd name="T1" fmla="*/ 1 h 18"/>
                <a:gd name="T2" fmla="*/ 5 w 8"/>
                <a:gd name="T3" fmla="*/ 9 h 18"/>
                <a:gd name="T4" fmla="*/ 8 w 8"/>
                <a:gd name="T5" fmla="*/ 18 h 18"/>
                <a:gd name="T6" fmla="*/ 3 w 8"/>
                <a:gd name="T7" fmla="*/ 10 h 18"/>
                <a:gd name="T8" fmla="*/ 1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1" y="1"/>
                  </a:moveTo>
                  <a:cubicBezTo>
                    <a:pt x="2" y="0"/>
                    <a:pt x="3" y="4"/>
                    <a:pt x="5" y="9"/>
                  </a:cubicBezTo>
                  <a:cubicBezTo>
                    <a:pt x="7" y="14"/>
                    <a:pt x="8" y="18"/>
                    <a:pt x="8" y="18"/>
                  </a:cubicBezTo>
                  <a:cubicBezTo>
                    <a:pt x="7" y="18"/>
                    <a:pt x="5" y="14"/>
                    <a:pt x="3" y="10"/>
                  </a:cubicBezTo>
                  <a:cubicBezTo>
                    <a:pt x="2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任意多边形 426">
              <a:extLst>
                <a:ext uri="{FF2B5EF4-FFF2-40B4-BE49-F238E27FC236}">
                  <a16:creationId xmlns:a16="http://schemas.microsoft.com/office/drawing/2014/main" id="{86382043-D9C8-F78C-B9C5-44FCBB893DE4}"/>
                </a:ext>
              </a:extLst>
            </p:cNvPr>
            <p:cNvSpPr/>
            <p:nvPr/>
          </p:nvSpPr>
          <p:spPr bwMode="auto">
            <a:xfrm>
              <a:off x="3948114" y="2051050"/>
              <a:ext cx="41275" cy="76200"/>
            </a:xfrm>
            <a:custGeom>
              <a:avLst/>
              <a:gdLst>
                <a:gd name="T0" fmla="*/ 0 w 17"/>
                <a:gd name="T1" fmla="*/ 0 h 31"/>
                <a:gd name="T2" fmla="*/ 9 w 17"/>
                <a:gd name="T3" fmla="*/ 15 h 31"/>
                <a:gd name="T4" fmla="*/ 16 w 17"/>
                <a:gd name="T5" fmla="*/ 31 h 31"/>
                <a:gd name="T6" fmla="*/ 7 w 17"/>
                <a:gd name="T7" fmla="*/ 16 h 31"/>
                <a:gd name="T8" fmla="*/ 0 w 1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cubicBezTo>
                    <a:pt x="1" y="0"/>
                    <a:pt x="5" y="6"/>
                    <a:pt x="9" y="15"/>
                  </a:cubicBezTo>
                  <a:cubicBezTo>
                    <a:pt x="13" y="23"/>
                    <a:pt x="17" y="30"/>
                    <a:pt x="16" y="31"/>
                  </a:cubicBezTo>
                  <a:cubicBezTo>
                    <a:pt x="16" y="31"/>
                    <a:pt x="12" y="24"/>
                    <a:pt x="7" y="16"/>
                  </a:cubicBezTo>
                  <a:cubicBezTo>
                    <a:pt x="3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任意多边形 427">
              <a:extLst>
                <a:ext uri="{FF2B5EF4-FFF2-40B4-BE49-F238E27FC236}">
                  <a16:creationId xmlns:a16="http://schemas.microsoft.com/office/drawing/2014/main" id="{5B66C75A-1BF2-5EA0-B954-734B8F02C6FC}"/>
                </a:ext>
              </a:extLst>
            </p:cNvPr>
            <p:cNvSpPr/>
            <p:nvPr/>
          </p:nvSpPr>
          <p:spPr bwMode="auto">
            <a:xfrm>
              <a:off x="3973514" y="2008188"/>
              <a:ext cx="26988" cy="42863"/>
            </a:xfrm>
            <a:custGeom>
              <a:avLst/>
              <a:gdLst>
                <a:gd name="T0" fmla="*/ 1 w 11"/>
                <a:gd name="T1" fmla="*/ 0 h 18"/>
                <a:gd name="T2" fmla="*/ 7 w 11"/>
                <a:gd name="T3" fmla="*/ 8 h 18"/>
                <a:gd name="T4" fmla="*/ 10 w 11"/>
                <a:gd name="T5" fmla="*/ 18 h 18"/>
                <a:gd name="T6" fmla="*/ 5 w 11"/>
                <a:gd name="T7" fmla="*/ 9 h 18"/>
                <a:gd name="T8" fmla="*/ 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0"/>
                  </a:moveTo>
                  <a:cubicBezTo>
                    <a:pt x="1" y="0"/>
                    <a:pt x="4" y="3"/>
                    <a:pt x="7" y="8"/>
                  </a:cubicBezTo>
                  <a:cubicBezTo>
                    <a:pt x="9" y="14"/>
                    <a:pt x="11" y="18"/>
                    <a:pt x="10" y="18"/>
                  </a:cubicBezTo>
                  <a:cubicBezTo>
                    <a:pt x="10" y="18"/>
                    <a:pt x="7" y="14"/>
                    <a:pt x="5" y="9"/>
                  </a:cubicBezTo>
                  <a:cubicBezTo>
                    <a:pt x="2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任意多边形 428">
              <a:extLst>
                <a:ext uri="{FF2B5EF4-FFF2-40B4-BE49-F238E27FC236}">
                  <a16:creationId xmlns:a16="http://schemas.microsoft.com/office/drawing/2014/main" id="{A57B999A-05C8-CDB8-0E12-1C54BF5918FE}"/>
                </a:ext>
              </a:extLst>
            </p:cNvPr>
            <p:cNvSpPr/>
            <p:nvPr/>
          </p:nvSpPr>
          <p:spPr bwMode="auto">
            <a:xfrm>
              <a:off x="3929064" y="2125663"/>
              <a:ext cx="28575" cy="55563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10 h 23"/>
                <a:gd name="T4" fmla="*/ 12 w 12"/>
                <a:gd name="T5" fmla="*/ 22 h 23"/>
                <a:gd name="T6" fmla="*/ 6 w 12"/>
                <a:gd name="T7" fmla="*/ 11 h 23"/>
                <a:gd name="T8" fmla="*/ 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1" y="0"/>
                    <a:pt x="4" y="4"/>
                    <a:pt x="7" y="10"/>
                  </a:cubicBezTo>
                  <a:cubicBezTo>
                    <a:pt x="11" y="17"/>
                    <a:pt x="12" y="22"/>
                    <a:pt x="12" y="22"/>
                  </a:cubicBezTo>
                  <a:cubicBezTo>
                    <a:pt x="11" y="23"/>
                    <a:pt x="9" y="18"/>
                    <a:pt x="6" y="11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任意多边形 429">
              <a:extLst>
                <a:ext uri="{FF2B5EF4-FFF2-40B4-BE49-F238E27FC236}">
                  <a16:creationId xmlns:a16="http://schemas.microsoft.com/office/drawing/2014/main" id="{4CE8F7DD-31FE-6C9E-9B0A-90F8922581E1}"/>
                </a:ext>
              </a:extLst>
            </p:cNvPr>
            <p:cNvSpPr/>
            <p:nvPr/>
          </p:nvSpPr>
          <p:spPr bwMode="auto">
            <a:xfrm>
              <a:off x="3914776" y="2184400"/>
              <a:ext cx="28575" cy="55563"/>
            </a:xfrm>
            <a:custGeom>
              <a:avLst/>
              <a:gdLst>
                <a:gd name="T0" fmla="*/ 1 w 12"/>
                <a:gd name="T1" fmla="*/ 0 h 23"/>
                <a:gd name="T2" fmla="*/ 7 w 12"/>
                <a:gd name="T3" fmla="*/ 11 h 23"/>
                <a:gd name="T4" fmla="*/ 11 w 12"/>
                <a:gd name="T5" fmla="*/ 23 h 23"/>
                <a:gd name="T6" fmla="*/ 5 w 12"/>
                <a:gd name="T7" fmla="*/ 12 h 23"/>
                <a:gd name="T8" fmla="*/ 1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" y="0"/>
                  </a:moveTo>
                  <a:cubicBezTo>
                    <a:pt x="1" y="0"/>
                    <a:pt x="4" y="5"/>
                    <a:pt x="7" y="11"/>
                  </a:cubicBezTo>
                  <a:cubicBezTo>
                    <a:pt x="10" y="17"/>
                    <a:pt x="12" y="23"/>
                    <a:pt x="11" y="23"/>
                  </a:cubicBezTo>
                  <a:cubicBezTo>
                    <a:pt x="11" y="23"/>
                    <a:pt x="8" y="18"/>
                    <a:pt x="5" y="12"/>
                  </a:cubicBezTo>
                  <a:cubicBezTo>
                    <a:pt x="2" y="6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任意多边形 430">
              <a:extLst>
                <a:ext uri="{FF2B5EF4-FFF2-40B4-BE49-F238E27FC236}">
                  <a16:creationId xmlns:a16="http://schemas.microsoft.com/office/drawing/2014/main" id="{915ABE97-4BEF-D882-1101-999608A88AC0}"/>
                </a:ext>
              </a:extLst>
            </p:cNvPr>
            <p:cNvSpPr/>
            <p:nvPr/>
          </p:nvSpPr>
          <p:spPr bwMode="auto">
            <a:xfrm>
              <a:off x="3894139" y="2252663"/>
              <a:ext cx="31750" cy="63500"/>
            </a:xfrm>
            <a:custGeom>
              <a:avLst/>
              <a:gdLst>
                <a:gd name="T0" fmla="*/ 0 w 13"/>
                <a:gd name="T1" fmla="*/ 0 h 26"/>
                <a:gd name="T2" fmla="*/ 7 w 13"/>
                <a:gd name="T3" fmla="*/ 13 h 26"/>
                <a:gd name="T4" fmla="*/ 13 w 13"/>
                <a:gd name="T5" fmla="*/ 26 h 26"/>
                <a:gd name="T6" fmla="*/ 5 w 13"/>
                <a:gd name="T7" fmla="*/ 14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" y="0"/>
                    <a:pt x="3" y="5"/>
                    <a:pt x="7" y="13"/>
                  </a:cubicBezTo>
                  <a:cubicBezTo>
                    <a:pt x="10" y="20"/>
                    <a:pt x="13" y="26"/>
                    <a:pt x="13" y="26"/>
                  </a:cubicBezTo>
                  <a:cubicBezTo>
                    <a:pt x="12" y="26"/>
                    <a:pt x="9" y="21"/>
                    <a:pt x="5" y="14"/>
                  </a:cubicBezTo>
                  <a:cubicBezTo>
                    <a:pt x="2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任意多边形 431">
              <a:extLst>
                <a:ext uri="{FF2B5EF4-FFF2-40B4-BE49-F238E27FC236}">
                  <a16:creationId xmlns:a16="http://schemas.microsoft.com/office/drawing/2014/main" id="{E8673D33-3717-B61E-324A-87EFFD986457}"/>
                </a:ext>
              </a:extLst>
            </p:cNvPr>
            <p:cNvSpPr/>
            <p:nvPr/>
          </p:nvSpPr>
          <p:spPr bwMode="auto">
            <a:xfrm>
              <a:off x="3879851" y="2308225"/>
              <a:ext cx="36513" cy="76200"/>
            </a:xfrm>
            <a:custGeom>
              <a:avLst/>
              <a:gdLst>
                <a:gd name="T0" fmla="*/ 0 w 15"/>
                <a:gd name="T1" fmla="*/ 1 h 31"/>
                <a:gd name="T2" fmla="*/ 8 w 15"/>
                <a:gd name="T3" fmla="*/ 16 h 31"/>
                <a:gd name="T4" fmla="*/ 15 w 15"/>
                <a:gd name="T5" fmla="*/ 31 h 31"/>
                <a:gd name="T6" fmla="*/ 6 w 15"/>
                <a:gd name="T7" fmla="*/ 17 h 31"/>
                <a:gd name="T8" fmla="*/ 0 w 15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cubicBezTo>
                    <a:pt x="1" y="0"/>
                    <a:pt x="4" y="7"/>
                    <a:pt x="8" y="16"/>
                  </a:cubicBezTo>
                  <a:cubicBezTo>
                    <a:pt x="12" y="24"/>
                    <a:pt x="15" y="31"/>
                    <a:pt x="15" y="31"/>
                  </a:cubicBezTo>
                  <a:cubicBezTo>
                    <a:pt x="15" y="31"/>
                    <a:pt x="10" y="25"/>
                    <a:pt x="6" y="1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任意多边形 432">
              <a:extLst>
                <a:ext uri="{FF2B5EF4-FFF2-40B4-BE49-F238E27FC236}">
                  <a16:creationId xmlns:a16="http://schemas.microsoft.com/office/drawing/2014/main" id="{2A47AEA2-B69E-F049-DA10-C4E067A0E460}"/>
                </a:ext>
              </a:extLst>
            </p:cNvPr>
            <p:cNvSpPr/>
            <p:nvPr/>
          </p:nvSpPr>
          <p:spPr bwMode="auto">
            <a:xfrm>
              <a:off x="6007101" y="1662113"/>
              <a:ext cx="1003300" cy="1357313"/>
            </a:xfrm>
            <a:custGeom>
              <a:avLst/>
              <a:gdLst>
                <a:gd name="T0" fmla="*/ 0 w 409"/>
                <a:gd name="T1" fmla="*/ 506 h 554"/>
                <a:gd name="T2" fmla="*/ 6 w 409"/>
                <a:gd name="T3" fmla="*/ 240 h 554"/>
                <a:gd name="T4" fmla="*/ 119 w 409"/>
                <a:gd name="T5" fmla="*/ 147 h 554"/>
                <a:gd name="T6" fmla="*/ 147 w 409"/>
                <a:gd name="T7" fmla="*/ 14 h 554"/>
                <a:gd name="T8" fmla="*/ 200 w 409"/>
                <a:gd name="T9" fmla="*/ 4 h 554"/>
                <a:gd name="T10" fmla="*/ 247 w 409"/>
                <a:gd name="T11" fmla="*/ 36 h 554"/>
                <a:gd name="T12" fmla="*/ 240 w 409"/>
                <a:gd name="T13" fmla="*/ 176 h 554"/>
                <a:gd name="T14" fmla="*/ 257 w 409"/>
                <a:gd name="T15" fmla="*/ 196 h 554"/>
                <a:gd name="T16" fmla="*/ 357 w 409"/>
                <a:gd name="T17" fmla="*/ 196 h 554"/>
                <a:gd name="T18" fmla="*/ 393 w 409"/>
                <a:gd name="T19" fmla="*/ 208 h 554"/>
                <a:gd name="T20" fmla="*/ 407 w 409"/>
                <a:gd name="T21" fmla="*/ 244 h 554"/>
                <a:gd name="T22" fmla="*/ 384 w 409"/>
                <a:gd name="T23" fmla="*/ 307 h 554"/>
                <a:gd name="T24" fmla="*/ 387 w 409"/>
                <a:gd name="T25" fmla="*/ 352 h 554"/>
                <a:gd name="T26" fmla="*/ 374 w 409"/>
                <a:gd name="T27" fmla="*/ 384 h 554"/>
                <a:gd name="T28" fmla="*/ 365 w 409"/>
                <a:gd name="T29" fmla="*/ 440 h 554"/>
                <a:gd name="T30" fmla="*/ 350 w 409"/>
                <a:gd name="T31" fmla="*/ 465 h 554"/>
                <a:gd name="T32" fmla="*/ 343 w 409"/>
                <a:gd name="T33" fmla="*/ 522 h 554"/>
                <a:gd name="T34" fmla="*/ 277 w 409"/>
                <a:gd name="T35" fmla="*/ 554 h 554"/>
                <a:gd name="T36" fmla="*/ 135 w 409"/>
                <a:gd name="T37" fmla="*/ 527 h 554"/>
                <a:gd name="T38" fmla="*/ 0 w 409"/>
                <a:gd name="T39" fmla="*/ 50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554">
                  <a:moveTo>
                    <a:pt x="0" y="506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6" y="240"/>
                    <a:pt x="66" y="228"/>
                    <a:pt x="119" y="147"/>
                  </a:cubicBezTo>
                  <a:cubicBezTo>
                    <a:pt x="154" y="94"/>
                    <a:pt x="141" y="37"/>
                    <a:pt x="147" y="14"/>
                  </a:cubicBezTo>
                  <a:cubicBezTo>
                    <a:pt x="152" y="0"/>
                    <a:pt x="185" y="3"/>
                    <a:pt x="200" y="4"/>
                  </a:cubicBezTo>
                  <a:cubicBezTo>
                    <a:pt x="214" y="6"/>
                    <a:pt x="237" y="14"/>
                    <a:pt x="247" y="36"/>
                  </a:cubicBezTo>
                  <a:cubicBezTo>
                    <a:pt x="265" y="77"/>
                    <a:pt x="240" y="176"/>
                    <a:pt x="240" y="176"/>
                  </a:cubicBezTo>
                  <a:cubicBezTo>
                    <a:pt x="240" y="176"/>
                    <a:pt x="229" y="196"/>
                    <a:pt x="2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70" y="196"/>
                    <a:pt x="383" y="200"/>
                    <a:pt x="393" y="208"/>
                  </a:cubicBezTo>
                  <a:cubicBezTo>
                    <a:pt x="401" y="216"/>
                    <a:pt x="409" y="227"/>
                    <a:pt x="407" y="244"/>
                  </a:cubicBezTo>
                  <a:cubicBezTo>
                    <a:pt x="404" y="282"/>
                    <a:pt x="384" y="299"/>
                    <a:pt x="384" y="307"/>
                  </a:cubicBezTo>
                  <a:cubicBezTo>
                    <a:pt x="384" y="315"/>
                    <a:pt x="395" y="329"/>
                    <a:pt x="387" y="352"/>
                  </a:cubicBezTo>
                  <a:cubicBezTo>
                    <a:pt x="379" y="375"/>
                    <a:pt x="374" y="373"/>
                    <a:pt x="374" y="384"/>
                  </a:cubicBezTo>
                  <a:cubicBezTo>
                    <a:pt x="374" y="395"/>
                    <a:pt x="372" y="423"/>
                    <a:pt x="365" y="440"/>
                  </a:cubicBezTo>
                  <a:cubicBezTo>
                    <a:pt x="358" y="457"/>
                    <a:pt x="350" y="465"/>
                    <a:pt x="350" y="465"/>
                  </a:cubicBezTo>
                  <a:cubicBezTo>
                    <a:pt x="350" y="465"/>
                    <a:pt x="353" y="501"/>
                    <a:pt x="343" y="522"/>
                  </a:cubicBezTo>
                  <a:cubicBezTo>
                    <a:pt x="333" y="543"/>
                    <a:pt x="291" y="554"/>
                    <a:pt x="277" y="554"/>
                  </a:cubicBezTo>
                  <a:cubicBezTo>
                    <a:pt x="263" y="554"/>
                    <a:pt x="163" y="534"/>
                    <a:pt x="135" y="527"/>
                  </a:cubicBezTo>
                  <a:cubicBezTo>
                    <a:pt x="107" y="520"/>
                    <a:pt x="27" y="493"/>
                    <a:pt x="0" y="5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任意多边形 433">
              <a:extLst>
                <a:ext uri="{FF2B5EF4-FFF2-40B4-BE49-F238E27FC236}">
                  <a16:creationId xmlns:a16="http://schemas.microsoft.com/office/drawing/2014/main" id="{E2B262FF-B924-FAEB-6CE8-5A84903C4CB4}"/>
                </a:ext>
              </a:extLst>
            </p:cNvPr>
            <p:cNvSpPr/>
            <p:nvPr/>
          </p:nvSpPr>
          <p:spPr bwMode="auto">
            <a:xfrm>
              <a:off x="5919789" y="1668463"/>
              <a:ext cx="987425" cy="1350963"/>
            </a:xfrm>
            <a:custGeom>
              <a:avLst/>
              <a:gdLst>
                <a:gd name="T0" fmla="*/ 0 w 403"/>
                <a:gd name="T1" fmla="*/ 506 h 551"/>
                <a:gd name="T2" fmla="*/ 0 w 403"/>
                <a:gd name="T3" fmla="*/ 237 h 551"/>
                <a:gd name="T4" fmla="*/ 113 w 403"/>
                <a:gd name="T5" fmla="*/ 144 h 551"/>
                <a:gd name="T6" fmla="*/ 170 w 403"/>
                <a:gd name="T7" fmla="*/ 24 h 551"/>
                <a:gd name="T8" fmla="*/ 203 w 403"/>
                <a:gd name="T9" fmla="*/ 2 h 551"/>
                <a:gd name="T10" fmla="*/ 244 w 403"/>
                <a:gd name="T11" fmla="*/ 32 h 551"/>
                <a:gd name="T12" fmla="*/ 234 w 403"/>
                <a:gd name="T13" fmla="*/ 173 h 551"/>
                <a:gd name="T14" fmla="*/ 251 w 403"/>
                <a:gd name="T15" fmla="*/ 193 h 551"/>
                <a:gd name="T16" fmla="*/ 351 w 403"/>
                <a:gd name="T17" fmla="*/ 193 h 551"/>
                <a:gd name="T18" fmla="*/ 387 w 403"/>
                <a:gd name="T19" fmla="*/ 205 h 551"/>
                <a:gd name="T20" fmla="*/ 401 w 403"/>
                <a:gd name="T21" fmla="*/ 241 h 551"/>
                <a:gd name="T22" fmla="*/ 378 w 403"/>
                <a:gd name="T23" fmla="*/ 304 h 551"/>
                <a:gd name="T24" fmla="*/ 381 w 403"/>
                <a:gd name="T25" fmla="*/ 349 h 551"/>
                <a:gd name="T26" fmla="*/ 368 w 403"/>
                <a:gd name="T27" fmla="*/ 381 h 551"/>
                <a:gd name="T28" fmla="*/ 359 w 403"/>
                <a:gd name="T29" fmla="*/ 437 h 551"/>
                <a:gd name="T30" fmla="*/ 344 w 403"/>
                <a:gd name="T31" fmla="*/ 462 h 551"/>
                <a:gd name="T32" fmla="*/ 337 w 403"/>
                <a:gd name="T33" fmla="*/ 519 h 551"/>
                <a:gd name="T34" fmla="*/ 271 w 403"/>
                <a:gd name="T35" fmla="*/ 551 h 551"/>
                <a:gd name="T36" fmla="*/ 129 w 403"/>
                <a:gd name="T37" fmla="*/ 524 h 551"/>
                <a:gd name="T38" fmla="*/ 0 w 403"/>
                <a:gd name="T39" fmla="*/ 50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551">
                  <a:moveTo>
                    <a:pt x="0" y="506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60" y="225"/>
                    <a:pt x="113" y="144"/>
                  </a:cubicBezTo>
                  <a:cubicBezTo>
                    <a:pt x="148" y="91"/>
                    <a:pt x="164" y="48"/>
                    <a:pt x="170" y="24"/>
                  </a:cubicBezTo>
                  <a:cubicBezTo>
                    <a:pt x="174" y="10"/>
                    <a:pt x="188" y="0"/>
                    <a:pt x="203" y="2"/>
                  </a:cubicBezTo>
                  <a:cubicBezTo>
                    <a:pt x="217" y="4"/>
                    <a:pt x="234" y="9"/>
                    <a:pt x="244" y="32"/>
                  </a:cubicBezTo>
                  <a:cubicBezTo>
                    <a:pt x="262" y="73"/>
                    <a:pt x="234" y="173"/>
                    <a:pt x="234" y="173"/>
                  </a:cubicBezTo>
                  <a:cubicBezTo>
                    <a:pt x="234" y="173"/>
                    <a:pt x="223" y="193"/>
                    <a:pt x="2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64" y="193"/>
                    <a:pt x="377" y="197"/>
                    <a:pt x="387" y="205"/>
                  </a:cubicBezTo>
                  <a:cubicBezTo>
                    <a:pt x="395" y="213"/>
                    <a:pt x="403" y="224"/>
                    <a:pt x="401" y="241"/>
                  </a:cubicBezTo>
                  <a:cubicBezTo>
                    <a:pt x="398" y="279"/>
                    <a:pt x="378" y="296"/>
                    <a:pt x="378" y="304"/>
                  </a:cubicBezTo>
                  <a:cubicBezTo>
                    <a:pt x="378" y="312"/>
                    <a:pt x="389" y="326"/>
                    <a:pt x="381" y="349"/>
                  </a:cubicBezTo>
                  <a:cubicBezTo>
                    <a:pt x="373" y="372"/>
                    <a:pt x="368" y="370"/>
                    <a:pt x="368" y="381"/>
                  </a:cubicBezTo>
                  <a:cubicBezTo>
                    <a:pt x="368" y="392"/>
                    <a:pt x="366" y="420"/>
                    <a:pt x="359" y="437"/>
                  </a:cubicBezTo>
                  <a:cubicBezTo>
                    <a:pt x="352" y="454"/>
                    <a:pt x="344" y="462"/>
                    <a:pt x="344" y="462"/>
                  </a:cubicBezTo>
                  <a:cubicBezTo>
                    <a:pt x="344" y="462"/>
                    <a:pt x="347" y="498"/>
                    <a:pt x="337" y="519"/>
                  </a:cubicBezTo>
                  <a:cubicBezTo>
                    <a:pt x="327" y="540"/>
                    <a:pt x="285" y="551"/>
                    <a:pt x="271" y="551"/>
                  </a:cubicBezTo>
                  <a:cubicBezTo>
                    <a:pt x="257" y="551"/>
                    <a:pt x="157" y="531"/>
                    <a:pt x="129" y="524"/>
                  </a:cubicBezTo>
                  <a:cubicBezTo>
                    <a:pt x="101" y="517"/>
                    <a:pt x="28" y="493"/>
                    <a:pt x="0" y="5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任意多边形 434">
              <a:extLst>
                <a:ext uri="{FF2B5EF4-FFF2-40B4-BE49-F238E27FC236}">
                  <a16:creationId xmlns:a16="http://schemas.microsoft.com/office/drawing/2014/main" id="{9C075198-E631-ADDC-6315-33DFA0144803}"/>
                </a:ext>
              </a:extLst>
            </p:cNvPr>
            <p:cNvSpPr/>
            <p:nvPr/>
          </p:nvSpPr>
          <p:spPr bwMode="auto">
            <a:xfrm>
              <a:off x="6103939" y="1595438"/>
              <a:ext cx="106363" cy="88900"/>
            </a:xfrm>
            <a:custGeom>
              <a:avLst/>
              <a:gdLst>
                <a:gd name="T0" fmla="*/ 44 w 44"/>
                <a:gd name="T1" fmla="*/ 35 h 36"/>
                <a:gd name="T2" fmla="*/ 22 w 44"/>
                <a:gd name="T3" fmla="*/ 19 h 36"/>
                <a:gd name="T4" fmla="*/ 1 w 44"/>
                <a:gd name="T5" fmla="*/ 0 h 36"/>
                <a:gd name="T6" fmla="*/ 23 w 44"/>
                <a:gd name="T7" fmla="*/ 17 h 36"/>
                <a:gd name="T8" fmla="*/ 44 w 44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35"/>
                  </a:moveTo>
                  <a:cubicBezTo>
                    <a:pt x="44" y="36"/>
                    <a:pt x="34" y="28"/>
                    <a:pt x="22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1" y="7"/>
                    <a:pt x="23" y="17"/>
                  </a:cubicBezTo>
                  <a:cubicBezTo>
                    <a:pt x="35" y="27"/>
                    <a:pt x="44" y="35"/>
                    <a:pt x="44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任意多边形 435">
              <a:extLst>
                <a:ext uri="{FF2B5EF4-FFF2-40B4-BE49-F238E27FC236}">
                  <a16:creationId xmlns:a16="http://schemas.microsoft.com/office/drawing/2014/main" id="{AAA8EF43-C6FA-0F67-762A-2AE811C8E19E}"/>
                </a:ext>
              </a:extLst>
            </p:cNvPr>
            <p:cNvSpPr/>
            <p:nvPr/>
          </p:nvSpPr>
          <p:spPr bwMode="auto">
            <a:xfrm>
              <a:off x="6203951" y="1425575"/>
              <a:ext cx="112713" cy="182563"/>
            </a:xfrm>
            <a:custGeom>
              <a:avLst/>
              <a:gdLst>
                <a:gd name="T0" fmla="*/ 46 w 46"/>
                <a:gd name="T1" fmla="*/ 74 h 74"/>
                <a:gd name="T2" fmla="*/ 38 w 46"/>
                <a:gd name="T3" fmla="*/ 64 h 74"/>
                <a:gd name="T4" fmla="*/ 21 w 46"/>
                <a:gd name="T5" fmla="*/ 38 h 74"/>
                <a:gd name="T6" fmla="*/ 6 w 46"/>
                <a:gd name="T7" fmla="*/ 12 h 74"/>
                <a:gd name="T8" fmla="*/ 0 w 46"/>
                <a:gd name="T9" fmla="*/ 0 h 74"/>
                <a:gd name="T10" fmla="*/ 7 w 46"/>
                <a:gd name="T11" fmla="*/ 11 h 74"/>
                <a:gd name="T12" fmla="*/ 23 w 46"/>
                <a:gd name="T13" fmla="*/ 37 h 74"/>
                <a:gd name="T14" fmla="*/ 39 w 46"/>
                <a:gd name="T15" fmla="*/ 63 h 74"/>
                <a:gd name="T16" fmla="*/ 46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74"/>
                  </a:moveTo>
                  <a:cubicBezTo>
                    <a:pt x="45" y="74"/>
                    <a:pt x="42" y="70"/>
                    <a:pt x="38" y="64"/>
                  </a:cubicBezTo>
                  <a:cubicBezTo>
                    <a:pt x="33" y="58"/>
                    <a:pt x="27" y="49"/>
                    <a:pt x="21" y="38"/>
                  </a:cubicBezTo>
                  <a:cubicBezTo>
                    <a:pt x="15" y="28"/>
                    <a:pt x="9" y="19"/>
                    <a:pt x="6" y="12"/>
                  </a:cubicBezTo>
                  <a:cubicBezTo>
                    <a:pt x="2" y="5"/>
                    <a:pt x="0" y="0"/>
                    <a:pt x="0" y="0"/>
                  </a:cubicBezTo>
                  <a:cubicBezTo>
                    <a:pt x="1" y="0"/>
                    <a:pt x="3" y="4"/>
                    <a:pt x="7" y="11"/>
                  </a:cubicBezTo>
                  <a:cubicBezTo>
                    <a:pt x="11" y="18"/>
                    <a:pt x="17" y="27"/>
                    <a:pt x="23" y="37"/>
                  </a:cubicBezTo>
                  <a:cubicBezTo>
                    <a:pt x="29" y="47"/>
                    <a:pt x="35" y="56"/>
                    <a:pt x="39" y="63"/>
                  </a:cubicBezTo>
                  <a:cubicBezTo>
                    <a:pt x="43" y="70"/>
                    <a:pt x="46" y="74"/>
                    <a:pt x="46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476687D4-145C-C47C-B0DA-99E03ED26770}"/>
                </a:ext>
              </a:extLst>
            </p:cNvPr>
            <p:cNvSpPr/>
            <p:nvPr/>
          </p:nvSpPr>
          <p:spPr bwMode="auto">
            <a:xfrm>
              <a:off x="6410326" y="1346200"/>
              <a:ext cx="4763" cy="1905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任意多边形 437">
              <a:extLst>
                <a:ext uri="{FF2B5EF4-FFF2-40B4-BE49-F238E27FC236}">
                  <a16:creationId xmlns:a16="http://schemas.microsoft.com/office/drawing/2014/main" id="{30F98BB3-7FB1-494B-B564-059967856BDD}"/>
                </a:ext>
              </a:extLst>
            </p:cNvPr>
            <p:cNvSpPr/>
            <p:nvPr/>
          </p:nvSpPr>
          <p:spPr bwMode="auto">
            <a:xfrm>
              <a:off x="6542089" y="1495425"/>
              <a:ext cx="90488" cy="87313"/>
            </a:xfrm>
            <a:custGeom>
              <a:avLst/>
              <a:gdLst>
                <a:gd name="T0" fmla="*/ 37 w 37"/>
                <a:gd name="T1" fmla="*/ 0 h 36"/>
                <a:gd name="T2" fmla="*/ 20 w 37"/>
                <a:gd name="T3" fmla="*/ 19 h 36"/>
                <a:gd name="T4" fmla="*/ 1 w 37"/>
                <a:gd name="T5" fmla="*/ 36 h 36"/>
                <a:gd name="T6" fmla="*/ 18 w 37"/>
                <a:gd name="T7" fmla="*/ 17 h 36"/>
                <a:gd name="T8" fmla="*/ 3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0"/>
                  </a:moveTo>
                  <a:cubicBezTo>
                    <a:pt x="37" y="0"/>
                    <a:pt x="30" y="9"/>
                    <a:pt x="20" y="19"/>
                  </a:cubicBezTo>
                  <a:cubicBezTo>
                    <a:pt x="10" y="29"/>
                    <a:pt x="1" y="36"/>
                    <a:pt x="1" y="36"/>
                  </a:cubicBezTo>
                  <a:cubicBezTo>
                    <a:pt x="0" y="36"/>
                    <a:pt x="8" y="27"/>
                    <a:pt x="18" y="17"/>
                  </a:cubicBezTo>
                  <a:cubicBezTo>
                    <a:pt x="28" y="7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任意多边形 438">
              <a:extLst>
                <a:ext uri="{FF2B5EF4-FFF2-40B4-BE49-F238E27FC236}">
                  <a16:creationId xmlns:a16="http://schemas.microsoft.com/office/drawing/2014/main" id="{1B309C2A-0C1D-B800-B5B2-7368F0E9B1C7}"/>
                </a:ext>
              </a:extLst>
            </p:cNvPr>
            <p:cNvSpPr/>
            <p:nvPr/>
          </p:nvSpPr>
          <p:spPr bwMode="auto">
            <a:xfrm>
              <a:off x="6627814" y="1609725"/>
              <a:ext cx="76200" cy="74613"/>
            </a:xfrm>
            <a:custGeom>
              <a:avLst/>
              <a:gdLst>
                <a:gd name="T0" fmla="*/ 30 w 31"/>
                <a:gd name="T1" fmla="*/ 0 h 30"/>
                <a:gd name="T2" fmla="*/ 16 w 31"/>
                <a:gd name="T3" fmla="*/ 16 h 30"/>
                <a:gd name="T4" fmla="*/ 1 w 31"/>
                <a:gd name="T5" fmla="*/ 30 h 30"/>
                <a:gd name="T6" fmla="*/ 15 w 31"/>
                <a:gd name="T7" fmla="*/ 14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cubicBezTo>
                    <a:pt x="31" y="1"/>
                    <a:pt x="24" y="8"/>
                    <a:pt x="16" y="16"/>
                  </a:cubicBezTo>
                  <a:cubicBezTo>
                    <a:pt x="8" y="24"/>
                    <a:pt x="1" y="30"/>
                    <a:pt x="1" y="30"/>
                  </a:cubicBezTo>
                  <a:cubicBezTo>
                    <a:pt x="0" y="29"/>
                    <a:pt x="7" y="22"/>
                    <a:pt x="15" y="14"/>
                  </a:cubicBezTo>
                  <a:cubicBezTo>
                    <a:pt x="23" y="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任意多边形 439">
              <a:extLst>
                <a:ext uri="{FF2B5EF4-FFF2-40B4-BE49-F238E27FC236}">
                  <a16:creationId xmlns:a16="http://schemas.microsoft.com/office/drawing/2014/main" id="{2B6D4600-91CC-03FE-1FDD-5870152BACA0}"/>
                </a:ext>
              </a:extLst>
            </p:cNvPr>
            <p:cNvSpPr/>
            <p:nvPr/>
          </p:nvSpPr>
          <p:spPr bwMode="auto">
            <a:xfrm>
              <a:off x="6497639" y="1958975"/>
              <a:ext cx="120650" cy="122238"/>
            </a:xfrm>
            <a:custGeom>
              <a:avLst/>
              <a:gdLst>
                <a:gd name="T0" fmla="*/ 49 w 49"/>
                <a:gd name="T1" fmla="*/ 1 h 50"/>
                <a:gd name="T2" fmla="*/ 43 w 49"/>
                <a:gd name="T3" fmla="*/ 9 h 50"/>
                <a:gd name="T4" fmla="*/ 26 w 49"/>
                <a:gd name="T5" fmla="*/ 27 h 50"/>
                <a:gd name="T6" fmla="*/ 8 w 49"/>
                <a:gd name="T7" fmla="*/ 44 h 50"/>
                <a:gd name="T8" fmla="*/ 0 w 49"/>
                <a:gd name="T9" fmla="*/ 50 h 50"/>
                <a:gd name="T10" fmla="*/ 7 w 49"/>
                <a:gd name="T11" fmla="*/ 43 h 50"/>
                <a:gd name="T12" fmla="*/ 25 w 49"/>
                <a:gd name="T13" fmla="*/ 25 h 50"/>
                <a:gd name="T14" fmla="*/ 42 w 49"/>
                <a:gd name="T15" fmla="*/ 8 h 50"/>
                <a:gd name="T16" fmla="*/ 49 w 49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0">
                  <a:moveTo>
                    <a:pt x="49" y="1"/>
                  </a:moveTo>
                  <a:cubicBezTo>
                    <a:pt x="49" y="1"/>
                    <a:pt x="47" y="4"/>
                    <a:pt x="43" y="9"/>
                  </a:cubicBezTo>
                  <a:cubicBezTo>
                    <a:pt x="39" y="14"/>
                    <a:pt x="33" y="20"/>
                    <a:pt x="26" y="27"/>
                  </a:cubicBezTo>
                  <a:cubicBezTo>
                    <a:pt x="19" y="34"/>
                    <a:pt x="13" y="40"/>
                    <a:pt x="8" y="44"/>
                  </a:cubicBezTo>
                  <a:cubicBezTo>
                    <a:pt x="3" y="48"/>
                    <a:pt x="0" y="50"/>
                    <a:pt x="0" y="50"/>
                  </a:cubicBezTo>
                  <a:cubicBezTo>
                    <a:pt x="0" y="50"/>
                    <a:pt x="3" y="47"/>
                    <a:pt x="7" y="43"/>
                  </a:cubicBezTo>
                  <a:cubicBezTo>
                    <a:pt x="12" y="38"/>
                    <a:pt x="18" y="32"/>
                    <a:pt x="25" y="25"/>
                  </a:cubicBezTo>
                  <a:cubicBezTo>
                    <a:pt x="31" y="19"/>
                    <a:pt x="37" y="13"/>
                    <a:pt x="42" y="8"/>
                  </a:cubicBezTo>
                  <a:cubicBezTo>
                    <a:pt x="46" y="3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任意多边形 440">
              <a:extLst>
                <a:ext uri="{FF2B5EF4-FFF2-40B4-BE49-F238E27FC236}">
                  <a16:creationId xmlns:a16="http://schemas.microsoft.com/office/drawing/2014/main" id="{BFB148D6-49D8-EF27-947E-A95DD9F7A84B}"/>
                </a:ext>
              </a:extLst>
            </p:cNvPr>
            <p:cNvSpPr/>
            <p:nvPr/>
          </p:nvSpPr>
          <p:spPr bwMode="auto">
            <a:xfrm>
              <a:off x="6515101" y="1870075"/>
              <a:ext cx="117475" cy="107950"/>
            </a:xfrm>
            <a:custGeom>
              <a:avLst/>
              <a:gdLst>
                <a:gd name="T0" fmla="*/ 48 w 48"/>
                <a:gd name="T1" fmla="*/ 1 h 44"/>
                <a:gd name="T2" fmla="*/ 42 w 48"/>
                <a:gd name="T3" fmla="*/ 8 h 44"/>
                <a:gd name="T4" fmla="*/ 26 w 48"/>
                <a:gd name="T5" fmla="*/ 24 h 44"/>
                <a:gd name="T6" fmla="*/ 8 w 48"/>
                <a:gd name="T7" fmla="*/ 38 h 44"/>
                <a:gd name="T8" fmla="*/ 1 w 48"/>
                <a:gd name="T9" fmla="*/ 43 h 44"/>
                <a:gd name="T10" fmla="*/ 24 w 48"/>
                <a:gd name="T11" fmla="*/ 22 h 44"/>
                <a:gd name="T12" fmla="*/ 41 w 48"/>
                <a:gd name="T13" fmla="*/ 7 h 44"/>
                <a:gd name="T14" fmla="*/ 48 w 4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48" y="1"/>
                  </a:moveTo>
                  <a:cubicBezTo>
                    <a:pt x="48" y="1"/>
                    <a:pt x="46" y="4"/>
                    <a:pt x="42" y="8"/>
                  </a:cubicBezTo>
                  <a:cubicBezTo>
                    <a:pt x="38" y="12"/>
                    <a:pt x="32" y="18"/>
                    <a:pt x="26" y="24"/>
                  </a:cubicBezTo>
                  <a:cubicBezTo>
                    <a:pt x="19" y="29"/>
                    <a:pt x="13" y="34"/>
                    <a:pt x="8" y="38"/>
                  </a:cubicBezTo>
                  <a:cubicBezTo>
                    <a:pt x="4" y="41"/>
                    <a:pt x="1" y="44"/>
                    <a:pt x="1" y="43"/>
                  </a:cubicBezTo>
                  <a:cubicBezTo>
                    <a:pt x="0" y="43"/>
                    <a:pt x="11" y="33"/>
                    <a:pt x="24" y="22"/>
                  </a:cubicBezTo>
                  <a:cubicBezTo>
                    <a:pt x="31" y="16"/>
                    <a:pt x="37" y="11"/>
                    <a:pt x="41" y="7"/>
                  </a:cubicBezTo>
                  <a:cubicBezTo>
                    <a:pt x="45" y="3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任意多边形 441">
              <a:extLst>
                <a:ext uri="{FF2B5EF4-FFF2-40B4-BE49-F238E27FC236}">
                  <a16:creationId xmlns:a16="http://schemas.microsoft.com/office/drawing/2014/main" id="{2E6252FF-308F-5BCC-AD81-86BA487AA6A5}"/>
                </a:ext>
              </a:extLst>
            </p:cNvPr>
            <p:cNvSpPr/>
            <p:nvPr/>
          </p:nvSpPr>
          <p:spPr bwMode="auto">
            <a:xfrm>
              <a:off x="6527801" y="1792288"/>
              <a:ext cx="96838" cy="82550"/>
            </a:xfrm>
            <a:custGeom>
              <a:avLst/>
              <a:gdLst>
                <a:gd name="T0" fmla="*/ 40 w 40"/>
                <a:gd name="T1" fmla="*/ 0 h 34"/>
                <a:gd name="T2" fmla="*/ 35 w 40"/>
                <a:gd name="T3" fmla="*/ 6 h 34"/>
                <a:gd name="T4" fmla="*/ 22 w 40"/>
                <a:gd name="T5" fmla="*/ 18 h 34"/>
                <a:gd name="T6" fmla="*/ 1 w 40"/>
                <a:gd name="T7" fmla="*/ 34 h 34"/>
                <a:gd name="T8" fmla="*/ 20 w 40"/>
                <a:gd name="T9" fmla="*/ 17 h 34"/>
                <a:gd name="T10" fmla="*/ 40 w 4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4">
                  <a:moveTo>
                    <a:pt x="40" y="0"/>
                  </a:moveTo>
                  <a:cubicBezTo>
                    <a:pt x="40" y="0"/>
                    <a:pt x="38" y="3"/>
                    <a:pt x="35" y="6"/>
                  </a:cubicBezTo>
                  <a:cubicBezTo>
                    <a:pt x="32" y="10"/>
                    <a:pt x="27" y="14"/>
                    <a:pt x="22" y="18"/>
                  </a:cubicBezTo>
                  <a:cubicBezTo>
                    <a:pt x="10" y="27"/>
                    <a:pt x="1" y="34"/>
                    <a:pt x="1" y="34"/>
                  </a:cubicBezTo>
                  <a:cubicBezTo>
                    <a:pt x="0" y="33"/>
                    <a:pt x="9" y="25"/>
                    <a:pt x="20" y="17"/>
                  </a:cubicBezTo>
                  <a:cubicBezTo>
                    <a:pt x="32" y="8"/>
                    <a:pt x="39" y="0"/>
                    <a:pt x="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任意多边形 442">
              <a:extLst>
                <a:ext uri="{FF2B5EF4-FFF2-40B4-BE49-F238E27FC236}">
                  <a16:creationId xmlns:a16="http://schemas.microsoft.com/office/drawing/2014/main" id="{595036C4-238D-2800-1F0F-A341DCE0F657}"/>
                </a:ext>
              </a:extLst>
            </p:cNvPr>
            <p:cNvSpPr/>
            <p:nvPr/>
          </p:nvSpPr>
          <p:spPr bwMode="auto">
            <a:xfrm>
              <a:off x="6527801" y="1725613"/>
              <a:ext cx="69850" cy="61913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13 h 25"/>
                <a:gd name="T4" fmla="*/ 0 w 29"/>
                <a:gd name="T5" fmla="*/ 25 h 25"/>
                <a:gd name="T6" fmla="*/ 14 w 29"/>
                <a:gd name="T7" fmla="*/ 12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29" y="0"/>
                    <a:pt x="23" y="6"/>
                    <a:pt x="15" y="13"/>
                  </a:cubicBezTo>
                  <a:cubicBezTo>
                    <a:pt x="7" y="20"/>
                    <a:pt x="0" y="25"/>
                    <a:pt x="0" y="25"/>
                  </a:cubicBezTo>
                  <a:cubicBezTo>
                    <a:pt x="0" y="24"/>
                    <a:pt x="6" y="18"/>
                    <a:pt x="14" y="12"/>
                  </a:cubicBezTo>
                  <a:cubicBezTo>
                    <a:pt x="22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任意多边形 443">
              <a:extLst>
                <a:ext uri="{FF2B5EF4-FFF2-40B4-BE49-F238E27FC236}">
                  <a16:creationId xmlns:a16="http://schemas.microsoft.com/office/drawing/2014/main" id="{53696571-279F-C8BD-AB5E-871D9F914B58}"/>
                </a:ext>
              </a:extLst>
            </p:cNvPr>
            <p:cNvSpPr/>
            <p:nvPr/>
          </p:nvSpPr>
          <p:spPr bwMode="auto">
            <a:xfrm>
              <a:off x="6502401" y="1685925"/>
              <a:ext cx="47625" cy="31750"/>
            </a:xfrm>
            <a:custGeom>
              <a:avLst/>
              <a:gdLst>
                <a:gd name="T0" fmla="*/ 19 w 19"/>
                <a:gd name="T1" fmla="*/ 0 h 13"/>
                <a:gd name="T2" fmla="*/ 10 w 19"/>
                <a:gd name="T3" fmla="*/ 7 h 13"/>
                <a:gd name="T4" fmla="*/ 0 w 19"/>
                <a:gd name="T5" fmla="*/ 12 h 13"/>
                <a:gd name="T6" fmla="*/ 9 w 19"/>
                <a:gd name="T7" fmla="*/ 5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4"/>
                    <a:pt x="10" y="7"/>
                  </a:cubicBezTo>
                  <a:cubicBezTo>
                    <a:pt x="5" y="10"/>
                    <a:pt x="0" y="13"/>
                    <a:pt x="0" y="12"/>
                  </a:cubicBezTo>
                  <a:cubicBezTo>
                    <a:pt x="0" y="12"/>
                    <a:pt x="3" y="9"/>
                    <a:pt x="9" y="5"/>
                  </a:cubicBezTo>
                  <a:cubicBezTo>
                    <a:pt x="14" y="2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任意多边形 444">
              <a:extLst>
                <a:ext uri="{FF2B5EF4-FFF2-40B4-BE49-F238E27FC236}">
                  <a16:creationId xmlns:a16="http://schemas.microsoft.com/office/drawing/2014/main" id="{1AC2549A-BDF6-3A39-DB5D-3DF5362B5250}"/>
                </a:ext>
              </a:extLst>
            </p:cNvPr>
            <p:cNvSpPr/>
            <p:nvPr/>
          </p:nvSpPr>
          <p:spPr bwMode="auto">
            <a:xfrm>
              <a:off x="6524626" y="2076450"/>
              <a:ext cx="76200" cy="65088"/>
            </a:xfrm>
            <a:custGeom>
              <a:avLst/>
              <a:gdLst>
                <a:gd name="T0" fmla="*/ 30 w 31"/>
                <a:gd name="T1" fmla="*/ 0 h 27"/>
                <a:gd name="T2" fmla="*/ 16 w 31"/>
                <a:gd name="T3" fmla="*/ 14 h 27"/>
                <a:gd name="T4" fmla="*/ 0 w 31"/>
                <a:gd name="T5" fmla="*/ 26 h 27"/>
                <a:gd name="T6" fmla="*/ 15 w 31"/>
                <a:gd name="T7" fmla="*/ 12 h 27"/>
                <a:gd name="T8" fmla="*/ 3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0" y="0"/>
                  </a:moveTo>
                  <a:cubicBezTo>
                    <a:pt x="31" y="1"/>
                    <a:pt x="24" y="7"/>
                    <a:pt x="16" y="14"/>
                  </a:cubicBezTo>
                  <a:cubicBezTo>
                    <a:pt x="7" y="21"/>
                    <a:pt x="0" y="27"/>
                    <a:pt x="0" y="26"/>
                  </a:cubicBezTo>
                  <a:cubicBezTo>
                    <a:pt x="0" y="26"/>
                    <a:pt x="6" y="20"/>
                    <a:pt x="15" y="12"/>
                  </a:cubicBezTo>
                  <a:cubicBezTo>
                    <a:pt x="23" y="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任意多边形 445">
              <a:extLst>
                <a:ext uri="{FF2B5EF4-FFF2-40B4-BE49-F238E27FC236}">
                  <a16:creationId xmlns:a16="http://schemas.microsoft.com/office/drawing/2014/main" id="{4E256329-3145-1891-D64F-00A37A199C2B}"/>
                </a:ext>
              </a:extLst>
            </p:cNvPr>
            <p:cNvSpPr/>
            <p:nvPr/>
          </p:nvSpPr>
          <p:spPr bwMode="auto">
            <a:xfrm>
              <a:off x="6848476" y="2306638"/>
              <a:ext cx="152400" cy="104775"/>
            </a:xfrm>
            <a:custGeom>
              <a:avLst/>
              <a:gdLst>
                <a:gd name="T0" fmla="*/ 61 w 62"/>
                <a:gd name="T1" fmla="*/ 0 h 43"/>
                <a:gd name="T2" fmla="*/ 31 w 62"/>
                <a:gd name="T3" fmla="*/ 22 h 43"/>
                <a:gd name="T4" fmla="*/ 0 w 62"/>
                <a:gd name="T5" fmla="*/ 42 h 43"/>
                <a:gd name="T6" fmla="*/ 30 w 62"/>
                <a:gd name="T7" fmla="*/ 20 h 43"/>
                <a:gd name="T8" fmla="*/ 61 w 6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3">
                  <a:moveTo>
                    <a:pt x="61" y="0"/>
                  </a:moveTo>
                  <a:cubicBezTo>
                    <a:pt x="62" y="1"/>
                    <a:pt x="48" y="10"/>
                    <a:pt x="31" y="22"/>
                  </a:cubicBezTo>
                  <a:cubicBezTo>
                    <a:pt x="14" y="34"/>
                    <a:pt x="0" y="43"/>
                    <a:pt x="0" y="42"/>
                  </a:cubicBezTo>
                  <a:cubicBezTo>
                    <a:pt x="0" y="42"/>
                    <a:pt x="13" y="32"/>
                    <a:pt x="30" y="20"/>
                  </a:cubicBezTo>
                  <a:cubicBezTo>
                    <a:pt x="47" y="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任意多边形 446">
              <a:extLst>
                <a:ext uri="{FF2B5EF4-FFF2-40B4-BE49-F238E27FC236}">
                  <a16:creationId xmlns:a16="http://schemas.microsoft.com/office/drawing/2014/main" id="{5DA2640D-0323-5A9C-A5C4-C116FC2F53A5}"/>
                </a:ext>
              </a:extLst>
            </p:cNvPr>
            <p:cNvSpPr/>
            <p:nvPr/>
          </p:nvSpPr>
          <p:spPr bwMode="auto">
            <a:xfrm>
              <a:off x="6904039" y="2193925"/>
              <a:ext cx="92075" cy="63500"/>
            </a:xfrm>
            <a:custGeom>
              <a:avLst/>
              <a:gdLst>
                <a:gd name="T0" fmla="*/ 37 w 37"/>
                <a:gd name="T1" fmla="*/ 1 h 26"/>
                <a:gd name="T2" fmla="*/ 19 w 37"/>
                <a:gd name="T3" fmla="*/ 14 h 26"/>
                <a:gd name="T4" fmla="*/ 0 w 37"/>
                <a:gd name="T5" fmla="*/ 26 h 26"/>
                <a:gd name="T6" fmla="*/ 18 w 37"/>
                <a:gd name="T7" fmla="*/ 12 h 26"/>
                <a:gd name="T8" fmla="*/ 37 w 37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7" y="1"/>
                    <a:pt x="29" y="7"/>
                    <a:pt x="19" y="14"/>
                  </a:cubicBezTo>
                  <a:cubicBezTo>
                    <a:pt x="9" y="21"/>
                    <a:pt x="1" y="26"/>
                    <a:pt x="0" y="26"/>
                  </a:cubicBezTo>
                  <a:cubicBezTo>
                    <a:pt x="0" y="25"/>
                    <a:pt x="8" y="19"/>
                    <a:pt x="18" y="12"/>
                  </a:cubicBezTo>
                  <a:cubicBezTo>
                    <a:pt x="28" y="5"/>
                    <a:pt x="36" y="0"/>
                    <a:pt x="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任意多边形 447">
              <a:extLst>
                <a:ext uri="{FF2B5EF4-FFF2-40B4-BE49-F238E27FC236}">
                  <a16:creationId xmlns:a16="http://schemas.microsoft.com/office/drawing/2014/main" id="{786E176C-B4CD-83E0-E43C-AD3512982E05}"/>
                </a:ext>
              </a:extLst>
            </p:cNvPr>
            <p:cNvSpPr/>
            <p:nvPr/>
          </p:nvSpPr>
          <p:spPr bwMode="auto">
            <a:xfrm>
              <a:off x="6851651" y="2465388"/>
              <a:ext cx="109538" cy="79375"/>
            </a:xfrm>
            <a:custGeom>
              <a:avLst/>
              <a:gdLst>
                <a:gd name="T0" fmla="*/ 45 w 45"/>
                <a:gd name="T1" fmla="*/ 1 h 32"/>
                <a:gd name="T2" fmla="*/ 22 w 45"/>
                <a:gd name="T3" fmla="*/ 16 h 32"/>
                <a:gd name="T4" fmla="*/ 0 w 45"/>
                <a:gd name="T5" fmla="*/ 32 h 32"/>
                <a:gd name="T6" fmla="*/ 6 w 45"/>
                <a:gd name="T7" fmla="*/ 26 h 32"/>
                <a:gd name="T8" fmla="*/ 21 w 45"/>
                <a:gd name="T9" fmla="*/ 14 h 32"/>
                <a:gd name="T10" fmla="*/ 38 w 45"/>
                <a:gd name="T11" fmla="*/ 4 h 32"/>
                <a:gd name="T12" fmla="*/ 45 w 45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2">
                  <a:moveTo>
                    <a:pt x="45" y="1"/>
                  </a:moveTo>
                  <a:cubicBezTo>
                    <a:pt x="45" y="1"/>
                    <a:pt x="35" y="7"/>
                    <a:pt x="22" y="16"/>
                  </a:cubicBezTo>
                  <a:cubicBezTo>
                    <a:pt x="10" y="24"/>
                    <a:pt x="0" y="32"/>
                    <a:pt x="0" y="32"/>
                  </a:cubicBezTo>
                  <a:cubicBezTo>
                    <a:pt x="0" y="31"/>
                    <a:pt x="2" y="29"/>
                    <a:pt x="6" y="26"/>
                  </a:cubicBezTo>
                  <a:cubicBezTo>
                    <a:pt x="9" y="23"/>
                    <a:pt x="15" y="19"/>
                    <a:pt x="21" y="14"/>
                  </a:cubicBezTo>
                  <a:cubicBezTo>
                    <a:pt x="27" y="10"/>
                    <a:pt x="33" y="6"/>
                    <a:pt x="38" y="4"/>
                  </a:cubicBezTo>
                  <a:cubicBezTo>
                    <a:pt x="42" y="2"/>
                    <a:pt x="45" y="0"/>
                    <a:pt x="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任意多边形 448">
              <a:extLst>
                <a:ext uri="{FF2B5EF4-FFF2-40B4-BE49-F238E27FC236}">
                  <a16:creationId xmlns:a16="http://schemas.microsoft.com/office/drawing/2014/main" id="{2BB81144-93AA-DFC6-7F4C-E38CF2704CC6}"/>
                </a:ext>
              </a:extLst>
            </p:cNvPr>
            <p:cNvSpPr/>
            <p:nvPr/>
          </p:nvSpPr>
          <p:spPr bwMode="auto">
            <a:xfrm>
              <a:off x="6818314" y="2589213"/>
              <a:ext cx="115888" cy="87313"/>
            </a:xfrm>
            <a:custGeom>
              <a:avLst/>
              <a:gdLst>
                <a:gd name="T0" fmla="*/ 46 w 47"/>
                <a:gd name="T1" fmla="*/ 0 h 36"/>
                <a:gd name="T2" fmla="*/ 24 w 47"/>
                <a:gd name="T3" fmla="*/ 19 h 36"/>
                <a:gd name="T4" fmla="*/ 0 w 47"/>
                <a:gd name="T5" fmla="*/ 35 h 36"/>
                <a:gd name="T6" fmla="*/ 23 w 47"/>
                <a:gd name="T7" fmla="*/ 17 h 36"/>
                <a:gd name="T8" fmla="*/ 46 w 4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0"/>
                  </a:moveTo>
                  <a:cubicBezTo>
                    <a:pt x="47" y="1"/>
                    <a:pt x="37" y="9"/>
                    <a:pt x="24" y="19"/>
                  </a:cubicBezTo>
                  <a:cubicBezTo>
                    <a:pt x="11" y="28"/>
                    <a:pt x="0" y="36"/>
                    <a:pt x="0" y="35"/>
                  </a:cubicBezTo>
                  <a:cubicBezTo>
                    <a:pt x="0" y="35"/>
                    <a:pt x="10" y="27"/>
                    <a:pt x="23" y="17"/>
                  </a:cubicBezTo>
                  <a:cubicBezTo>
                    <a:pt x="35" y="7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任意多边形 449">
              <a:extLst>
                <a:ext uri="{FF2B5EF4-FFF2-40B4-BE49-F238E27FC236}">
                  <a16:creationId xmlns:a16="http://schemas.microsoft.com/office/drawing/2014/main" id="{40A3DF2C-40AF-5E31-A7FA-EB284F5FA4FC}"/>
                </a:ext>
              </a:extLst>
            </p:cNvPr>
            <p:cNvSpPr/>
            <p:nvPr/>
          </p:nvSpPr>
          <p:spPr bwMode="auto">
            <a:xfrm>
              <a:off x="6770689" y="2744788"/>
              <a:ext cx="127000" cy="92075"/>
            </a:xfrm>
            <a:custGeom>
              <a:avLst/>
              <a:gdLst>
                <a:gd name="T0" fmla="*/ 52 w 52"/>
                <a:gd name="T1" fmla="*/ 0 h 37"/>
                <a:gd name="T2" fmla="*/ 45 w 52"/>
                <a:gd name="T3" fmla="*/ 7 h 37"/>
                <a:gd name="T4" fmla="*/ 27 w 52"/>
                <a:gd name="T5" fmla="*/ 20 h 37"/>
                <a:gd name="T6" fmla="*/ 9 w 52"/>
                <a:gd name="T7" fmla="*/ 33 h 37"/>
                <a:gd name="T8" fmla="*/ 0 w 52"/>
                <a:gd name="T9" fmla="*/ 37 h 37"/>
                <a:gd name="T10" fmla="*/ 8 w 52"/>
                <a:gd name="T11" fmla="*/ 31 h 37"/>
                <a:gd name="T12" fmla="*/ 26 w 52"/>
                <a:gd name="T13" fmla="*/ 19 h 37"/>
                <a:gd name="T14" fmla="*/ 44 w 52"/>
                <a:gd name="T15" fmla="*/ 5 h 37"/>
                <a:gd name="T16" fmla="*/ 52 w 5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7">
                  <a:moveTo>
                    <a:pt x="52" y="0"/>
                  </a:moveTo>
                  <a:cubicBezTo>
                    <a:pt x="52" y="0"/>
                    <a:pt x="49" y="3"/>
                    <a:pt x="45" y="7"/>
                  </a:cubicBezTo>
                  <a:cubicBezTo>
                    <a:pt x="41" y="10"/>
                    <a:pt x="35" y="15"/>
                    <a:pt x="27" y="20"/>
                  </a:cubicBezTo>
                  <a:cubicBezTo>
                    <a:pt x="20" y="26"/>
                    <a:pt x="14" y="30"/>
                    <a:pt x="9" y="33"/>
                  </a:cubicBezTo>
                  <a:cubicBezTo>
                    <a:pt x="4" y="36"/>
                    <a:pt x="1" y="37"/>
                    <a:pt x="0" y="37"/>
                  </a:cubicBezTo>
                  <a:cubicBezTo>
                    <a:pt x="0" y="37"/>
                    <a:pt x="3" y="35"/>
                    <a:pt x="8" y="31"/>
                  </a:cubicBezTo>
                  <a:cubicBezTo>
                    <a:pt x="13" y="28"/>
                    <a:pt x="19" y="24"/>
                    <a:pt x="26" y="19"/>
                  </a:cubicBezTo>
                  <a:cubicBezTo>
                    <a:pt x="33" y="14"/>
                    <a:pt x="40" y="9"/>
                    <a:pt x="44" y="5"/>
                  </a:cubicBezTo>
                  <a:cubicBezTo>
                    <a:pt x="49" y="2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任意多边形 450">
              <a:extLst>
                <a:ext uri="{FF2B5EF4-FFF2-40B4-BE49-F238E27FC236}">
                  <a16:creationId xmlns:a16="http://schemas.microsoft.com/office/drawing/2014/main" id="{26ACC924-6E73-8C91-6A53-70BE16E0740B}"/>
                </a:ext>
              </a:extLst>
            </p:cNvPr>
            <p:cNvSpPr/>
            <p:nvPr/>
          </p:nvSpPr>
          <p:spPr bwMode="auto">
            <a:xfrm>
              <a:off x="6718301" y="2873375"/>
              <a:ext cx="147638" cy="104775"/>
            </a:xfrm>
            <a:custGeom>
              <a:avLst/>
              <a:gdLst>
                <a:gd name="T0" fmla="*/ 60 w 60"/>
                <a:gd name="T1" fmla="*/ 0 h 43"/>
                <a:gd name="T2" fmla="*/ 52 w 60"/>
                <a:gd name="T3" fmla="*/ 7 h 43"/>
                <a:gd name="T4" fmla="*/ 31 w 60"/>
                <a:gd name="T5" fmla="*/ 23 h 43"/>
                <a:gd name="T6" fmla="*/ 10 w 60"/>
                <a:gd name="T7" fmla="*/ 38 h 43"/>
                <a:gd name="T8" fmla="*/ 0 w 60"/>
                <a:gd name="T9" fmla="*/ 43 h 43"/>
                <a:gd name="T10" fmla="*/ 9 w 60"/>
                <a:gd name="T11" fmla="*/ 36 h 43"/>
                <a:gd name="T12" fmla="*/ 30 w 60"/>
                <a:gd name="T13" fmla="*/ 21 h 43"/>
                <a:gd name="T14" fmla="*/ 51 w 60"/>
                <a:gd name="T15" fmla="*/ 6 h 43"/>
                <a:gd name="T16" fmla="*/ 60 w 6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cubicBezTo>
                    <a:pt x="60" y="0"/>
                    <a:pt x="57" y="3"/>
                    <a:pt x="52" y="7"/>
                  </a:cubicBezTo>
                  <a:cubicBezTo>
                    <a:pt x="47" y="12"/>
                    <a:pt x="40" y="17"/>
                    <a:pt x="31" y="23"/>
                  </a:cubicBezTo>
                  <a:cubicBezTo>
                    <a:pt x="23" y="29"/>
                    <a:pt x="15" y="34"/>
                    <a:pt x="10" y="38"/>
                  </a:cubicBezTo>
                  <a:cubicBezTo>
                    <a:pt x="4" y="41"/>
                    <a:pt x="0" y="43"/>
                    <a:pt x="0" y="43"/>
                  </a:cubicBezTo>
                  <a:cubicBezTo>
                    <a:pt x="0" y="43"/>
                    <a:pt x="3" y="40"/>
                    <a:pt x="9" y="36"/>
                  </a:cubicBezTo>
                  <a:cubicBezTo>
                    <a:pt x="14" y="33"/>
                    <a:pt x="22" y="27"/>
                    <a:pt x="30" y="21"/>
                  </a:cubicBezTo>
                  <a:cubicBezTo>
                    <a:pt x="38" y="16"/>
                    <a:pt x="46" y="10"/>
                    <a:pt x="51" y="6"/>
                  </a:cubicBezTo>
                  <a:cubicBezTo>
                    <a:pt x="56" y="2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CB595190-17A3-7B54-A6BE-FD301746F9E9}"/>
                </a:ext>
              </a:extLst>
            </p:cNvPr>
            <p:cNvSpPr/>
            <p:nvPr/>
          </p:nvSpPr>
          <p:spPr bwMode="auto">
            <a:xfrm>
              <a:off x="6753226" y="1819275"/>
              <a:ext cx="103188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任意多边形 452">
              <a:extLst>
                <a:ext uri="{FF2B5EF4-FFF2-40B4-BE49-F238E27FC236}">
                  <a16:creationId xmlns:a16="http://schemas.microsoft.com/office/drawing/2014/main" id="{C2A5E6A3-B02A-93C0-5870-C361298DCBD2}"/>
                </a:ext>
              </a:extLst>
            </p:cNvPr>
            <p:cNvSpPr/>
            <p:nvPr/>
          </p:nvSpPr>
          <p:spPr bwMode="auto">
            <a:xfrm>
              <a:off x="4632326" y="2049463"/>
              <a:ext cx="71438" cy="307975"/>
            </a:xfrm>
            <a:custGeom>
              <a:avLst/>
              <a:gdLst>
                <a:gd name="T0" fmla="*/ 19 w 29"/>
                <a:gd name="T1" fmla="*/ 126 h 126"/>
                <a:gd name="T2" fmla="*/ 4 w 29"/>
                <a:gd name="T3" fmla="*/ 74 h 126"/>
                <a:gd name="T4" fmla="*/ 6 w 29"/>
                <a:gd name="T5" fmla="*/ 20 h 126"/>
                <a:gd name="T6" fmla="*/ 17 w 29"/>
                <a:gd name="T7" fmla="*/ 0 h 126"/>
                <a:gd name="T8" fmla="*/ 15 w 29"/>
                <a:gd name="T9" fmla="*/ 18 h 126"/>
                <a:gd name="T10" fmla="*/ 28 w 29"/>
                <a:gd name="T11" fmla="*/ 72 h 126"/>
                <a:gd name="T12" fmla="*/ 19 w 29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6">
                  <a:moveTo>
                    <a:pt x="19" y="126"/>
                  </a:moveTo>
                  <a:cubicBezTo>
                    <a:pt x="13" y="109"/>
                    <a:pt x="7" y="92"/>
                    <a:pt x="4" y="74"/>
                  </a:cubicBezTo>
                  <a:cubicBezTo>
                    <a:pt x="0" y="56"/>
                    <a:pt x="0" y="37"/>
                    <a:pt x="6" y="20"/>
                  </a:cubicBezTo>
                  <a:cubicBezTo>
                    <a:pt x="6" y="17"/>
                    <a:pt x="14" y="0"/>
                    <a:pt x="17" y="0"/>
                  </a:cubicBezTo>
                  <a:cubicBezTo>
                    <a:pt x="19" y="0"/>
                    <a:pt x="14" y="16"/>
                    <a:pt x="15" y="18"/>
                  </a:cubicBezTo>
                  <a:cubicBezTo>
                    <a:pt x="25" y="34"/>
                    <a:pt x="29" y="53"/>
                    <a:pt x="28" y="72"/>
                  </a:cubicBezTo>
                  <a:cubicBezTo>
                    <a:pt x="27" y="91"/>
                    <a:pt x="24" y="108"/>
                    <a:pt x="19" y="12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任意多边形 453">
              <a:extLst>
                <a:ext uri="{FF2B5EF4-FFF2-40B4-BE49-F238E27FC236}">
                  <a16:creationId xmlns:a16="http://schemas.microsoft.com/office/drawing/2014/main" id="{4F71792A-38AA-F2FF-83B7-D5BDE6B8F34C}"/>
                </a:ext>
              </a:extLst>
            </p:cNvPr>
            <p:cNvSpPr/>
            <p:nvPr/>
          </p:nvSpPr>
          <p:spPr bwMode="auto">
            <a:xfrm>
              <a:off x="4659314" y="1973263"/>
              <a:ext cx="390525" cy="762000"/>
            </a:xfrm>
            <a:custGeom>
              <a:avLst/>
              <a:gdLst>
                <a:gd name="T0" fmla="*/ 114 w 159"/>
                <a:gd name="T1" fmla="*/ 253 h 311"/>
                <a:gd name="T2" fmla="*/ 114 w 159"/>
                <a:gd name="T3" fmla="*/ 230 h 311"/>
                <a:gd name="T4" fmla="*/ 158 w 159"/>
                <a:gd name="T5" fmla="*/ 180 h 311"/>
                <a:gd name="T6" fmla="*/ 154 w 159"/>
                <a:gd name="T7" fmla="*/ 76 h 311"/>
                <a:gd name="T8" fmla="*/ 73 w 159"/>
                <a:gd name="T9" fmla="*/ 1 h 311"/>
                <a:gd name="T10" fmla="*/ 69 w 159"/>
                <a:gd name="T11" fmla="*/ 0 h 311"/>
                <a:gd name="T12" fmla="*/ 4 w 159"/>
                <a:gd name="T13" fmla="*/ 88 h 311"/>
                <a:gd name="T14" fmla="*/ 10 w 159"/>
                <a:gd name="T15" fmla="*/ 247 h 311"/>
                <a:gd name="T16" fmla="*/ 43 w 159"/>
                <a:gd name="T17" fmla="*/ 283 h 311"/>
                <a:gd name="T18" fmla="*/ 114 w 159"/>
                <a:gd name="T19" fmla="*/ 25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11">
                  <a:moveTo>
                    <a:pt x="114" y="253"/>
                  </a:moveTo>
                  <a:cubicBezTo>
                    <a:pt x="114" y="240"/>
                    <a:pt x="113" y="230"/>
                    <a:pt x="114" y="230"/>
                  </a:cubicBezTo>
                  <a:cubicBezTo>
                    <a:pt x="114" y="230"/>
                    <a:pt x="157" y="224"/>
                    <a:pt x="158" y="180"/>
                  </a:cubicBezTo>
                  <a:cubicBezTo>
                    <a:pt x="159" y="159"/>
                    <a:pt x="156" y="116"/>
                    <a:pt x="154" y="76"/>
                  </a:cubicBezTo>
                  <a:cubicBezTo>
                    <a:pt x="151" y="34"/>
                    <a:pt x="116" y="1"/>
                    <a:pt x="73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4" y="3"/>
                    <a:pt x="0" y="42"/>
                    <a:pt x="4" y="8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43" y="283"/>
                    <a:pt x="43" y="283"/>
                    <a:pt x="43" y="283"/>
                  </a:cubicBezTo>
                  <a:cubicBezTo>
                    <a:pt x="69" y="311"/>
                    <a:pt x="116" y="292"/>
                    <a:pt x="114" y="253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任意多边形 454">
              <a:extLst>
                <a:ext uri="{FF2B5EF4-FFF2-40B4-BE49-F238E27FC236}">
                  <a16:creationId xmlns:a16="http://schemas.microsoft.com/office/drawing/2014/main" id="{4DB007B1-D00F-A2D5-BC76-6420EFAE8C60}"/>
                </a:ext>
              </a:extLst>
            </p:cNvPr>
            <p:cNvSpPr/>
            <p:nvPr/>
          </p:nvSpPr>
          <p:spPr bwMode="auto">
            <a:xfrm>
              <a:off x="4799014" y="2495550"/>
              <a:ext cx="139700" cy="80963"/>
            </a:xfrm>
            <a:custGeom>
              <a:avLst/>
              <a:gdLst>
                <a:gd name="T0" fmla="*/ 57 w 57"/>
                <a:gd name="T1" fmla="*/ 17 h 33"/>
                <a:gd name="T2" fmla="*/ 0 w 57"/>
                <a:gd name="T3" fmla="*/ 0 h 33"/>
                <a:gd name="T4" fmla="*/ 57 w 57"/>
                <a:gd name="T5" fmla="*/ 30 h 33"/>
                <a:gd name="T6" fmla="*/ 57 w 57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3">
                  <a:moveTo>
                    <a:pt x="57" y="17"/>
                  </a:moveTo>
                  <a:cubicBezTo>
                    <a:pt x="57" y="17"/>
                    <a:pt x="29" y="19"/>
                    <a:pt x="0" y="0"/>
                  </a:cubicBezTo>
                  <a:cubicBezTo>
                    <a:pt x="0" y="0"/>
                    <a:pt x="13" y="33"/>
                    <a:pt x="57" y="30"/>
                  </a:cubicBezTo>
                  <a:lnTo>
                    <a:pt x="57" y="17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任意多边形 455">
              <a:extLst>
                <a:ext uri="{FF2B5EF4-FFF2-40B4-BE49-F238E27FC236}">
                  <a16:creationId xmlns:a16="http://schemas.microsoft.com/office/drawing/2014/main" id="{91AFD468-911A-EB20-2A04-A8E1BAC8FA9B}"/>
                </a:ext>
              </a:extLst>
            </p:cNvPr>
            <p:cNvSpPr/>
            <p:nvPr/>
          </p:nvSpPr>
          <p:spPr bwMode="auto">
            <a:xfrm>
              <a:off x="4978401" y="2233613"/>
              <a:ext cx="31750" cy="28575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7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任意多边形 456">
              <a:extLst>
                <a:ext uri="{FF2B5EF4-FFF2-40B4-BE49-F238E27FC236}">
                  <a16:creationId xmlns:a16="http://schemas.microsoft.com/office/drawing/2014/main" id="{572BA6F6-16ED-12D5-407D-A20AA0E59CF2}"/>
                </a:ext>
              </a:extLst>
            </p:cNvPr>
            <p:cNvSpPr/>
            <p:nvPr/>
          </p:nvSpPr>
          <p:spPr bwMode="auto">
            <a:xfrm>
              <a:off x="4951414" y="2189163"/>
              <a:ext cx="63500" cy="17463"/>
            </a:xfrm>
            <a:custGeom>
              <a:avLst/>
              <a:gdLst>
                <a:gd name="T0" fmla="*/ 25 w 26"/>
                <a:gd name="T1" fmla="*/ 6 h 7"/>
                <a:gd name="T2" fmla="*/ 13 w 26"/>
                <a:gd name="T3" fmla="*/ 4 h 7"/>
                <a:gd name="T4" fmla="*/ 1 w 26"/>
                <a:gd name="T5" fmla="*/ 6 h 7"/>
                <a:gd name="T6" fmla="*/ 3 w 26"/>
                <a:gd name="T7" fmla="*/ 3 h 7"/>
                <a:gd name="T8" fmla="*/ 13 w 26"/>
                <a:gd name="T9" fmla="*/ 0 h 7"/>
                <a:gd name="T10" fmla="*/ 23 w 26"/>
                <a:gd name="T11" fmla="*/ 3 h 7"/>
                <a:gd name="T12" fmla="*/ 25 w 2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25" y="6"/>
                  </a:moveTo>
                  <a:cubicBezTo>
                    <a:pt x="25" y="7"/>
                    <a:pt x="20" y="4"/>
                    <a:pt x="13" y="4"/>
                  </a:cubicBezTo>
                  <a:cubicBezTo>
                    <a:pt x="7" y="3"/>
                    <a:pt x="2" y="7"/>
                    <a:pt x="1" y="6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任意多边形 457">
              <a:extLst>
                <a:ext uri="{FF2B5EF4-FFF2-40B4-BE49-F238E27FC236}">
                  <a16:creationId xmlns:a16="http://schemas.microsoft.com/office/drawing/2014/main" id="{8381A6E7-48BE-2761-9A76-EDAD10DE8066}"/>
                </a:ext>
              </a:extLst>
            </p:cNvPr>
            <p:cNvSpPr/>
            <p:nvPr/>
          </p:nvSpPr>
          <p:spPr bwMode="auto">
            <a:xfrm>
              <a:off x="4826001" y="2235200"/>
              <a:ext cx="30163" cy="30163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任意多边形 458">
              <a:extLst>
                <a:ext uri="{FF2B5EF4-FFF2-40B4-BE49-F238E27FC236}">
                  <a16:creationId xmlns:a16="http://schemas.microsoft.com/office/drawing/2014/main" id="{1AF52548-2F48-0CB7-E2E4-C66A1EA4FB29}"/>
                </a:ext>
              </a:extLst>
            </p:cNvPr>
            <p:cNvSpPr/>
            <p:nvPr/>
          </p:nvSpPr>
          <p:spPr bwMode="auto">
            <a:xfrm>
              <a:off x="4791076" y="2193925"/>
              <a:ext cx="61913" cy="17463"/>
            </a:xfrm>
            <a:custGeom>
              <a:avLst/>
              <a:gdLst>
                <a:gd name="T0" fmla="*/ 25 w 25"/>
                <a:gd name="T1" fmla="*/ 6 h 7"/>
                <a:gd name="T2" fmla="*/ 12 w 25"/>
                <a:gd name="T3" fmla="*/ 3 h 7"/>
                <a:gd name="T4" fmla="*/ 0 w 25"/>
                <a:gd name="T5" fmla="*/ 6 h 7"/>
                <a:gd name="T6" fmla="*/ 3 w 25"/>
                <a:gd name="T7" fmla="*/ 3 h 7"/>
                <a:gd name="T8" fmla="*/ 13 w 25"/>
                <a:gd name="T9" fmla="*/ 0 h 7"/>
                <a:gd name="T10" fmla="*/ 22 w 25"/>
                <a:gd name="T11" fmla="*/ 3 h 7"/>
                <a:gd name="T12" fmla="*/ 25 w 2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6"/>
                  </a:moveTo>
                  <a:cubicBezTo>
                    <a:pt x="24" y="7"/>
                    <a:pt x="19" y="4"/>
                    <a:pt x="12" y="3"/>
                  </a:cubicBezTo>
                  <a:cubicBezTo>
                    <a:pt x="6" y="3"/>
                    <a:pt x="1" y="7"/>
                    <a:pt x="0" y="6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5" y="1"/>
                    <a:pt x="8" y="0"/>
                    <a:pt x="13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4" y="4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任意多边形 459">
              <a:extLst>
                <a:ext uri="{FF2B5EF4-FFF2-40B4-BE49-F238E27FC236}">
                  <a16:creationId xmlns:a16="http://schemas.microsoft.com/office/drawing/2014/main" id="{AA0D0B3E-522B-5D86-F6FB-F6C5B133ABF7}"/>
                </a:ext>
              </a:extLst>
            </p:cNvPr>
            <p:cNvSpPr/>
            <p:nvPr/>
          </p:nvSpPr>
          <p:spPr bwMode="auto">
            <a:xfrm>
              <a:off x="4902201" y="2198688"/>
              <a:ext cx="50800" cy="139700"/>
            </a:xfrm>
            <a:custGeom>
              <a:avLst/>
              <a:gdLst>
                <a:gd name="T0" fmla="*/ 3 w 21"/>
                <a:gd name="T1" fmla="*/ 56 h 57"/>
                <a:gd name="T2" fmla="*/ 14 w 21"/>
                <a:gd name="T3" fmla="*/ 54 h 57"/>
                <a:gd name="T4" fmla="*/ 18 w 21"/>
                <a:gd name="T5" fmla="*/ 53 h 57"/>
                <a:gd name="T6" fmla="*/ 17 w 21"/>
                <a:gd name="T7" fmla="*/ 48 h 57"/>
                <a:gd name="T8" fmla="*/ 12 w 21"/>
                <a:gd name="T9" fmla="*/ 34 h 57"/>
                <a:gd name="T10" fmla="*/ 1 w 21"/>
                <a:gd name="T11" fmla="*/ 0 h 57"/>
                <a:gd name="T12" fmla="*/ 14 w 21"/>
                <a:gd name="T13" fmla="*/ 33 h 57"/>
                <a:gd name="T14" fmla="*/ 19 w 21"/>
                <a:gd name="T15" fmla="*/ 47 h 57"/>
                <a:gd name="T16" fmla="*/ 20 w 21"/>
                <a:gd name="T17" fmla="*/ 53 h 57"/>
                <a:gd name="T18" fmla="*/ 17 w 21"/>
                <a:gd name="T19" fmla="*/ 56 h 57"/>
                <a:gd name="T20" fmla="*/ 14 w 21"/>
                <a:gd name="T21" fmla="*/ 56 h 57"/>
                <a:gd name="T22" fmla="*/ 3 w 21"/>
                <a:gd name="T2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3" y="56"/>
                  </a:moveTo>
                  <a:cubicBezTo>
                    <a:pt x="3" y="56"/>
                    <a:pt x="7" y="55"/>
                    <a:pt x="14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5" y="43"/>
                    <a:pt x="13" y="39"/>
                    <a:pt x="12" y="34"/>
                  </a:cubicBezTo>
                  <a:cubicBezTo>
                    <a:pt x="5" y="16"/>
                    <a:pt x="0" y="0"/>
                    <a:pt x="1" y="0"/>
                  </a:cubicBezTo>
                  <a:cubicBezTo>
                    <a:pt x="1" y="0"/>
                    <a:pt x="8" y="15"/>
                    <a:pt x="14" y="33"/>
                  </a:cubicBezTo>
                  <a:cubicBezTo>
                    <a:pt x="16" y="38"/>
                    <a:pt x="18" y="42"/>
                    <a:pt x="19" y="47"/>
                  </a:cubicBezTo>
                  <a:cubicBezTo>
                    <a:pt x="20" y="49"/>
                    <a:pt x="21" y="51"/>
                    <a:pt x="20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7" y="57"/>
                    <a:pt x="3" y="57"/>
                    <a:pt x="3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任意多边形 460">
              <a:extLst>
                <a:ext uri="{FF2B5EF4-FFF2-40B4-BE49-F238E27FC236}">
                  <a16:creationId xmlns:a16="http://schemas.microsoft.com/office/drawing/2014/main" id="{4C363B7F-5F70-A327-EB0F-A85D38266338}"/>
                </a:ext>
              </a:extLst>
            </p:cNvPr>
            <p:cNvSpPr/>
            <p:nvPr/>
          </p:nvSpPr>
          <p:spPr bwMode="auto">
            <a:xfrm>
              <a:off x="4779964" y="2139950"/>
              <a:ext cx="77788" cy="23813"/>
            </a:xfrm>
            <a:custGeom>
              <a:avLst/>
              <a:gdLst>
                <a:gd name="T0" fmla="*/ 31 w 32"/>
                <a:gd name="T1" fmla="*/ 6 h 10"/>
                <a:gd name="T2" fmla="*/ 16 w 32"/>
                <a:gd name="T3" fmla="*/ 7 h 10"/>
                <a:gd name="T4" fmla="*/ 1 w 32"/>
                <a:gd name="T5" fmla="*/ 9 h 10"/>
                <a:gd name="T6" fmla="*/ 4 w 32"/>
                <a:gd name="T7" fmla="*/ 4 h 10"/>
                <a:gd name="T8" fmla="*/ 16 w 32"/>
                <a:gd name="T9" fmla="*/ 1 h 10"/>
                <a:gd name="T10" fmla="*/ 27 w 32"/>
                <a:gd name="T11" fmla="*/ 2 h 10"/>
                <a:gd name="T12" fmla="*/ 31 w 3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1" y="6"/>
                  </a:moveTo>
                  <a:cubicBezTo>
                    <a:pt x="31" y="7"/>
                    <a:pt x="24" y="6"/>
                    <a:pt x="16" y="7"/>
                  </a:cubicBezTo>
                  <a:cubicBezTo>
                    <a:pt x="8" y="8"/>
                    <a:pt x="2" y="10"/>
                    <a:pt x="1" y="9"/>
                  </a:cubicBezTo>
                  <a:cubicBezTo>
                    <a:pt x="0" y="8"/>
                    <a:pt x="2" y="6"/>
                    <a:pt x="4" y="4"/>
                  </a:cubicBezTo>
                  <a:cubicBezTo>
                    <a:pt x="7" y="3"/>
                    <a:pt x="11" y="1"/>
                    <a:pt x="16" y="1"/>
                  </a:cubicBezTo>
                  <a:cubicBezTo>
                    <a:pt x="20" y="0"/>
                    <a:pt x="25" y="1"/>
                    <a:pt x="27" y="2"/>
                  </a:cubicBezTo>
                  <a:cubicBezTo>
                    <a:pt x="30" y="3"/>
                    <a:pt x="32" y="5"/>
                    <a:pt x="3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任意多边形 461">
              <a:extLst>
                <a:ext uri="{FF2B5EF4-FFF2-40B4-BE49-F238E27FC236}">
                  <a16:creationId xmlns:a16="http://schemas.microsoft.com/office/drawing/2014/main" id="{EE2E158A-2BE7-46A6-9352-3AD10A26DA46}"/>
                </a:ext>
              </a:extLst>
            </p:cNvPr>
            <p:cNvSpPr/>
            <p:nvPr/>
          </p:nvSpPr>
          <p:spPr bwMode="auto">
            <a:xfrm>
              <a:off x="4951414" y="2132013"/>
              <a:ext cx="55563" cy="20638"/>
            </a:xfrm>
            <a:custGeom>
              <a:avLst/>
              <a:gdLst>
                <a:gd name="T0" fmla="*/ 23 w 23"/>
                <a:gd name="T1" fmla="*/ 7 h 8"/>
                <a:gd name="T2" fmla="*/ 12 w 23"/>
                <a:gd name="T3" fmla="*/ 7 h 8"/>
                <a:gd name="T4" fmla="*/ 0 w 23"/>
                <a:gd name="T5" fmla="*/ 6 h 8"/>
                <a:gd name="T6" fmla="*/ 3 w 23"/>
                <a:gd name="T7" fmla="*/ 2 h 8"/>
                <a:gd name="T8" fmla="*/ 12 w 23"/>
                <a:gd name="T9" fmla="*/ 0 h 8"/>
                <a:gd name="T10" fmla="*/ 21 w 23"/>
                <a:gd name="T11" fmla="*/ 3 h 8"/>
                <a:gd name="T12" fmla="*/ 23 w 2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3" y="7"/>
                  </a:moveTo>
                  <a:cubicBezTo>
                    <a:pt x="22" y="8"/>
                    <a:pt x="17" y="7"/>
                    <a:pt x="12" y="7"/>
                  </a:cubicBezTo>
                  <a:cubicBezTo>
                    <a:pt x="6" y="7"/>
                    <a:pt x="1" y="8"/>
                    <a:pt x="0" y="6"/>
                  </a:cubicBezTo>
                  <a:cubicBezTo>
                    <a:pt x="0" y="5"/>
                    <a:pt x="0" y="4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23" y="4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任意多边形 462">
              <a:extLst>
                <a:ext uri="{FF2B5EF4-FFF2-40B4-BE49-F238E27FC236}">
                  <a16:creationId xmlns:a16="http://schemas.microsoft.com/office/drawing/2014/main" id="{D3DEF746-C054-8462-8F05-C676DDDA2977}"/>
                </a:ext>
              </a:extLst>
            </p:cNvPr>
            <p:cNvSpPr/>
            <p:nvPr/>
          </p:nvSpPr>
          <p:spPr bwMode="auto">
            <a:xfrm>
              <a:off x="4603751" y="2244725"/>
              <a:ext cx="74613" cy="147638"/>
            </a:xfrm>
            <a:custGeom>
              <a:avLst/>
              <a:gdLst>
                <a:gd name="T0" fmla="*/ 30 w 31"/>
                <a:gd name="T1" fmla="*/ 9 h 60"/>
                <a:gd name="T2" fmla="*/ 1 w 31"/>
                <a:gd name="T3" fmla="*/ 30 h 60"/>
                <a:gd name="T4" fmla="*/ 31 w 31"/>
                <a:gd name="T5" fmla="*/ 52 h 60"/>
                <a:gd name="T6" fmla="*/ 30 w 31"/>
                <a:gd name="T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30" y="9"/>
                  </a:moveTo>
                  <a:cubicBezTo>
                    <a:pt x="29" y="9"/>
                    <a:pt x="0" y="0"/>
                    <a:pt x="1" y="30"/>
                  </a:cubicBezTo>
                  <a:cubicBezTo>
                    <a:pt x="1" y="60"/>
                    <a:pt x="31" y="53"/>
                    <a:pt x="31" y="52"/>
                  </a:cubicBezTo>
                  <a:cubicBezTo>
                    <a:pt x="31" y="51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任意多边形 463">
              <a:extLst>
                <a:ext uri="{FF2B5EF4-FFF2-40B4-BE49-F238E27FC236}">
                  <a16:creationId xmlns:a16="http://schemas.microsoft.com/office/drawing/2014/main" id="{A736883F-964D-EA41-9D8B-4A3DAE59E32C}"/>
                </a:ext>
              </a:extLst>
            </p:cNvPr>
            <p:cNvSpPr/>
            <p:nvPr/>
          </p:nvSpPr>
          <p:spPr bwMode="auto">
            <a:xfrm>
              <a:off x="4622801" y="2287588"/>
              <a:ext cx="34925" cy="65088"/>
            </a:xfrm>
            <a:custGeom>
              <a:avLst/>
              <a:gdLst>
                <a:gd name="T0" fmla="*/ 14 w 14"/>
                <a:gd name="T1" fmla="*/ 24 h 27"/>
                <a:gd name="T2" fmla="*/ 12 w 14"/>
                <a:gd name="T3" fmla="*/ 25 h 27"/>
                <a:gd name="T4" fmla="*/ 9 w 14"/>
                <a:gd name="T5" fmla="*/ 25 h 27"/>
                <a:gd name="T6" fmla="*/ 2 w 14"/>
                <a:gd name="T7" fmla="*/ 13 h 27"/>
                <a:gd name="T8" fmla="*/ 4 w 14"/>
                <a:gd name="T9" fmla="*/ 6 h 27"/>
                <a:gd name="T10" fmla="*/ 7 w 14"/>
                <a:gd name="T11" fmla="*/ 2 h 27"/>
                <a:gd name="T12" fmla="*/ 11 w 14"/>
                <a:gd name="T13" fmla="*/ 3 h 27"/>
                <a:gd name="T14" fmla="*/ 11 w 14"/>
                <a:gd name="T15" fmla="*/ 5 h 27"/>
                <a:gd name="T16" fmla="*/ 11 w 14"/>
                <a:gd name="T17" fmla="*/ 3 h 27"/>
                <a:gd name="T18" fmla="*/ 10 w 14"/>
                <a:gd name="T19" fmla="*/ 1 h 27"/>
                <a:gd name="T20" fmla="*/ 7 w 14"/>
                <a:gd name="T21" fmla="*/ 0 h 27"/>
                <a:gd name="T22" fmla="*/ 2 w 14"/>
                <a:gd name="T23" fmla="*/ 5 h 27"/>
                <a:gd name="T24" fmla="*/ 0 w 14"/>
                <a:gd name="T25" fmla="*/ 14 h 27"/>
                <a:gd name="T26" fmla="*/ 8 w 14"/>
                <a:gd name="T27" fmla="*/ 26 h 27"/>
                <a:gd name="T28" fmla="*/ 13 w 14"/>
                <a:gd name="T29" fmla="*/ 25 h 27"/>
                <a:gd name="T30" fmla="*/ 14 w 14"/>
                <a:gd name="T3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14" y="24"/>
                  </a:moveTo>
                  <a:cubicBezTo>
                    <a:pt x="14" y="24"/>
                    <a:pt x="13" y="24"/>
                    <a:pt x="12" y="25"/>
                  </a:cubicBezTo>
                  <a:cubicBezTo>
                    <a:pt x="12" y="25"/>
                    <a:pt x="10" y="25"/>
                    <a:pt x="9" y="25"/>
                  </a:cubicBezTo>
                  <a:cubicBezTo>
                    <a:pt x="5" y="24"/>
                    <a:pt x="3" y="19"/>
                    <a:pt x="2" y="13"/>
                  </a:cubicBezTo>
                  <a:cubicBezTo>
                    <a:pt x="2" y="11"/>
                    <a:pt x="3" y="8"/>
                    <a:pt x="4" y="6"/>
                  </a:cubicBezTo>
                  <a:cubicBezTo>
                    <a:pt x="5" y="4"/>
                    <a:pt x="6" y="2"/>
                    <a:pt x="7" y="2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20"/>
                    <a:pt x="4" y="25"/>
                    <a:pt x="8" y="26"/>
                  </a:cubicBezTo>
                  <a:cubicBezTo>
                    <a:pt x="10" y="27"/>
                    <a:pt x="12" y="26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任意多边形 64">
              <a:extLst>
                <a:ext uri="{FF2B5EF4-FFF2-40B4-BE49-F238E27FC236}">
                  <a16:creationId xmlns:a16="http://schemas.microsoft.com/office/drawing/2014/main" id="{3D15C3EE-DB0B-6B6C-4A3A-D04C28495270}"/>
                </a:ext>
              </a:extLst>
            </p:cNvPr>
            <p:cNvSpPr/>
            <p:nvPr/>
          </p:nvSpPr>
          <p:spPr bwMode="auto">
            <a:xfrm>
              <a:off x="4637088" y="1954213"/>
              <a:ext cx="360363" cy="374650"/>
            </a:xfrm>
            <a:custGeom>
              <a:avLst/>
              <a:gdLst>
                <a:gd name="T0" fmla="*/ 142 w 147"/>
                <a:gd name="T1" fmla="*/ 35 h 153"/>
                <a:gd name="T2" fmla="*/ 120 w 147"/>
                <a:gd name="T3" fmla="*/ 12 h 153"/>
                <a:gd name="T4" fmla="*/ 58 w 147"/>
                <a:gd name="T5" fmla="*/ 6 h 153"/>
                <a:gd name="T6" fmla="*/ 12 w 147"/>
                <a:gd name="T7" fmla="*/ 41 h 153"/>
                <a:gd name="T8" fmla="*/ 1 w 147"/>
                <a:gd name="T9" fmla="*/ 101 h 153"/>
                <a:gd name="T10" fmla="*/ 6 w 147"/>
                <a:gd name="T11" fmla="*/ 119 h 153"/>
                <a:gd name="T12" fmla="*/ 18 w 147"/>
                <a:gd name="T13" fmla="*/ 139 h 153"/>
                <a:gd name="T14" fmla="*/ 21 w 147"/>
                <a:gd name="T15" fmla="*/ 148 h 153"/>
                <a:gd name="T16" fmla="*/ 36 w 147"/>
                <a:gd name="T17" fmla="*/ 142 h 153"/>
                <a:gd name="T18" fmla="*/ 43 w 147"/>
                <a:gd name="T19" fmla="*/ 103 h 153"/>
                <a:gd name="T20" fmla="*/ 40 w 147"/>
                <a:gd name="T21" fmla="*/ 75 h 153"/>
                <a:gd name="T22" fmla="*/ 35 w 147"/>
                <a:gd name="T23" fmla="*/ 60 h 153"/>
                <a:gd name="T24" fmla="*/ 37 w 147"/>
                <a:gd name="T25" fmla="*/ 45 h 153"/>
                <a:gd name="T26" fmla="*/ 39 w 147"/>
                <a:gd name="T27" fmla="*/ 42 h 153"/>
                <a:gd name="T28" fmla="*/ 70 w 147"/>
                <a:gd name="T29" fmla="*/ 36 h 153"/>
                <a:gd name="T30" fmla="*/ 123 w 147"/>
                <a:gd name="T31" fmla="*/ 43 h 153"/>
                <a:gd name="T32" fmla="*/ 136 w 147"/>
                <a:gd name="T33" fmla="*/ 29 h 153"/>
                <a:gd name="T34" fmla="*/ 142 w 147"/>
                <a:gd name="T35" fmla="*/ 3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53">
                  <a:moveTo>
                    <a:pt x="142" y="35"/>
                  </a:moveTo>
                  <a:cubicBezTo>
                    <a:pt x="147" y="33"/>
                    <a:pt x="132" y="17"/>
                    <a:pt x="120" y="12"/>
                  </a:cubicBezTo>
                  <a:cubicBezTo>
                    <a:pt x="102" y="5"/>
                    <a:pt x="74" y="0"/>
                    <a:pt x="58" y="6"/>
                  </a:cubicBezTo>
                  <a:cubicBezTo>
                    <a:pt x="38" y="12"/>
                    <a:pt x="22" y="22"/>
                    <a:pt x="12" y="41"/>
                  </a:cubicBezTo>
                  <a:cubicBezTo>
                    <a:pt x="3" y="59"/>
                    <a:pt x="0" y="80"/>
                    <a:pt x="1" y="101"/>
                  </a:cubicBezTo>
                  <a:cubicBezTo>
                    <a:pt x="1" y="107"/>
                    <a:pt x="2" y="114"/>
                    <a:pt x="6" y="119"/>
                  </a:cubicBezTo>
                  <a:cubicBezTo>
                    <a:pt x="10" y="126"/>
                    <a:pt x="18" y="130"/>
                    <a:pt x="18" y="139"/>
                  </a:cubicBezTo>
                  <a:cubicBezTo>
                    <a:pt x="18" y="142"/>
                    <a:pt x="19" y="145"/>
                    <a:pt x="21" y="148"/>
                  </a:cubicBezTo>
                  <a:cubicBezTo>
                    <a:pt x="27" y="153"/>
                    <a:pt x="33" y="148"/>
                    <a:pt x="36" y="142"/>
                  </a:cubicBezTo>
                  <a:cubicBezTo>
                    <a:pt x="43" y="130"/>
                    <a:pt x="43" y="116"/>
                    <a:pt x="43" y="103"/>
                  </a:cubicBezTo>
                  <a:cubicBezTo>
                    <a:pt x="43" y="93"/>
                    <a:pt x="43" y="84"/>
                    <a:pt x="40" y="75"/>
                  </a:cubicBezTo>
                  <a:cubicBezTo>
                    <a:pt x="39" y="70"/>
                    <a:pt x="36" y="65"/>
                    <a:pt x="35" y="60"/>
                  </a:cubicBezTo>
                  <a:cubicBezTo>
                    <a:pt x="34" y="55"/>
                    <a:pt x="34" y="49"/>
                    <a:pt x="37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7" y="35"/>
                    <a:pt x="59" y="32"/>
                    <a:pt x="70" y="36"/>
                  </a:cubicBezTo>
                  <a:cubicBezTo>
                    <a:pt x="87" y="41"/>
                    <a:pt x="116" y="49"/>
                    <a:pt x="123" y="43"/>
                  </a:cubicBezTo>
                  <a:cubicBezTo>
                    <a:pt x="134" y="35"/>
                    <a:pt x="136" y="29"/>
                    <a:pt x="136" y="29"/>
                  </a:cubicBezTo>
                  <a:lnTo>
                    <a:pt x="142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任意多边形 65">
              <a:extLst>
                <a:ext uri="{FF2B5EF4-FFF2-40B4-BE49-F238E27FC236}">
                  <a16:creationId xmlns:a16="http://schemas.microsoft.com/office/drawing/2014/main" id="{69C0506A-B531-3519-A4B1-924019F6B81A}"/>
                </a:ext>
              </a:extLst>
            </p:cNvPr>
            <p:cNvSpPr/>
            <p:nvPr/>
          </p:nvSpPr>
          <p:spPr bwMode="auto">
            <a:xfrm>
              <a:off x="4875213" y="2365376"/>
              <a:ext cx="55563" cy="30163"/>
            </a:xfrm>
            <a:custGeom>
              <a:avLst/>
              <a:gdLst>
                <a:gd name="T0" fmla="*/ 23 w 23"/>
                <a:gd name="T1" fmla="*/ 9 h 12"/>
                <a:gd name="T2" fmla="*/ 20 w 23"/>
                <a:gd name="T3" fmla="*/ 11 h 12"/>
                <a:gd name="T4" fmla="*/ 10 w 23"/>
                <a:gd name="T5" fmla="*/ 11 h 12"/>
                <a:gd name="T6" fmla="*/ 2 w 23"/>
                <a:gd name="T7" fmla="*/ 5 h 12"/>
                <a:gd name="T8" fmla="*/ 0 w 23"/>
                <a:gd name="T9" fmla="*/ 1 h 12"/>
                <a:gd name="T10" fmla="*/ 11 w 23"/>
                <a:gd name="T11" fmla="*/ 7 h 12"/>
                <a:gd name="T12" fmla="*/ 23 w 2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9"/>
                  </a:moveTo>
                  <a:cubicBezTo>
                    <a:pt x="23" y="9"/>
                    <a:pt x="22" y="11"/>
                    <a:pt x="20" y="11"/>
                  </a:cubicBezTo>
                  <a:cubicBezTo>
                    <a:pt x="17" y="12"/>
                    <a:pt x="13" y="12"/>
                    <a:pt x="10" y="11"/>
                  </a:cubicBezTo>
                  <a:cubicBezTo>
                    <a:pt x="6" y="9"/>
                    <a:pt x="3" y="7"/>
                    <a:pt x="2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5" y="5"/>
                    <a:pt x="11" y="7"/>
                  </a:cubicBezTo>
                  <a:cubicBezTo>
                    <a:pt x="17" y="9"/>
                    <a:pt x="23" y="8"/>
                    <a:pt x="2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任意多边形 66">
              <a:extLst>
                <a:ext uri="{FF2B5EF4-FFF2-40B4-BE49-F238E27FC236}">
                  <a16:creationId xmlns:a16="http://schemas.microsoft.com/office/drawing/2014/main" id="{4A9EE149-25F8-517E-A5F1-922592776524}"/>
                </a:ext>
              </a:extLst>
            </p:cNvPr>
            <p:cNvSpPr/>
            <p:nvPr/>
          </p:nvSpPr>
          <p:spPr bwMode="auto">
            <a:xfrm>
              <a:off x="4735513" y="5440363"/>
              <a:ext cx="431800" cy="406400"/>
            </a:xfrm>
            <a:custGeom>
              <a:avLst/>
              <a:gdLst>
                <a:gd name="T0" fmla="*/ 108 w 176"/>
                <a:gd name="T1" fmla="*/ 13 h 166"/>
                <a:gd name="T2" fmla="*/ 91 w 176"/>
                <a:gd name="T3" fmla="*/ 103 h 166"/>
                <a:gd name="T4" fmla="*/ 175 w 176"/>
                <a:gd name="T5" fmla="*/ 166 h 166"/>
                <a:gd name="T6" fmla="*/ 0 w 176"/>
                <a:gd name="T7" fmla="*/ 140 h 166"/>
                <a:gd name="T8" fmla="*/ 20 w 176"/>
                <a:gd name="T9" fmla="*/ 0 h 166"/>
                <a:gd name="T10" fmla="*/ 108 w 176"/>
                <a:gd name="T11" fmla="*/ 1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66">
                  <a:moveTo>
                    <a:pt x="108" y="13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176" y="150"/>
                    <a:pt x="175" y="16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8" y="13"/>
                    <a:pt x="108" y="13"/>
                    <a:pt x="108" y="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任意多边形 67">
              <a:extLst>
                <a:ext uri="{FF2B5EF4-FFF2-40B4-BE49-F238E27FC236}">
                  <a16:creationId xmlns:a16="http://schemas.microsoft.com/office/drawing/2014/main" id="{B398EFA2-B568-8DEF-4987-30A14AE87F59}"/>
                </a:ext>
              </a:extLst>
            </p:cNvPr>
            <p:cNvSpPr/>
            <p:nvPr/>
          </p:nvSpPr>
          <p:spPr bwMode="auto">
            <a:xfrm>
              <a:off x="4735513" y="5456238"/>
              <a:ext cx="428625" cy="390525"/>
            </a:xfrm>
            <a:custGeom>
              <a:avLst/>
              <a:gdLst>
                <a:gd name="T0" fmla="*/ 69 w 175"/>
                <a:gd name="T1" fmla="*/ 0 h 159"/>
                <a:gd name="T2" fmla="*/ 62 w 175"/>
                <a:gd name="T3" fmla="*/ 83 h 159"/>
                <a:gd name="T4" fmla="*/ 7 w 175"/>
                <a:gd name="T5" fmla="*/ 84 h 159"/>
                <a:gd name="T6" fmla="*/ 0 w 175"/>
                <a:gd name="T7" fmla="*/ 133 h 159"/>
                <a:gd name="T8" fmla="*/ 175 w 175"/>
                <a:gd name="T9" fmla="*/ 159 h 159"/>
                <a:gd name="T10" fmla="*/ 175 w 175"/>
                <a:gd name="T11" fmla="*/ 159 h 159"/>
                <a:gd name="T12" fmla="*/ 91 w 175"/>
                <a:gd name="T13" fmla="*/ 96 h 159"/>
                <a:gd name="T14" fmla="*/ 91 w 175"/>
                <a:gd name="T15" fmla="*/ 96 h 159"/>
                <a:gd name="T16" fmla="*/ 91 w 175"/>
                <a:gd name="T17" fmla="*/ 96 h 159"/>
                <a:gd name="T18" fmla="*/ 108 w 175"/>
                <a:gd name="T19" fmla="*/ 6 h 159"/>
                <a:gd name="T20" fmla="*/ 69 w 175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59">
                  <a:moveTo>
                    <a:pt x="69" y="0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42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任意多边形 68">
              <a:extLst>
                <a:ext uri="{FF2B5EF4-FFF2-40B4-BE49-F238E27FC236}">
                  <a16:creationId xmlns:a16="http://schemas.microsoft.com/office/drawing/2014/main" id="{3E995BBE-1873-30AD-CB7B-D734002C4D0C}"/>
                </a:ext>
              </a:extLst>
            </p:cNvPr>
            <p:cNvSpPr/>
            <p:nvPr/>
          </p:nvSpPr>
          <p:spPr bwMode="auto">
            <a:xfrm>
              <a:off x="4813301" y="5649913"/>
              <a:ext cx="34925" cy="38100"/>
            </a:xfrm>
            <a:custGeom>
              <a:avLst/>
              <a:gdLst>
                <a:gd name="T0" fmla="*/ 6 w 14"/>
                <a:gd name="T1" fmla="*/ 1 h 15"/>
                <a:gd name="T2" fmla="*/ 0 w 14"/>
                <a:gd name="T3" fmla="*/ 8 h 15"/>
                <a:gd name="T4" fmla="*/ 7 w 14"/>
                <a:gd name="T5" fmla="*/ 14 h 15"/>
                <a:gd name="T6" fmla="*/ 14 w 14"/>
                <a:gd name="T7" fmla="*/ 7 h 15"/>
                <a:gd name="T8" fmla="*/ 5 w 1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cubicBezTo>
                    <a:pt x="2" y="1"/>
                    <a:pt x="0" y="5"/>
                    <a:pt x="0" y="8"/>
                  </a:cubicBezTo>
                  <a:cubicBezTo>
                    <a:pt x="0" y="12"/>
                    <a:pt x="4" y="15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cubicBezTo>
                    <a:pt x="13" y="3"/>
                    <a:pt x="9" y="0"/>
                    <a:pt x="5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任意多边形 69">
              <a:extLst>
                <a:ext uri="{FF2B5EF4-FFF2-40B4-BE49-F238E27FC236}">
                  <a16:creationId xmlns:a16="http://schemas.microsoft.com/office/drawing/2014/main" id="{E3D1737C-C4FC-442C-AB3D-478F3A204D62}"/>
                </a:ext>
              </a:extLst>
            </p:cNvPr>
            <p:cNvSpPr/>
            <p:nvPr/>
          </p:nvSpPr>
          <p:spPr bwMode="auto">
            <a:xfrm>
              <a:off x="4735513" y="5748338"/>
              <a:ext cx="431800" cy="98425"/>
            </a:xfrm>
            <a:custGeom>
              <a:avLst/>
              <a:gdLst>
                <a:gd name="T0" fmla="*/ 0 w 176"/>
                <a:gd name="T1" fmla="*/ 14 h 40"/>
                <a:gd name="T2" fmla="*/ 3 w 176"/>
                <a:gd name="T3" fmla="*/ 0 h 40"/>
                <a:gd name="T4" fmla="*/ 169 w 176"/>
                <a:gd name="T5" fmla="*/ 31 h 40"/>
                <a:gd name="T6" fmla="*/ 175 w 176"/>
                <a:gd name="T7" fmla="*/ 40 h 40"/>
                <a:gd name="T8" fmla="*/ 0 w 176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0">
                  <a:moveTo>
                    <a:pt x="0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76" y="35"/>
                    <a:pt x="175" y="4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任意多边形 70">
              <a:extLst>
                <a:ext uri="{FF2B5EF4-FFF2-40B4-BE49-F238E27FC236}">
                  <a16:creationId xmlns:a16="http://schemas.microsoft.com/office/drawing/2014/main" id="{8062576C-ACAA-3C08-13BA-BB434D039ED9}"/>
                </a:ext>
              </a:extLst>
            </p:cNvPr>
            <p:cNvSpPr/>
            <p:nvPr/>
          </p:nvSpPr>
          <p:spPr bwMode="auto">
            <a:xfrm>
              <a:off x="4921251" y="5684838"/>
              <a:ext cx="44450" cy="25400"/>
            </a:xfrm>
            <a:custGeom>
              <a:avLst/>
              <a:gdLst>
                <a:gd name="T0" fmla="*/ 18 w 18"/>
                <a:gd name="T1" fmla="*/ 2 h 10"/>
                <a:gd name="T2" fmla="*/ 9 w 18"/>
                <a:gd name="T3" fmla="*/ 5 h 10"/>
                <a:gd name="T4" fmla="*/ 1 w 18"/>
                <a:gd name="T5" fmla="*/ 10 h 10"/>
                <a:gd name="T6" fmla="*/ 7 w 18"/>
                <a:gd name="T7" fmla="*/ 2 h 10"/>
                <a:gd name="T8" fmla="*/ 18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cubicBezTo>
                    <a:pt x="18" y="3"/>
                    <a:pt x="13" y="3"/>
                    <a:pt x="9" y="5"/>
                  </a:cubicBezTo>
                  <a:cubicBezTo>
                    <a:pt x="4" y="7"/>
                    <a:pt x="1" y="10"/>
                    <a:pt x="1" y="10"/>
                  </a:cubicBezTo>
                  <a:cubicBezTo>
                    <a:pt x="0" y="9"/>
                    <a:pt x="2" y="5"/>
                    <a:pt x="7" y="2"/>
                  </a:cubicBezTo>
                  <a:cubicBezTo>
                    <a:pt x="13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任意多边形 71">
              <a:extLst>
                <a:ext uri="{FF2B5EF4-FFF2-40B4-BE49-F238E27FC236}">
                  <a16:creationId xmlns:a16="http://schemas.microsoft.com/office/drawing/2014/main" id="{0B28A803-AD08-D356-0070-E44AB5A175ED}"/>
                </a:ext>
              </a:extLst>
            </p:cNvPr>
            <p:cNvSpPr/>
            <p:nvPr/>
          </p:nvSpPr>
          <p:spPr bwMode="auto">
            <a:xfrm>
              <a:off x="4973638" y="5711826"/>
              <a:ext cx="33338" cy="31750"/>
            </a:xfrm>
            <a:custGeom>
              <a:avLst/>
              <a:gdLst>
                <a:gd name="T0" fmla="*/ 14 w 14"/>
                <a:gd name="T1" fmla="*/ 1 h 13"/>
                <a:gd name="T2" fmla="*/ 7 w 14"/>
                <a:gd name="T3" fmla="*/ 6 h 13"/>
                <a:gd name="T4" fmla="*/ 1 w 14"/>
                <a:gd name="T5" fmla="*/ 13 h 13"/>
                <a:gd name="T6" fmla="*/ 5 w 14"/>
                <a:gd name="T7" fmla="*/ 4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1"/>
                  </a:moveTo>
                  <a:cubicBezTo>
                    <a:pt x="14" y="2"/>
                    <a:pt x="10" y="3"/>
                    <a:pt x="7" y="6"/>
                  </a:cubicBezTo>
                  <a:cubicBezTo>
                    <a:pt x="3" y="9"/>
                    <a:pt x="2" y="13"/>
                    <a:pt x="1" y="13"/>
                  </a:cubicBezTo>
                  <a:cubicBezTo>
                    <a:pt x="0" y="13"/>
                    <a:pt x="0" y="8"/>
                    <a:pt x="5" y="4"/>
                  </a:cubicBezTo>
                  <a:cubicBezTo>
                    <a:pt x="9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任意多边形 72">
              <a:extLst>
                <a:ext uri="{FF2B5EF4-FFF2-40B4-BE49-F238E27FC236}">
                  <a16:creationId xmlns:a16="http://schemas.microsoft.com/office/drawing/2014/main" id="{629E1F20-D9DF-1311-D0E2-96CA3EFBE5A0}"/>
                </a:ext>
              </a:extLst>
            </p:cNvPr>
            <p:cNvSpPr/>
            <p:nvPr/>
          </p:nvSpPr>
          <p:spPr bwMode="auto">
            <a:xfrm>
              <a:off x="5022851" y="5738813"/>
              <a:ext cx="23813" cy="34925"/>
            </a:xfrm>
            <a:custGeom>
              <a:avLst/>
              <a:gdLst>
                <a:gd name="T0" fmla="*/ 1 w 10"/>
                <a:gd name="T1" fmla="*/ 14 h 14"/>
                <a:gd name="T2" fmla="*/ 3 w 10"/>
                <a:gd name="T3" fmla="*/ 5 h 14"/>
                <a:gd name="T4" fmla="*/ 10 w 10"/>
                <a:gd name="T5" fmla="*/ 0 h 14"/>
                <a:gd name="T6" fmla="*/ 5 w 10"/>
                <a:gd name="T7" fmla="*/ 7 h 14"/>
                <a:gd name="T8" fmla="*/ 1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0"/>
                    <a:pt x="3" y="5"/>
                  </a:cubicBezTo>
                  <a:cubicBezTo>
                    <a:pt x="5" y="1"/>
                    <a:pt x="10" y="0"/>
                    <a:pt x="10" y="0"/>
                  </a:cubicBezTo>
                  <a:cubicBezTo>
                    <a:pt x="10" y="1"/>
                    <a:pt x="7" y="3"/>
                    <a:pt x="5" y="7"/>
                  </a:cubicBezTo>
                  <a:cubicBezTo>
                    <a:pt x="3" y="10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任意多边形 73">
              <a:extLst>
                <a:ext uri="{FF2B5EF4-FFF2-40B4-BE49-F238E27FC236}">
                  <a16:creationId xmlns:a16="http://schemas.microsoft.com/office/drawing/2014/main" id="{ED9B431B-7E1B-8D82-E880-E311B073C97D}"/>
                </a:ext>
              </a:extLst>
            </p:cNvPr>
            <p:cNvSpPr/>
            <p:nvPr/>
          </p:nvSpPr>
          <p:spPr bwMode="auto">
            <a:xfrm>
              <a:off x="4924426" y="5626101"/>
              <a:ext cx="46038" cy="14288"/>
            </a:xfrm>
            <a:custGeom>
              <a:avLst/>
              <a:gdLst>
                <a:gd name="T0" fmla="*/ 18 w 19"/>
                <a:gd name="T1" fmla="*/ 5 h 6"/>
                <a:gd name="T2" fmla="*/ 9 w 19"/>
                <a:gd name="T3" fmla="*/ 4 h 6"/>
                <a:gd name="T4" fmla="*/ 0 w 19"/>
                <a:gd name="T5" fmla="*/ 4 h 6"/>
                <a:gd name="T6" fmla="*/ 9 w 19"/>
                <a:gd name="T7" fmla="*/ 1 h 6"/>
                <a:gd name="T8" fmla="*/ 18 w 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8" y="5"/>
                  </a:moveTo>
                  <a:cubicBezTo>
                    <a:pt x="18" y="6"/>
                    <a:pt x="14" y="4"/>
                    <a:pt x="9" y="4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5" y="1"/>
                    <a:pt x="19" y="5"/>
                    <a:pt x="1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任意多边形 74">
              <a:extLst>
                <a:ext uri="{FF2B5EF4-FFF2-40B4-BE49-F238E27FC236}">
                  <a16:creationId xmlns:a16="http://schemas.microsoft.com/office/drawing/2014/main" id="{F73E3082-2C77-43C8-9564-1D9363D6D192}"/>
                </a:ext>
              </a:extLst>
            </p:cNvPr>
            <p:cNvSpPr/>
            <p:nvPr/>
          </p:nvSpPr>
          <p:spPr bwMode="auto">
            <a:xfrm>
              <a:off x="4641851" y="5526088"/>
              <a:ext cx="441325" cy="350838"/>
            </a:xfrm>
            <a:custGeom>
              <a:avLst/>
              <a:gdLst>
                <a:gd name="T0" fmla="*/ 88 w 180"/>
                <a:gd name="T1" fmla="*/ 0 h 143"/>
                <a:gd name="T2" fmla="*/ 87 w 180"/>
                <a:gd name="T3" fmla="*/ 91 h 143"/>
                <a:gd name="T4" fmla="*/ 180 w 180"/>
                <a:gd name="T5" fmla="*/ 140 h 143"/>
                <a:gd name="T6" fmla="*/ 4 w 180"/>
                <a:gd name="T7" fmla="*/ 143 h 143"/>
                <a:gd name="T8" fmla="*/ 0 w 180"/>
                <a:gd name="T9" fmla="*/ 1 h 143"/>
                <a:gd name="T10" fmla="*/ 88 w 18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3">
                  <a:moveTo>
                    <a:pt x="88" y="0"/>
                  </a:move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179" y="123"/>
                    <a:pt x="180" y="140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任意多边形 75">
              <a:extLst>
                <a:ext uri="{FF2B5EF4-FFF2-40B4-BE49-F238E27FC236}">
                  <a16:creationId xmlns:a16="http://schemas.microsoft.com/office/drawing/2014/main" id="{790A2251-553B-633A-CDF6-027E491C6BAD}"/>
                </a:ext>
              </a:extLst>
            </p:cNvPr>
            <p:cNvSpPr/>
            <p:nvPr/>
          </p:nvSpPr>
          <p:spPr bwMode="auto">
            <a:xfrm>
              <a:off x="4705351" y="5726113"/>
              <a:ext cx="39688" cy="39688"/>
            </a:xfrm>
            <a:custGeom>
              <a:avLst/>
              <a:gdLst>
                <a:gd name="T0" fmla="*/ 6 w 16"/>
                <a:gd name="T1" fmla="*/ 2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4"/>
                    <a:pt x="16" y="10"/>
                    <a:pt x="15" y="6"/>
                  </a:cubicBezTo>
                  <a:cubicBezTo>
                    <a:pt x="13" y="3"/>
                    <a:pt x="9" y="0"/>
                    <a:pt x="6" y="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任意多边形 76">
              <a:extLst>
                <a:ext uri="{FF2B5EF4-FFF2-40B4-BE49-F238E27FC236}">
                  <a16:creationId xmlns:a16="http://schemas.microsoft.com/office/drawing/2014/main" id="{CD56C115-C619-599B-8C56-61B89BD0079F}"/>
                </a:ext>
              </a:extLst>
            </p:cNvPr>
            <p:cNvSpPr/>
            <p:nvPr/>
          </p:nvSpPr>
          <p:spPr bwMode="auto">
            <a:xfrm>
              <a:off x="4651376" y="5838826"/>
              <a:ext cx="434975" cy="38100"/>
            </a:xfrm>
            <a:custGeom>
              <a:avLst/>
              <a:gdLst>
                <a:gd name="T0" fmla="*/ 0 w 177"/>
                <a:gd name="T1" fmla="*/ 15 h 15"/>
                <a:gd name="T2" fmla="*/ 0 w 177"/>
                <a:gd name="T3" fmla="*/ 0 h 15"/>
                <a:gd name="T4" fmla="*/ 169 w 177"/>
                <a:gd name="T5" fmla="*/ 3 h 15"/>
                <a:gd name="T6" fmla="*/ 176 w 177"/>
                <a:gd name="T7" fmla="*/ 12 h 15"/>
                <a:gd name="T8" fmla="*/ 0 w 1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77" y="6"/>
                    <a:pt x="176" y="1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任意多边形 77">
              <a:extLst>
                <a:ext uri="{FF2B5EF4-FFF2-40B4-BE49-F238E27FC236}">
                  <a16:creationId xmlns:a16="http://schemas.microsoft.com/office/drawing/2014/main" id="{40C39D80-587F-AC98-CAC8-0A5C2C67D6F1}"/>
                </a:ext>
              </a:extLst>
            </p:cNvPr>
            <p:cNvSpPr/>
            <p:nvPr/>
          </p:nvSpPr>
          <p:spPr bwMode="auto">
            <a:xfrm>
              <a:off x="4821238" y="5741988"/>
              <a:ext cx="41275" cy="28575"/>
            </a:xfrm>
            <a:custGeom>
              <a:avLst/>
              <a:gdLst>
                <a:gd name="T0" fmla="*/ 17 w 17"/>
                <a:gd name="T1" fmla="*/ 2 h 12"/>
                <a:gd name="T2" fmla="*/ 8 w 17"/>
                <a:gd name="T3" fmla="*/ 6 h 12"/>
                <a:gd name="T4" fmla="*/ 1 w 17"/>
                <a:gd name="T5" fmla="*/ 12 h 12"/>
                <a:gd name="T6" fmla="*/ 7 w 17"/>
                <a:gd name="T7" fmla="*/ 3 h 12"/>
                <a:gd name="T8" fmla="*/ 1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7" y="2"/>
                    <a:pt x="12" y="3"/>
                    <a:pt x="8" y="6"/>
                  </a:cubicBezTo>
                  <a:cubicBezTo>
                    <a:pt x="4" y="8"/>
                    <a:pt x="2" y="12"/>
                    <a:pt x="1" y="12"/>
                  </a:cubicBezTo>
                  <a:cubicBezTo>
                    <a:pt x="0" y="12"/>
                    <a:pt x="1" y="7"/>
                    <a:pt x="7" y="3"/>
                  </a:cubicBezTo>
                  <a:cubicBezTo>
                    <a:pt x="12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任意多边形 78">
              <a:extLst>
                <a:ext uri="{FF2B5EF4-FFF2-40B4-BE49-F238E27FC236}">
                  <a16:creationId xmlns:a16="http://schemas.microsoft.com/office/drawing/2014/main" id="{2F217192-367B-47E7-22DE-EB4A6EABC7B4}"/>
                </a:ext>
              </a:extLst>
            </p:cNvPr>
            <p:cNvSpPr/>
            <p:nvPr/>
          </p:nvSpPr>
          <p:spPr bwMode="auto">
            <a:xfrm>
              <a:off x="4876801" y="5761038"/>
              <a:ext cx="33338" cy="36513"/>
            </a:xfrm>
            <a:custGeom>
              <a:avLst/>
              <a:gdLst>
                <a:gd name="T0" fmla="*/ 12 w 13"/>
                <a:gd name="T1" fmla="*/ 1 h 15"/>
                <a:gd name="T2" fmla="*/ 6 w 13"/>
                <a:gd name="T3" fmla="*/ 7 h 15"/>
                <a:gd name="T4" fmla="*/ 2 w 13"/>
                <a:gd name="T5" fmla="*/ 14 h 15"/>
                <a:gd name="T6" fmla="*/ 4 w 13"/>
                <a:gd name="T7" fmla="*/ 5 h 15"/>
                <a:gd name="T8" fmla="*/ 12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2" y="1"/>
                  </a:moveTo>
                  <a:cubicBezTo>
                    <a:pt x="13" y="2"/>
                    <a:pt x="9" y="3"/>
                    <a:pt x="6" y="7"/>
                  </a:cubicBezTo>
                  <a:cubicBezTo>
                    <a:pt x="3" y="11"/>
                    <a:pt x="2" y="15"/>
                    <a:pt x="2" y="14"/>
                  </a:cubicBezTo>
                  <a:cubicBezTo>
                    <a:pt x="1" y="15"/>
                    <a:pt x="0" y="10"/>
                    <a:pt x="4" y="5"/>
                  </a:cubicBezTo>
                  <a:cubicBezTo>
                    <a:pt x="7" y="1"/>
                    <a:pt x="12" y="0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任意多边形 79">
              <a:extLst>
                <a:ext uri="{FF2B5EF4-FFF2-40B4-BE49-F238E27FC236}">
                  <a16:creationId xmlns:a16="http://schemas.microsoft.com/office/drawing/2014/main" id="{2E859E35-2325-E16D-9082-693BAF53A752}"/>
                </a:ext>
              </a:extLst>
            </p:cNvPr>
            <p:cNvSpPr/>
            <p:nvPr/>
          </p:nvSpPr>
          <p:spPr bwMode="auto">
            <a:xfrm>
              <a:off x="4929188" y="5778501"/>
              <a:ext cx="22225" cy="39688"/>
            </a:xfrm>
            <a:custGeom>
              <a:avLst/>
              <a:gdLst>
                <a:gd name="T0" fmla="*/ 2 w 9"/>
                <a:gd name="T1" fmla="*/ 16 h 16"/>
                <a:gd name="T2" fmla="*/ 2 w 9"/>
                <a:gd name="T3" fmla="*/ 7 h 16"/>
                <a:gd name="T4" fmla="*/ 9 w 9"/>
                <a:gd name="T5" fmla="*/ 1 h 16"/>
                <a:gd name="T6" fmla="*/ 5 w 9"/>
                <a:gd name="T7" fmla="*/ 8 h 16"/>
                <a:gd name="T8" fmla="*/ 2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2" y="16"/>
                  </a:moveTo>
                  <a:cubicBezTo>
                    <a:pt x="2" y="16"/>
                    <a:pt x="0" y="12"/>
                    <a:pt x="2" y="7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9" y="2"/>
                    <a:pt x="7" y="4"/>
                    <a:pt x="5" y="8"/>
                  </a:cubicBezTo>
                  <a:cubicBezTo>
                    <a:pt x="3" y="12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任意多边形 80">
              <a:extLst>
                <a:ext uri="{FF2B5EF4-FFF2-40B4-BE49-F238E27FC236}">
                  <a16:creationId xmlns:a16="http://schemas.microsoft.com/office/drawing/2014/main" id="{DE3C91A9-B540-8282-75BD-C988B0CB953D}"/>
                </a:ext>
              </a:extLst>
            </p:cNvPr>
            <p:cNvSpPr/>
            <p:nvPr/>
          </p:nvSpPr>
          <p:spPr bwMode="auto">
            <a:xfrm>
              <a:off x="4811713" y="5684838"/>
              <a:ext cx="46038" cy="14288"/>
            </a:xfrm>
            <a:custGeom>
              <a:avLst/>
              <a:gdLst>
                <a:gd name="T0" fmla="*/ 19 w 19"/>
                <a:gd name="T1" fmla="*/ 4 h 6"/>
                <a:gd name="T2" fmla="*/ 10 w 19"/>
                <a:gd name="T3" fmla="*/ 4 h 6"/>
                <a:gd name="T4" fmla="*/ 1 w 19"/>
                <a:gd name="T5" fmla="*/ 5 h 6"/>
                <a:gd name="T6" fmla="*/ 9 w 19"/>
                <a:gd name="T7" fmla="*/ 1 h 6"/>
                <a:gd name="T8" fmla="*/ 19 w 1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4"/>
                  </a:moveTo>
                  <a:cubicBezTo>
                    <a:pt x="18" y="5"/>
                    <a:pt x="14" y="3"/>
                    <a:pt x="10" y="4"/>
                  </a:cubicBezTo>
                  <a:cubicBezTo>
                    <a:pt x="5" y="4"/>
                    <a:pt x="1" y="6"/>
                    <a:pt x="1" y="5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任意多边形 81">
              <a:extLst>
                <a:ext uri="{FF2B5EF4-FFF2-40B4-BE49-F238E27FC236}">
                  <a16:creationId xmlns:a16="http://schemas.microsoft.com/office/drawing/2014/main" id="{5178818D-4DBA-56CB-0813-6D9A2FE2E2E6}"/>
                </a:ext>
              </a:extLst>
            </p:cNvPr>
            <p:cNvSpPr/>
            <p:nvPr/>
          </p:nvSpPr>
          <p:spPr bwMode="auto">
            <a:xfrm>
              <a:off x="4554538" y="3792538"/>
              <a:ext cx="546100" cy="1874838"/>
            </a:xfrm>
            <a:custGeom>
              <a:avLst/>
              <a:gdLst>
                <a:gd name="T0" fmla="*/ 0 w 223"/>
                <a:gd name="T1" fmla="*/ 0 h 765"/>
                <a:gd name="T2" fmla="*/ 2 w 223"/>
                <a:gd name="T3" fmla="*/ 90 h 765"/>
                <a:gd name="T4" fmla="*/ 29 w 223"/>
                <a:gd name="T5" fmla="*/ 370 h 765"/>
                <a:gd name="T6" fmla="*/ 15 w 223"/>
                <a:gd name="T7" fmla="*/ 583 h 765"/>
                <a:gd name="T8" fmla="*/ 24 w 223"/>
                <a:gd name="T9" fmla="*/ 765 h 765"/>
                <a:gd name="T10" fmla="*/ 136 w 223"/>
                <a:gd name="T11" fmla="*/ 762 h 765"/>
                <a:gd name="T12" fmla="*/ 166 w 223"/>
                <a:gd name="T13" fmla="*/ 374 h 765"/>
                <a:gd name="T14" fmla="*/ 185 w 223"/>
                <a:gd name="T15" fmla="*/ 133 h 765"/>
                <a:gd name="T16" fmla="*/ 223 w 223"/>
                <a:gd name="T17" fmla="*/ 6 h 765"/>
                <a:gd name="T18" fmla="*/ 0 w 223"/>
                <a:gd name="T1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765">
                  <a:moveTo>
                    <a:pt x="0" y="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0" y="506"/>
                    <a:pt x="15" y="583"/>
                  </a:cubicBezTo>
                  <a:cubicBezTo>
                    <a:pt x="10" y="649"/>
                    <a:pt x="24" y="765"/>
                    <a:pt x="24" y="765"/>
                  </a:cubicBezTo>
                  <a:cubicBezTo>
                    <a:pt x="136" y="762"/>
                    <a:pt x="136" y="762"/>
                    <a:pt x="136" y="762"/>
                  </a:cubicBezTo>
                  <a:cubicBezTo>
                    <a:pt x="166" y="374"/>
                    <a:pt x="166" y="374"/>
                    <a:pt x="166" y="37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任意多边形 82">
              <a:extLst>
                <a:ext uri="{FF2B5EF4-FFF2-40B4-BE49-F238E27FC236}">
                  <a16:creationId xmlns:a16="http://schemas.microsoft.com/office/drawing/2014/main" id="{01BB3642-E48A-7D3A-4C17-345E7F1D3E73}"/>
                </a:ext>
              </a:extLst>
            </p:cNvPr>
            <p:cNvSpPr/>
            <p:nvPr/>
          </p:nvSpPr>
          <p:spPr bwMode="auto">
            <a:xfrm>
              <a:off x="4816476" y="3792538"/>
              <a:ext cx="436563" cy="1782763"/>
            </a:xfrm>
            <a:custGeom>
              <a:avLst/>
              <a:gdLst>
                <a:gd name="T0" fmla="*/ 171 w 178"/>
                <a:gd name="T1" fmla="*/ 21 h 727"/>
                <a:gd name="T2" fmla="*/ 178 w 178"/>
                <a:gd name="T3" fmla="*/ 386 h 727"/>
                <a:gd name="T4" fmla="*/ 169 w 178"/>
                <a:gd name="T5" fmla="*/ 441 h 727"/>
                <a:gd name="T6" fmla="*/ 72 w 178"/>
                <a:gd name="T7" fmla="*/ 710 h 727"/>
                <a:gd name="T8" fmla="*/ 67 w 178"/>
                <a:gd name="T9" fmla="*/ 727 h 727"/>
                <a:gd name="T10" fmla="*/ 0 w 178"/>
                <a:gd name="T11" fmla="*/ 713 h 727"/>
                <a:gd name="T12" fmla="*/ 33 w 178"/>
                <a:gd name="T13" fmla="*/ 0 h 727"/>
                <a:gd name="T14" fmla="*/ 171 w 178"/>
                <a:gd name="T15" fmla="*/ 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727">
                  <a:moveTo>
                    <a:pt x="171" y="21"/>
                  </a:moveTo>
                  <a:cubicBezTo>
                    <a:pt x="178" y="386"/>
                    <a:pt x="178" y="386"/>
                    <a:pt x="178" y="386"/>
                  </a:cubicBezTo>
                  <a:cubicBezTo>
                    <a:pt x="178" y="405"/>
                    <a:pt x="175" y="423"/>
                    <a:pt x="169" y="441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67" y="727"/>
                    <a:pt x="67" y="727"/>
                    <a:pt x="67" y="727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171" y="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任意多边形 83">
              <a:extLst>
                <a:ext uri="{FF2B5EF4-FFF2-40B4-BE49-F238E27FC236}">
                  <a16:creationId xmlns:a16="http://schemas.microsoft.com/office/drawing/2014/main" id="{A4A47F84-7FA7-88AF-4DC3-8E5F315ED789}"/>
                </a:ext>
              </a:extLst>
            </p:cNvPr>
            <p:cNvSpPr/>
            <p:nvPr/>
          </p:nvSpPr>
          <p:spPr bwMode="auto">
            <a:xfrm>
              <a:off x="4887913" y="4000501"/>
              <a:ext cx="117475" cy="1660525"/>
            </a:xfrm>
            <a:custGeom>
              <a:avLst/>
              <a:gdLst>
                <a:gd name="T0" fmla="*/ 47 w 48"/>
                <a:gd name="T1" fmla="*/ 0 h 677"/>
                <a:gd name="T2" fmla="*/ 48 w 48"/>
                <a:gd name="T3" fmla="*/ 2 h 677"/>
                <a:gd name="T4" fmla="*/ 48 w 48"/>
                <a:gd name="T5" fmla="*/ 7 h 677"/>
                <a:gd name="T6" fmla="*/ 48 w 48"/>
                <a:gd name="T7" fmla="*/ 27 h 677"/>
                <a:gd name="T8" fmla="*/ 46 w 48"/>
                <a:gd name="T9" fmla="*/ 100 h 677"/>
                <a:gd name="T10" fmla="*/ 33 w 48"/>
                <a:gd name="T11" fmla="*/ 339 h 677"/>
                <a:gd name="T12" fmla="*/ 11 w 48"/>
                <a:gd name="T13" fmla="*/ 578 h 677"/>
                <a:gd name="T14" fmla="*/ 3 w 48"/>
                <a:gd name="T15" fmla="*/ 651 h 677"/>
                <a:gd name="T16" fmla="*/ 1 w 48"/>
                <a:gd name="T17" fmla="*/ 670 h 677"/>
                <a:gd name="T18" fmla="*/ 0 w 48"/>
                <a:gd name="T19" fmla="*/ 675 h 677"/>
                <a:gd name="T20" fmla="*/ 0 w 48"/>
                <a:gd name="T21" fmla="*/ 677 h 677"/>
                <a:gd name="T22" fmla="*/ 0 w 48"/>
                <a:gd name="T23" fmla="*/ 675 h 677"/>
                <a:gd name="T24" fmla="*/ 1 w 48"/>
                <a:gd name="T25" fmla="*/ 670 h 677"/>
                <a:gd name="T26" fmla="*/ 2 w 48"/>
                <a:gd name="T27" fmla="*/ 650 h 677"/>
                <a:gd name="T28" fmla="*/ 9 w 48"/>
                <a:gd name="T29" fmla="*/ 578 h 677"/>
                <a:gd name="T30" fmla="*/ 31 w 48"/>
                <a:gd name="T31" fmla="*/ 339 h 677"/>
                <a:gd name="T32" fmla="*/ 45 w 48"/>
                <a:gd name="T33" fmla="*/ 100 h 677"/>
                <a:gd name="T34" fmla="*/ 47 w 48"/>
                <a:gd name="T35" fmla="*/ 27 h 677"/>
                <a:gd name="T36" fmla="*/ 47 w 48"/>
                <a:gd name="T37" fmla="*/ 7 h 677"/>
                <a:gd name="T38" fmla="*/ 47 w 48"/>
                <a:gd name="T39" fmla="*/ 2 h 677"/>
                <a:gd name="T40" fmla="*/ 47 w 48"/>
                <a:gd name="T4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7">
                  <a:moveTo>
                    <a:pt x="47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5"/>
                    <a:pt x="48" y="7"/>
                  </a:cubicBezTo>
                  <a:cubicBezTo>
                    <a:pt x="48" y="12"/>
                    <a:pt x="48" y="18"/>
                    <a:pt x="48" y="27"/>
                  </a:cubicBezTo>
                  <a:cubicBezTo>
                    <a:pt x="48" y="44"/>
                    <a:pt x="47" y="69"/>
                    <a:pt x="46" y="100"/>
                  </a:cubicBezTo>
                  <a:cubicBezTo>
                    <a:pt x="44" y="161"/>
                    <a:pt x="40" y="246"/>
                    <a:pt x="33" y="339"/>
                  </a:cubicBezTo>
                  <a:cubicBezTo>
                    <a:pt x="26" y="433"/>
                    <a:pt x="17" y="517"/>
                    <a:pt x="11" y="578"/>
                  </a:cubicBezTo>
                  <a:cubicBezTo>
                    <a:pt x="8" y="609"/>
                    <a:pt x="5" y="633"/>
                    <a:pt x="3" y="651"/>
                  </a:cubicBezTo>
                  <a:cubicBezTo>
                    <a:pt x="2" y="659"/>
                    <a:pt x="2" y="666"/>
                    <a:pt x="1" y="670"/>
                  </a:cubicBezTo>
                  <a:cubicBezTo>
                    <a:pt x="1" y="672"/>
                    <a:pt x="1" y="674"/>
                    <a:pt x="0" y="675"/>
                  </a:cubicBezTo>
                  <a:cubicBezTo>
                    <a:pt x="0" y="676"/>
                    <a:pt x="0" y="677"/>
                    <a:pt x="0" y="677"/>
                  </a:cubicBezTo>
                  <a:cubicBezTo>
                    <a:pt x="0" y="677"/>
                    <a:pt x="0" y="676"/>
                    <a:pt x="0" y="675"/>
                  </a:cubicBezTo>
                  <a:cubicBezTo>
                    <a:pt x="0" y="674"/>
                    <a:pt x="1" y="672"/>
                    <a:pt x="1" y="670"/>
                  </a:cubicBezTo>
                  <a:cubicBezTo>
                    <a:pt x="1" y="666"/>
                    <a:pt x="2" y="659"/>
                    <a:pt x="2" y="650"/>
                  </a:cubicBezTo>
                  <a:cubicBezTo>
                    <a:pt x="4" y="633"/>
                    <a:pt x="6" y="609"/>
                    <a:pt x="9" y="578"/>
                  </a:cubicBezTo>
                  <a:cubicBezTo>
                    <a:pt x="15" y="517"/>
                    <a:pt x="24" y="433"/>
                    <a:pt x="31" y="339"/>
                  </a:cubicBezTo>
                  <a:cubicBezTo>
                    <a:pt x="38" y="246"/>
                    <a:pt x="43" y="161"/>
                    <a:pt x="45" y="100"/>
                  </a:cubicBezTo>
                  <a:cubicBezTo>
                    <a:pt x="46" y="69"/>
                    <a:pt x="46" y="44"/>
                    <a:pt x="47" y="27"/>
                  </a:cubicBezTo>
                  <a:cubicBezTo>
                    <a:pt x="47" y="18"/>
                    <a:pt x="47" y="12"/>
                    <a:pt x="47" y="7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7" y="1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任意多边形 84">
              <a:extLst>
                <a:ext uri="{FF2B5EF4-FFF2-40B4-BE49-F238E27FC236}">
                  <a16:creationId xmlns:a16="http://schemas.microsoft.com/office/drawing/2014/main" id="{6759C091-0A90-2295-6AE4-1BF485313AF0}"/>
                </a:ext>
              </a:extLst>
            </p:cNvPr>
            <p:cNvSpPr/>
            <p:nvPr/>
          </p:nvSpPr>
          <p:spPr bwMode="auto">
            <a:xfrm>
              <a:off x="4583113" y="3848101"/>
              <a:ext cx="180975" cy="155575"/>
            </a:xfrm>
            <a:custGeom>
              <a:avLst/>
              <a:gdLst>
                <a:gd name="T0" fmla="*/ 73 w 74"/>
                <a:gd name="T1" fmla="*/ 0 h 63"/>
                <a:gd name="T2" fmla="*/ 73 w 74"/>
                <a:gd name="T3" fmla="*/ 4 h 63"/>
                <a:gd name="T4" fmla="*/ 70 w 74"/>
                <a:gd name="T5" fmla="*/ 15 h 63"/>
                <a:gd name="T6" fmla="*/ 49 w 74"/>
                <a:gd name="T7" fmla="*/ 46 h 63"/>
                <a:gd name="T8" fmla="*/ 15 w 74"/>
                <a:gd name="T9" fmla="*/ 62 h 63"/>
                <a:gd name="T10" fmla="*/ 4 w 74"/>
                <a:gd name="T11" fmla="*/ 63 h 63"/>
                <a:gd name="T12" fmla="*/ 0 w 74"/>
                <a:gd name="T13" fmla="*/ 62 h 63"/>
                <a:gd name="T14" fmla="*/ 15 w 74"/>
                <a:gd name="T15" fmla="*/ 60 h 63"/>
                <a:gd name="T16" fmla="*/ 48 w 74"/>
                <a:gd name="T17" fmla="*/ 44 h 63"/>
                <a:gd name="T18" fmla="*/ 69 w 74"/>
                <a:gd name="T19" fmla="*/ 15 h 63"/>
                <a:gd name="T20" fmla="*/ 73 w 7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3">
                  <a:moveTo>
                    <a:pt x="73" y="0"/>
                  </a:moveTo>
                  <a:cubicBezTo>
                    <a:pt x="74" y="0"/>
                    <a:pt x="73" y="2"/>
                    <a:pt x="73" y="4"/>
                  </a:cubicBezTo>
                  <a:cubicBezTo>
                    <a:pt x="73" y="7"/>
                    <a:pt x="72" y="11"/>
                    <a:pt x="70" y="15"/>
                  </a:cubicBezTo>
                  <a:cubicBezTo>
                    <a:pt x="67" y="24"/>
                    <a:pt x="60" y="36"/>
                    <a:pt x="49" y="46"/>
                  </a:cubicBezTo>
                  <a:cubicBezTo>
                    <a:pt x="38" y="55"/>
                    <a:pt x="25" y="60"/>
                    <a:pt x="15" y="62"/>
                  </a:cubicBezTo>
                  <a:cubicBezTo>
                    <a:pt x="11" y="63"/>
                    <a:pt x="7" y="63"/>
                    <a:pt x="4" y="63"/>
                  </a:cubicBez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6" y="62"/>
                    <a:pt x="15" y="60"/>
                  </a:cubicBezTo>
                  <a:cubicBezTo>
                    <a:pt x="24" y="58"/>
                    <a:pt x="37" y="54"/>
                    <a:pt x="48" y="44"/>
                  </a:cubicBezTo>
                  <a:cubicBezTo>
                    <a:pt x="59" y="35"/>
                    <a:pt x="65" y="23"/>
                    <a:pt x="69" y="15"/>
                  </a:cubicBezTo>
                  <a:cubicBezTo>
                    <a:pt x="72" y="6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任意多边形 85">
              <a:extLst>
                <a:ext uri="{FF2B5EF4-FFF2-40B4-BE49-F238E27FC236}">
                  <a16:creationId xmlns:a16="http://schemas.microsoft.com/office/drawing/2014/main" id="{61539D38-902A-B1EC-D97E-07C8FA607176}"/>
                </a:ext>
              </a:extLst>
            </p:cNvPr>
            <p:cNvSpPr/>
            <p:nvPr/>
          </p:nvSpPr>
          <p:spPr bwMode="auto">
            <a:xfrm>
              <a:off x="4991101" y="3870326"/>
              <a:ext cx="25400" cy="30163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任意多边形 86">
              <a:extLst>
                <a:ext uri="{FF2B5EF4-FFF2-40B4-BE49-F238E27FC236}">
                  <a16:creationId xmlns:a16="http://schemas.microsoft.com/office/drawing/2014/main" id="{8E6E476A-71B6-CFA6-861A-6FFC2E973DCE}"/>
                </a:ext>
              </a:extLst>
            </p:cNvPr>
            <p:cNvSpPr/>
            <p:nvPr/>
          </p:nvSpPr>
          <p:spPr bwMode="auto">
            <a:xfrm>
              <a:off x="5164138" y="3832226"/>
              <a:ext cx="79375" cy="158750"/>
            </a:xfrm>
            <a:custGeom>
              <a:avLst/>
              <a:gdLst>
                <a:gd name="T0" fmla="*/ 31 w 32"/>
                <a:gd name="T1" fmla="*/ 65 h 65"/>
                <a:gd name="T2" fmla="*/ 23 w 32"/>
                <a:gd name="T3" fmla="*/ 58 h 65"/>
                <a:gd name="T4" fmla="*/ 9 w 32"/>
                <a:gd name="T5" fmla="*/ 36 h 65"/>
                <a:gd name="T6" fmla="*/ 1 w 32"/>
                <a:gd name="T7" fmla="*/ 11 h 65"/>
                <a:gd name="T8" fmla="*/ 0 w 32"/>
                <a:gd name="T9" fmla="*/ 0 h 65"/>
                <a:gd name="T10" fmla="*/ 2 w 32"/>
                <a:gd name="T11" fmla="*/ 10 h 65"/>
                <a:gd name="T12" fmla="*/ 11 w 32"/>
                <a:gd name="T13" fmla="*/ 35 h 65"/>
                <a:gd name="T14" fmla="*/ 24 w 32"/>
                <a:gd name="T15" fmla="*/ 57 h 65"/>
                <a:gd name="T16" fmla="*/ 31 w 3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1" y="65"/>
                  </a:moveTo>
                  <a:cubicBezTo>
                    <a:pt x="31" y="65"/>
                    <a:pt x="28" y="62"/>
                    <a:pt x="23" y="58"/>
                  </a:cubicBezTo>
                  <a:cubicBezTo>
                    <a:pt x="19" y="53"/>
                    <a:pt x="13" y="45"/>
                    <a:pt x="9" y="36"/>
                  </a:cubicBezTo>
                  <a:cubicBezTo>
                    <a:pt x="4" y="27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2" y="10"/>
                  </a:cubicBezTo>
                  <a:cubicBezTo>
                    <a:pt x="4" y="17"/>
                    <a:pt x="6" y="26"/>
                    <a:pt x="11" y="35"/>
                  </a:cubicBezTo>
                  <a:cubicBezTo>
                    <a:pt x="15" y="44"/>
                    <a:pt x="20" y="51"/>
                    <a:pt x="24" y="57"/>
                  </a:cubicBezTo>
                  <a:cubicBezTo>
                    <a:pt x="29" y="62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任意多边形 87">
              <a:extLst>
                <a:ext uri="{FF2B5EF4-FFF2-40B4-BE49-F238E27FC236}">
                  <a16:creationId xmlns:a16="http://schemas.microsoft.com/office/drawing/2014/main" id="{3BF662A1-EF7A-1646-C2A7-295810B78CE0}"/>
                </a:ext>
              </a:extLst>
            </p:cNvPr>
            <p:cNvSpPr/>
            <p:nvPr/>
          </p:nvSpPr>
          <p:spPr bwMode="auto">
            <a:xfrm>
              <a:off x="4306888" y="4044951"/>
              <a:ext cx="690563" cy="590550"/>
            </a:xfrm>
            <a:custGeom>
              <a:avLst/>
              <a:gdLst>
                <a:gd name="T0" fmla="*/ 0 w 435"/>
                <a:gd name="T1" fmla="*/ 123 h 372"/>
                <a:gd name="T2" fmla="*/ 324 w 435"/>
                <a:gd name="T3" fmla="*/ 0 h 372"/>
                <a:gd name="T4" fmla="*/ 435 w 435"/>
                <a:gd name="T5" fmla="*/ 253 h 372"/>
                <a:gd name="T6" fmla="*/ 92 w 435"/>
                <a:gd name="T7" fmla="*/ 372 h 372"/>
                <a:gd name="T8" fmla="*/ 0 w 435"/>
                <a:gd name="T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2">
                  <a:moveTo>
                    <a:pt x="0" y="123"/>
                  </a:moveTo>
                  <a:lnTo>
                    <a:pt x="324" y="0"/>
                  </a:lnTo>
                  <a:lnTo>
                    <a:pt x="435" y="253"/>
                  </a:lnTo>
                  <a:lnTo>
                    <a:pt x="92" y="37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任意多边形 88">
              <a:extLst>
                <a:ext uri="{FF2B5EF4-FFF2-40B4-BE49-F238E27FC236}">
                  <a16:creationId xmlns:a16="http://schemas.microsoft.com/office/drawing/2014/main" id="{E2FF7DA9-0B3B-33CB-4B04-3D220FF3D109}"/>
                </a:ext>
              </a:extLst>
            </p:cNvPr>
            <p:cNvSpPr/>
            <p:nvPr/>
          </p:nvSpPr>
          <p:spPr bwMode="auto">
            <a:xfrm>
              <a:off x="4446588" y="3946526"/>
              <a:ext cx="249238" cy="363538"/>
            </a:xfrm>
            <a:custGeom>
              <a:avLst/>
              <a:gdLst>
                <a:gd name="T0" fmla="*/ 97 w 102"/>
                <a:gd name="T1" fmla="*/ 125 h 148"/>
                <a:gd name="T2" fmla="*/ 77 w 102"/>
                <a:gd name="T3" fmla="*/ 105 h 148"/>
                <a:gd name="T4" fmla="*/ 72 w 102"/>
                <a:gd name="T5" fmla="*/ 80 h 148"/>
                <a:gd name="T6" fmla="*/ 84 w 102"/>
                <a:gd name="T7" fmla="*/ 66 h 148"/>
                <a:gd name="T8" fmla="*/ 98 w 102"/>
                <a:gd name="T9" fmla="*/ 61 h 148"/>
                <a:gd name="T10" fmla="*/ 85 w 102"/>
                <a:gd name="T11" fmla="*/ 42 h 148"/>
                <a:gd name="T12" fmla="*/ 59 w 102"/>
                <a:gd name="T13" fmla="*/ 25 h 148"/>
                <a:gd name="T14" fmla="*/ 57 w 102"/>
                <a:gd name="T15" fmla="*/ 0 h 148"/>
                <a:gd name="T16" fmla="*/ 0 w 102"/>
                <a:gd name="T17" fmla="*/ 11 h 148"/>
                <a:gd name="T18" fmla="*/ 8 w 102"/>
                <a:gd name="T19" fmla="*/ 68 h 148"/>
                <a:gd name="T20" fmla="*/ 29 w 102"/>
                <a:gd name="T21" fmla="*/ 127 h 148"/>
                <a:gd name="T22" fmla="*/ 53 w 102"/>
                <a:gd name="T23" fmla="*/ 134 h 148"/>
                <a:gd name="T24" fmla="*/ 74 w 102"/>
                <a:gd name="T25" fmla="*/ 139 h 148"/>
                <a:gd name="T26" fmla="*/ 89 w 102"/>
                <a:gd name="T27" fmla="*/ 137 h 148"/>
                <a:gd name="T28" fmla="*/ 91 w 102"/>
                <a:gd name="T29" fmla="*/ 137 h 148"/>
                <a:gd name="T30" fmla="*/ 97 w 102"/>
                <a:gd name="T31" fmla="*/ 1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8">
                  <a:moveTo>
                    <a:pt x="97" y="125"/>
                  </a:moveTo>
                  <a:cubicBezTo>
                    <a:pt x="89" y="118"/>
                    <a:pt x="78" y="107"/>
                    <a:pt x="77" y="105"/>
                  </a:cubicBezTo>
                  <a:cubicBezTo>
                    <a:pt x="77" y="104"/>
                    <a:pt x="74" y="91"/>
                    <a:pt x="72" y="80"/>
                  </a:cubicBezTo>
                  <a:cubicBezTo>
                    <a:pt x="70" y="72"/>
                    <a:pt x="76" y="65"/>
                    <a:pt x="84" y="66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1"/>
                    <a:pt x="92" y="48"/>
                    <a:pt x="85" y="42"/>
                  </a:cubicBezTo>
                  <a:cubicBezTo>
                    <a:pt x="78" y="35"/>
                    <a:pt x="59" y="25"/>
                    <a:pt x="59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23" y="122"/>
                    <a:pt x="29" y="127"/>
                  </a:cubicBezTo>
                  <a:cubicBezTo>
                    <a:pt x="35" y="132"/>
                    <a:pt x="53" y="134"/>
                    <a:pt x="53" y="134"/>
                  </a:cubicBezTo>
                  <a:cubicBezTo>
                    <a:pt x="60" y="142"/>
                    <a:pt x="74" y="139"/>
                    <a:pt x="74" y="139"/>
                  </a:cubicBezTo>
                  <a:cubicBezTo>
                    <a:pt x="90" y="148"/>
                    <a:pt x="89" y="137"/>
                    <a:pt x="89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8" y="139"/>
                    <a:pt x="102" y="130"/>
                    <a:pt x="97" y="125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任意多边形 89">
              <a:extLst>
                <a:ext uri="{FF2B5EF4-FFF2-40B4-BE49-F238E27FC236}">
                  <a16:creationId xmlns:a16="http://schemas.microsoft.com/office/drawing/2014/main" id="{36E9E915-7B7A-8672-CB69-94FE2285B903}"/>
                </a:ext>
              </a:extLst>
            </p:cNvPr>
            <p:cNvSpPr/>
            <p:nvPr/>
          </p:nvSpPr>
          <p:spPr bwMode="auto">
            <a:xfrm>
              <a:off x="4581526" y="4157663"/>
              <a:ext cx="85725" cy="122238"/>
            </a:xfrm>
            <a:custGeom>
              <a:avLst/>
              <a:gdLst>
                <a:gd name="T0" fmla="*/ 1 w 35"/>
                <a:gd name="T1" fmla="*/ 0 h 50"/>
                <a:gd name="T2" fmla="*/ 1 w 35"/>
                <a:gd name="T3" fmla="*/ 9 h 50"/>
                <a:gd name="T4" fmla="*/ 8 w 35"/>
                <a:gd name="T5" fmla="*/ 32 h 50"/>
                <a:gd name="T6" fmla="*/ 26 w 35"/>
                <a:gd name="T7" fmla="*/ 46 h 50"/>
                <a:gd name="T8" fmla="*/ 35 w 35"/>
                <a:gd name="T9" fmla="*/ 50 h 50"/>
                <a:gd name="T10" fmla="*/ 27 w 35"/>
                <a:gd name="T11" fmla="*/ 45 h 50"/>
                <a:gd name="T12" fmla="*/ 10 w 35"/>
                <a:gd name="T13" fmla="*/ 30 h 50"/>
                <a:gd name="T14" fmla="*/ 2 w 35"/>
                <a:gd name="T15" fmla="*/ 9 h 50"/>
                <a:gd name="T16" fmla="*/ 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" y="0"/>
                  </a:moveTo>
                  <a:cubicBezTo>
                    <a:pt x="0" y="0"/>
                    <a:pt x="0" y="3"/>
                    <a:pt x="1" y="9"/>
                  </a:cubicBezTo>
                  <a:cubicBezTo>
                    <a:pt x="1" y="15"/>
                    <a:pt x="3" y="24"/>
                    <a:pt x="8" y="32"/>
                  </a:cubicBezTo>
                  <a:cubicBezTo>
                    <a:pt x="13" y="40"/>
                    <a:pt x="21" y="44"/>
                    <a:pt x="26" y="46"/>
                  </a:cubicBezTo>
                  <a:cubicBezTo>
                    <a:pt x="31" y="49"/>
                    <a:pt x="35" y="50"/>
                    <a:pt x="35" y="50"/>
                  </a:cubicBezTo>
                  <a:cubicBezTo>
                    <a:pt x="35" y="50"/>
                    <a:pt x="32" y="48"/>
                    <a:pt x="27" y="45"/>
                  </a:cubicBezTo>
                  <a:cubicBezTo>
                    <a:pt x="22" y="42"/>
                    <a:pt x="15" y="38"/>
                    <a:pt x="10" y="30"/>
                  </a:cubicBezTo>
                  <a:cubicBezTo>
                    <a:pt x="5" y="23"/>
                    <a:pt x="4" y="15"/>
                    <a:pt x="2" y="9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任意多边形 90">
              <a:extLst>
                <a:ext uri="{FF2B5EF4-FFF2-40B4-BE49-F238E27FC236}">
                  <a16:creationId xmlns:a16="http://schemas.microsoft.com/office/drawing/2014/main" id="{432AD717-2605-3743-6AB5-27716A0A114C}"/>
                </a:ext>
              </a:extLst>
            </p:cNvPr>
            <p:cNvSpPr/>
            <p:nvPr/>
          </p:nvSpPr>
          <p:spPr bwMode="auto">
            <a:xfrm>
              <a:off x="4549776" y="4171951"/>
              <a:ext cx="77788" cy="115888"/>
            </a:xfrm>
            <a:custGeom>
              <a:avLst/>
              <a:gdLst>
                <a:gd name="T0" fmla="*/ 1 w 32"/>
                <a:gd name="T1" fmla="*/ 0 h 47"/>
                <a:gd name="T2" fmla="*/ 1 w 32"/>
                <a:gd name="T3" fmla="*/ 9 h 47"/>
                <a:gd name="T4" fmla="*/ 3 w 32"/>
                <a:gd name="T5" fmla="*/ 19 h 47"/>
                <a:gd name="T6" fmla="*/ 8 w 32"/>
                <a:gd name="T7" fmla="*/ 29 h 47"/>
                <a:gd name="T8" fmla="*/ 17 w 32"/>
                <a:gd name="T9" fmla="*/ 37 h 47"/>
                <a:gd name="T10" fmla="*/ 24 w 32"/>
                <a:gd name="T11" fmla="*/ 43 h 47"/>
                <a:gd name="T12" fmla="*/ 32 w 32"/>
                <a:gd name="T13" fmla="*/ 47 h 47"/>
                <a:gd name="T14" fmla="*/ 26 w 32"/>
                <a:gd name="T15" fmla="*/ 41 h 47"/>
                <a:gd name="T16" fmla="*/ 18 w 32"/>
                <a:gd name="T17" fmla="*/ 35 h 47"/>
                <a:gd name="T18" fmla="*/ 10 w 32"/>
                <a:gd name="T19" fmla="*/ 28 h 47"/>
                <a:gd name="T20" fmla="*/ 5 w 32"/>
                <a:gd name="T21" fmla="*/ 18 h 47"/>
                <a:gd name="T22" fmla="*/ 3 w 32"/>
                <a:gd name="T23" fmla="*/ 9 h 47"/>
                <a:gd name="T24" fmla="*/ 1 w 32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1" y="0"/>
                  </a:moveTo>
                  <a:cubicBezTo>
                    <a:pt x="1" y="0"/>
                    <a:pt x="0" y="4"/>
                    <a:pt x="1" y="9"/>
                  </a:cubicBezTo>
                  <a:cubicBezTo>
                    <a:pt x="1" y="12"/>
                    <a:pt x="2" y="15"/>
                    <a:pt x="3" y="19"/>
                  </a:cubicBezTo>
                  <a:cubicBezTo>
                    <a:pt x="4" y="22"/>
                    <a:pt x="5" y="26"/>
                    <a:pt x="8" y="29"/>
                  </a:cubicBezTo>
                  <a:cubicBezTo>
                    <a:pt x="11" y="33"/>
                    <a:pt x="14" y="35"/>
                    <a:pt x="17" y="37"/>
                  </a:cubicBezTo>
                  <a:cubicBezTo>
                    <a:pt x="19" y="39"/>
                    <a:pt x="22" y="41"/>
                    <a:pt x="24" y="43"/>
                  </a:cubicBezTo>
                  <a:cubicBezTo>
                    <a:pt x="29" y="46"/>
                    <a:pt x="32" y="47"/>
                    <a:pt x="32" y="47"/>
                  </a:cubicBezTo>
                  <a:cubicBezTo>
                    <a:pt x="32" y="47"/>
                    <a:pt x="30" y="45"/>
                    <a:pt x="26" y="41"/>
                  </a:cubicBezTo>
                  <a:cubicBezTo>
                    <a:pt x="23" y="39"/>
                    <a:pt x="21" y="37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7" y="25"/>
                    <a:pt x="6" y="21"/>
                    <a:pt x="5" y="18"/>
                  </a:cubicBezTo>
                  <a:cubicBezTo>
                    <a:pt x="4" y="14"/>
                    <a:pt x="3" y="11"/>
                    <a:pt x="3" y="9"/>
                  </a:cubicBezTo>
                  <a:cubicBezTo>
                    <a:pt x="2" y="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任意多边形 91">
              <a:extLst>
                <a:ext uri="{FF2B5EF4-FFF2-40B4-BE49-F238E27FC236}">
                  <a16:creationId xmlns:a16="http://schemas.microsoft.com/office/drawing/2014/main" id="{407BC06C-CBBD-AEE4-9438-9C3D288AAF8E}"/>
                </a:ext>
              </a:extLst>
            </p:cNvPr>
            <p:cNvSpPr/>
            <p:nvPr/>
          </p:nvSpPr>
          <p:spPr bwMode="auto">
            <a:xfrm>
              <a:off x="4516438" y="4194176"/>
              <a:ext cx="60325" cy="84138"/>
            </a:xfrm>
            <a:custGeom>
              <a:avLst/>
              <a:gdLst>
                <a:gd name="T0" fmla="*/ 1 w 24"/>
                <a:gd name="T1" fmla="*/ 0 h 34"/>
                <a:gd name="T2" fmla="*/ 6 w 24"/>
                <a:gd name="T3" fmla="*/ 21 h 34"/>
                <a:gd name="T4" fmla="*/ 9 w 24"/>
                <a:gd name="T5" fmla="*/ 25 h 34"/>
                <a:gd name="T6" fmla="*/ 12 w 24"/>
                <a:gd name="T7" fmla="*/ 28 h 34"/>
                <a:gd name="T8" fmla="*/ 18 w 24"/>
                <a:gd name="T9" fmla="*/ 31 h 34"/>
                <a:gd name="T10" fmla="*/ 24 w 24"/>
                <a:gd name="T11" fmla="*/ 33 h 34"/>
                <a:gd name="T12" fmla="*/ 19 w 24"/>
                <a:gd name="T13" fmla="*/ 30 h 34"/>
                <a:gd name="T14" fmla="*/ 13 w 24"/>
                <a:gd name="T15" fmla="*/ 26 h 34"/>
                <a:gd name="T16" fmla="*/ 11 w 24"/>
                <a:gd name="T17" fmla="*/ 23 h 34"/>
                <a:gd name="T18" fmla="*/ 8 w 24"/>
                <a:gd name="T19" fmla="*/ 20 h 34"/>
                <a:gd name="T20" fmla="*/ 3 w 24"/>
                <a:gd name="T21" fmla="*/ 6 h 34"/>
                <a:gd name="T22" fmla="*/ 1 w 2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1" y="0"/>
                  </a:moveTo>
                  <a:cubicBezTo>
                    <a:pt x="0" y="0"/>
                    <a:pt x="2" y="10"/>
                    <a:pt x="6" y="21"/>
                  </a:cubicBezTo>
                  <a:cubicBezTo>
                    <a:pt x="7" y="23"/>
                    <a:pt x="8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4" y="29"/>
                    <a:pt x="16" y="30"/>
                    <a:pt x="18" y="31"/>
                  </a:cubicBezTo>
                  <a:cubicBezTo>
                    <a:pt x="21" y="33"/>
                    <a:pt x="24" y="34"/>
                    <a:pt x="24" y="33"/>
                  </a:cubicBezTo>
                  <a:cubicBezTo>
                    <a:pt x="24" y="33"/>
                    <a:pt x="22" y="32"/>
                    <a:pt x="19" y="30"/>
                  </a:cubicBezTo>
                  <a:cubicBezTo>
                    <a:pt x="17" y="29"/>
                    <a:pt x="15" y="27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4"/>
                    <a:pt x="5" y="9"/>
                    <a:pt x="3" y="6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任意多边形 92">
              <a:extLst>
                <a:ext uri="{FF2B5EF4-FFF2-40B4-BE49-F238E27FC236}">
                  <a16:creationId xmlns:a16="http://schemas.microsoft.com/office/drawing/2014/main" id="{E50C2B37-FB19-C761-1815-5C0B65ADD551}"/>
                </a:ext>
              </a:extLst>
            </p:cNvPr>
            <p:cNvSpPr/>
            <p:nvPr/>
          </p:nvSpPr>
          <p:spPr bwMode="auto">
            <a:xfrm>
              <a:off x="5054601" y="2713038"/>
              <a:ext cx="568325" cy="581025"/>
            </a:xfrm>
            <a:custGeom>
              <a:avLst/>
              <a:gdLst>
                <a:gd name="T0" fmla="*/ 0 w 232"/>
                <a:gd name="T1" fmla="*/ 0 h 237"/>
                <a:gd name="T2" fmla="*/ 69 w 232"/>
                <a:gd name="T3" fmla="*/ 52 h 237"/>
                <a:gd name="T4" fmla="*/ 121 w 232"/>
                <a:gd name="T5" fmla="*/ 130 h 237"/>
                <a:gd name="T6" fmla="*/ 165 w 232"/>
                <a:gd name="T7" fmla="*/ 15 h 237"/>
                <a:gd name="T8" fmla="*/ 232 w 232"/>
                <a:gd name="T9" fmla="*/ 44 h 237"/>
                <a:gd name="T10" fmla="*/ 187 w 232"/>
                <a:gd name="T11" fmla="*/ 197 h 237"/>
                <a:gd name="T12" fmla="*/ 118 w 232"/>
                <a:gd name="T13" fmla="*/ 235 h 237"/>
                <a:gd name="T14" fmla="*/ 69 w 232"/>
                <a:gd name="T15" fmla="*/ 211 h 237"/>
                <a:gd name="T16" fmla="*/ 37 w 232"/>
                <a:gd name="T17" fmla="*/ 174 h 237"/>
                <a:gd name="T18" fmla="*/ 0 w 23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7">
                  <a:moveTo>
                    <a:pt x="0" y="0"/>
                  </a:moveTo>
                  <a:cubicBezTo>
                    <a:pt x="0" y="0"/>
                    <a:pt x="49" y="24"/>
                    <a:pt x="69" y="52"/>
                  </a:cubicBezTo>
                  <a:cubicBezTo>
                    <a:pt x="88" y="80"/>
                    <a:pt x="121" y="130"/>
                    <a:pt x="121" y="130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232" y="44"/>
                    <a:pt x="194" y="182"/>
                    <a:pt x="187" y="197"/>
                  </a:cubicBezTo>
                  <a:cubicBezTo>
                    <a:pt x="177" y="218"/>
                    <a:pt x="154" y="237"/>
                    <a:pt x="118" y="235"/>
                  </a:cubicBezTo>
                  <a:cubicBezTo>
                    <a:pt x="82" y="232"/>
                    <a:pt x="93" y="233"/>
                    <a:pt x="69" y="211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任意多边形 93">
              <a:extLst>
                <a:ext uri="{FF2B5EF4-FFF2-40B4-BE49-F238E27FC236}">
                  <a16:creationId xmlns:a16="http://schemas.microsoft.com/office/drawing/2014/main" id="{7EE08D6E-11AC-45CF-0F57-1A7401720F51}"/>
                </a:ext>
              </a:extLst>
            </p:cNvPr>
            <p:cNvSpPr/>
            <p:nvPr/>
          </p:nvSpPr>
          <p:spPr bwMode="auto">
            <a:xfrm>
              <a:off x="5178426" y="3179763"/>
              <a:ext cx="42863" cy="49213"/>
            </a:xfrm>
            <a:custGeom>
              <a:avLst/>
              <a:gdLst>
                <a:gd name="T0" fmla="*/ 0 w 17"/>
                <a:gd name="T1" fmla="*/ 0 h 20"/>
                <a:gd name="T2" fmla="*/ 17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5" y="6"/>
                    <a:pt x="12" y="14"/>
                    <a:pt x="17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任意多边形 94">
              <a:extLst>
                <a:ext uri="{FF2B5EF4-FFF2-40B4-BE49-F238E27FC236}">
                  <a16:creationId xmlns:a16="http://schemas.microsoft.com/office/drawing/2014/main" id="{CAB7BA0B-F853-C0E6-5B92-F1ED166385E2}"/>
                </a:ext>
              </a:extLst>
            </p:cNvPr>
            <p:cNvSpPr/>
            <p:nvPr/>
          </p:nvSpPr>
          <p:spPr bwMode="auto">
            <a:xfrm>
              <a:off x="5132388" y="2986088"/>
              <a:ext cx="98425" cy="249238"/>
            </a:xfrm>
            <a:custGeom>
              <a:avLst/>
              <a:gdLst>
                <a:gd name="T0" fmla="*/ 0 w 40"/>
                <a:gd name="T1" fmla="*/ 0 h 102"/>
                <a:gd name="T2" fmla="*/ 6 w 40"/>
                <a:gd name="T3" fmla="*/ 64 h 102"/>
                <a:gd name="T4" fmla="*/ 19 w 40"/>
                <a:gd name="T5" fmla="*/ 79 h 102"/>
                <a:gd name="T6" fmla="*/ 19 w 40"/>
                <a:gd name="T7" fmla="*/ 79 h 102"/>
                <a:gd name="T8" fmla="*/ 36 w 40"/>
                <a:gd name="T9" fmla="*/ 99 h 102"/>
                <a:gd name="T10" fmla="*/ 40 w 40"/>
                <a:gd name="T11" fmla="*/ 102 h 102"/>
                <a:gd name="T12" fmla="*/ 0 w 40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2">
                  <a:moveTo>
                    <a:pt x="0" y="0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8" y="66"/>
                    <a:pt x="14" y="73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100"/>
                    <a:pt x="39" y="101"/>
                    <a:pt x="40" y="102"/>
                  </a:cubicBezTo>
                  <a:cubicBezTo>
                    <a:pt x="21" y="71"/>
                    <a:pt x="8" y="35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任意多边形 95">
              <a:extLst>
                <a:ext uri="{FF2B5EF4-FFF2-40B4-BE49-F238E27FC236}">
                  <a16:creationId xmlns:a16="http://schemas.microsoft.com/office/drawing/2014/main" id="{D522D761-98D6-BD75-F911-B7CFDB745558}"/>
                </a:ext>
              </a:extLst>
            </p:cNvPr>
            <p:cNvSpPr/>
            <p:nvPr/>
          </p:nvSpPr>
          <p:spPr bwMode="auto">
            <a:xfrm>
              <a:off x="5353051" y="3024188"/>
              <a:ext cx="17463" cy="138113"/>
            </a:xfrm>
            <a:custGeom>
              <a:avLst/>
              <a:gdLst>
                <a:gd name="T0" fmla="*/ 7 w 7"/>
                <a:gd name="T1" fmla="*/ 56 h 56"/>
                <a:gd name="T2" fmla="*/ 5 w 7"/>
                <a:gd name="T3" fmla="*/ 48 h 56"/>
                <a:gd name="T4" fmla="*/ 2 w 7"/>
                <a:gd name="T5" fmla="*/ 28 h 56"/>
                <a:gd name="T6" fmla="*/ 0 w 7"/>
                <a:gd name="T7" fmla="*/ 8 h 56"/>
                <a:gd name="T8" fmla="*/ 0 w 7"/>
                <a:gd name="T9" fmla="*/ 0 h 56"/>
                <a:gd name="T10" fmla="*/ 4 w 7"/>
                <a:gd name="T11" fmla="*/ 28 h 56"/>
                <a:gd name="T12" fmla="*/ 7 w 7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7" y="56"/>
                  </a:moveTo>
                  <a:cubicBezTo>
                    <a:pt x="7" y="56"/>
                    <a:pt x="6" y="53"/>
                    <a:pt x="5" y="48"/>
                  </a:cubicBezTo>
                  <a:cubicBezTo>
                    <a:pt x="4" y="43"/>
                    <a:pt x="3" y="36"/>
                    <a:pt x="2" y="28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13"/>
                    <a:pt x="4" y="28"/>
                  </a:cubicBezTo>
                  <a:cubicBezTo>
                    <a:pt x="6" y="44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任意多边形 96">
              <a:extLst>
                <a:ext uri="{FF2B5EF4-FFF2-40B4-BE49-F238E27FC236}">
                  <a16:creationId xmlns:a16="http://schemas.microsoft.com/office/drawing/2014/main" id="{6E1C028C-6311-A33A-D12A-376B31E45134}"/>
                </a:ext>
              </a:extLst>
            </p:cNvPr>
            <p:cNvSpPr/>
            <p:nvPr/>
          </p:nvSpPr>
          <p:spPr bwMode="auto">
            <a:xfrm>
              <a:off x="4662488" y="2517776"/>
              <a:ext cx="298450" cy="157163"/>
            </a:xfrm>
            <a:custGeom>
              <a:avLst/>
              <a:gdLst>
                <a:gd name="T0" fmla="*/ 2 w 122"/>
                <a:gd name="T1" fmla="*/ 32 h 64"/>
                <a:gd name="T2" fmla="*/ 0 w 122"/>
                <a:gd name="T3" fmla="*/ 8 h 64"/>
                <a:gd name="T4" fmla="*/ 9 w 122"/>
                <a:gd name="T5" fmla="*/ 1 h 64"/>
                <a:gd name="T6" fmla="*/ 122 w 122"/>
                <a:gd name="T7" fmla="*/ 29 h 64"/>
                <a:gd name="T8" fmla="*/ 121 w 122"/>
                <a:gd name="T9" fmla="*/ 64 h 64"/>
                <a:gd name="T10" fmla="*/ 2 w 12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4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37" y="7"/>
                    <a:pt x="121" y="25"/>
                    <a:pt x="122" y="29"/>
                  </a:cubicBezTo>
                  <a:cubicBezTo>
                    <a:pt x="122" y="32"/>
                    <a:pt x="122" y="49"/>
                    <a:pt x="121" y="64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任意多边形 97">
              <a:extLst>
                <a:ext uri="{FF2B5EF4-FFF2-40B4-BE49-F238E27FC236}">
                  <a16:creationId xmlns:a16="http://schemas.microsoft.com/office/drawing/2014/main" id="{1901FB27-ED48-E638-E8E1-F2ED67135881}"/>
                </a:ext>
              </a:extLst>
            </p:cNvPr>
            <p:cNvSpPr/>
            <p:nvPr/>
          </p:nvSpPr>
          <p:spPr bwMode="auto">
            <a:xfrm>
              <a:off x="4316413" y="2749551"/>
              <a:ext cx="303213" cy="1281113"/>
            </a:xfrm>
            <a:custGeom>
              <a:avLst/>
              <a:gdLst>
                <a:gd name="T0" fmla="*/ 42 w 124"/>
                <a:gd name="T1" fmla="*/ 0 h 522"/>
                <a:gd name="T2" fmla="*/ 7 w 124"/>
                <a:gd name="T3" fmla="*/ 77 h 522"/>
                <a:gd name="T4" fmla="*/ 0 w 124"/>
                <a:gd name="T5" fmla="*/ 336 h 522"/>
                <a:gd name="T6" fmla="*/ 48 w 124"/>
                <a:gd name="T7" fmla="*/ 522 h 522"/>
                <a:gd name="T8" fmla="*/ 124 w 124"/>
                <a:gd name="T9" fmla="*/ 503 h 522"/>
                <a:gd name="T10" fmla="*/ 97 w 124"/>
                <a:gd name="T11" fmla="*/ 306 h 522"/>
                <a:gd name="T12" fmla="*/ 100 w 124"/>
                <a:gd name="T13" fmla="*/ 136 h 522"/>
                <a:gd name="T14" fmla="*/ 42 w 12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522">
                  <a:moveTo>
                    <a:pt x="42" y="0"/>
                  </a:moveTo>
                  <a:cubicBezTo>
                    <a:pt x="42" y="0"/>
                    <a:pt x="12" y="21"/>
                    <a:pt x="7" y="77"/>
                  </a:cubicBezTo>
                  <a:cubicBezTo>
                    <a:pt x="4" y="112"/>
                    <a:pt x="0" y="336"/>
                    <a:pt x="0" y="336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任意多边形 98">
              <a:extLst>
                <a:ext uri="{FF2B5EF4-FFF2-40B4-BE49-F238E27FC236}">
                  <a16:creationId xmlns:a16="http://schemas.microsoft.com/office/drawing/2014/main" id="{0C3FF762-7A35-EBFA-D55E-429155356A7E}"/>
                </a:ext>
              </a:extLst>
            </p:cNvPr>
            <p:cNvSpPr/>
            <p:nvPr/>
          </p:nvSpPr>
          <p:spPr bwMode="auto">
            <a:xfrm>
              <a:off x="4433888" y="3059113"/>
              <a:ext cx="188913" cy="971550"/>
            </a:xfrm>
            <a:custGeom>
              <a:avLst/>
              <a:gdLst>
                <a:gd name="T0" fmla="*/ 0 w 77"/>
                <a:gd name="T1" fmla="*/ 396 h 396"/>
                <a:gd name="T2" fmla="*/ 1 w 77"/>
                <a:gd name="T3" fmla="*/ 396 h 396"/>
                <a:gd name="T4" fmla="*/ 5 w 77"/>
                <a:gd name="T5" fmla="*/ 395 h 396"/>
                <a:gd name="T6" fmla="*/ 20 w 77"/>
                <a:gd name="T7" fmla="*/ 391 h 396"/>
                <a:gd name="T8" fmla="*/ 76 w 77"/>
                <a:gd name="T9" fmla="*/ 376 h 396"/>
                <a:gd name="T10" fmla="*/ 75 w 77"/>
                <a:gd name="T11" fmla="*/ 377 h 396"/>
                <a:gd name="T12" fmla="*/ 54 w 77"/>
                <a:gd name="T13" fmla="*/ 229 h 396"/>
                <a:gd name="T14" fmla="*/ 48 w 77"/>
                <a:gd name="T15" fmla="*/ 189 h 396"/>
                <a:gd name="T16" fmla="*/ 48 w 77"/>
                <a:gd name="T17" fmla="*/ 189 h 396"/>
                <a:gd name="T18" fmla="*/ 48 w 77"/>
                <a:gd name="T19" fmla="*/ 189 h 396"/>
                <a:gd name="T20" fmla="*/ 50 w 77"/>
                <a:gd name="T21" fmla="*/ 54 h 396"/>
                <a:gd name="T22" fmla="*/ 51 w 77"/>
                <a:gd name="T23" fmla="*/ 14 h 396"/>
                <a:gd name="T24" fmla="*/ 52 w 77"/>
                <a:gd name="T25" fmla="*/ 4 h 396"/>
                <a:gd name="T26" fmla="*/ 52 w 77"/>
                <a:gd name="T27" fmla="*/ 1 h 396"/>
                <a:gd name="T28" fmla="*/ 52 w 77"/>
                <a:gd name="T29" fmla="*/ 0 h 396"/>
                <a:gd name="T30" fmla="*/ 52 w 77"/>
                <a:gd name="T31" fmla="*/ 1 h 396"/>
                <a:gd name="T32" fmla="*/ 52 w 77"/>
                <a:gd name="T33" fmla="*/ 4 h 396"/>
                <a:gd name="T34" fmla="*/ 52 w 77"/>
                <a:gd name="T35" fmla="*/ 14 h 396"/>
                <a:gd name="T36" fmla="*/ 52 w 77"/>
                <a:gd name="T37" fmla="*/ 54 h 396"/>
                <a:gd name="T38" fmla="*/ 50 w 77"/>
                <a:gd name="T39" fmla="*/ 189 h 396"/>
                <a:gd name="T40" fmla="*/ 50 w 77"/>
                <a:gd name="T41" fmla="*/ 189 h 396"/>
                <a:gd name="T42" fmla="*/ 56 w 77"/>
                <a:gd name="T43" fmla="*/ 228 h 396"/>
                <a:gd name="T44" fmla="*/ 77 w 77"/>
                <a:gd name="T45" fmla="*/ 377 h 396"/>
                <a:gd name="T46" fmla="*/ 77 w 77"/>
                <a:gd name="T47" fmla="*/ 378 h 396"/>
                <a:gd name="T48" fmla="*/ 76 w 77"/>
                <a:gd name="T49" fmla="*/ 378 h 396"/>
                <a:gd name="T50" fmla="*/ 20 w 77"/>
                <a:gd name="T51" fmla="*/ 392 h 396"/>
                <a:gd name="T52" fmla="*/ 5 w 77"/>
                <a:gd name="T53" fmla="*/ 395 h 396"/>
                <a:gd name="T54" fmla="*/ 1 w 77"/>
                <a:gd name="T55" fmla="*/ 396 h 396"/>
                <a:gd name="T56" fmla="*/ 0 w 77"/>
                <a:gd name="T5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96">
                  <a:moveTo>
                    <a:pt x="0" y="396"/>
                  </a:moveTo>
                  <a:cubicBezTo>
                    <a:pt x="0" y="396"/>
                    <a:pt x="0" y="396"/>
                    <a:pt x="1" y="396"/>
                  </a:cubicBezTo>
                  <a:cubicBezTo>
                    <a:pt x="2" y="396"/>
                    <a:pt x="3" y="395"/>
                    <a:pt x="5" y="395"/>
                  </a:cubicBezTo>
                  <a:cubicBezTo>
                    <a:pt x="9" y="394"/>
                    <a:pt x="14" y="393"/>
                    <a:pt x="20" y="391"/>
                  </a:cubicBezTo>
                  <a:cubicBezTo>
                    <a:pt x="34" y="387"/>
                    <a:pt x="53" y="382"/>
                    <a:pt x="76" y="376"/>
                  </a:cubicBezTo>
                  <a:cubicBezTo>
                    <a:pt x="75" y="377"/>
                    <a:pt x="75" y="377"/>
                    <a:pt x="75" y="377"/>
                  </a:cubicBezTo>
                  <a:cubicBezTo>
                    <a:pt x="70" y="338"/>
                    <a:pt x="62" y="286"/>
                    <a:pt x="54" y="229"/>
                  </a:cubicBezTo>
                  <a:cubicBezTo>
                    <a:pt x="52" y="215"/>
                    <a:pt x="50" y="202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35"/>
                    <a:pt x="50" y="88"/>
                    <a:pt x="50" y="54"/>
                  </a:cubicBezTo>
                  <a:cubicBezTo>
                    <a:pt x="51" y="37"/>
                    <a:pt x="51" y="24"/>
                    <a:pt x="51" y="14"/>
                  </a:cubicBezTo>
                  <a:cubicBezTo>
                    <a:pt x="51" y="10"/>
                    <a:pt x="51" y="6"/>
                    <a:pt x="52" y="4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2"/>
                    <a:pt x="52" y="2"/>
                    <a:pt x="52" y="4"/>
                  </a:cubicBezTo>
                  <a:cubicBezTo>
                    <a:pt x="52" y="6"/>
                    <a:pt x="52" y="10"/>
                    <a:pt x="52" y="14"/>
                  </a:cubicBezTo>
                  <a:cubicBezTo>
                    <a:pt x="52" y="24"/>
                    <a:pt x="52" y="37"/>
                    <a:pt x="52" y="54"/>
                  </a:cubicBezTo>
                  <a:cubicBezTo>
                    <a:pt x="51" y="88"/>
                    <a:pt x="51" y="135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2" y="201"/>
                    <a:pt x="54" y="215"/>
                    <a:pt x="56" y="228"/>
                  </a:cubicBezTo>
                  <a:cubicBezTo>
                    <a:pt x="64" y="285"/>
                    <a:pt x="71" y="338"/>
                    <a:pt x="77" y="377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53" y="384"/>
                    <a:pt x="34" y="388"/>
                    <a:pt x="20" y="392"/>
                  </a:cubicBezTo>
                  <a:cubicBezTo>
                    <a:pt x="14" y="393"/>
                    <a:pt x="9" y="394"/>
                    <a:pt x="5" y="395"/>
                  </a:cubicBezTo>
                  <a:cubicBezTo>
                    <a:pt x="3" y="396"/>
                    <a:pt x="2" y="396"/>
                    <a:pt x="1" y="396"/>
                  </a:cubicBezTo>
                  <a:cubicBezTo>
                    <a:pt x="0" y="396"/>
                    <a:pt x="0" y="396"/>
                    <a:pt x="0" y="3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任意多边形 99">
              <a:extLst>
                <a:ext uri="{FF2B5EF4-FFF2-40B4-BE49-F238E27FC236}">
                  <a16:creationId xmlns:a16="http://schemas.microsoft.com/office/drawing/2014/main" id="{4AD75B77-2F4B-FFD2-42E3-C90CDA17A54F}"/>
                </a:ext>
              </a:extLst>
            </p:cNvPr>
            <p:cNvSpPr/>
            <p:nvPr/>
          </p:nvSpPr>
          <p:spPr bwMode="auto">
            <a:xfrm>
              <a:off x="4362451" y="2581276"/>
              <a:ext cx="873125" cy="1316038"/>
            </a:xfrm>
            <a:custGeom>
              <a:avLst/>
              <a:gdLst>
                <a:gd name="T0" fmla="*/ 129 w 356"/>
                <a:gd name="T1" fmla="*/ 0 h 537"/>
                <a:gd name="T2" fmla="*/ 23 w 356"/>
                <a:gd name="T3" fmla="*/ 69 h 537"/>
                <a:gd name="T4" fmla="*/ 67 w 356"/>
                <a:gd name="T5" fmla="*/ 225 h 537"/>
                <a:gd name="T6" fmla="*/ 77 w 356"/>
                <a:gd name="T7" fmla="*/ 396 h 537"/>
                <a:gd name="T8" fmla="*/ 72 w 356"/>
                <a:gd name="T9" fmla="*/ 537 h 537"/>
                <a:gd name="T10" fmla="*/ 356 w 356"/>
                <a:gd name="T11" fmla="*/ 515 h 537"/>
                <a:gd name="T12" fmla="*/ 334 w 356"/>
                <a:gd name="T13" fmla="*/ 364 h 537"/>
                <a:gd name="T14" fmla="*/ 313 w 356"/>
                <a:gd name="T15" fmla="*/ 159 h 537"/>
                <a:gd name="T16" fmla="*/ 282 w 356"/>
                <a:gd name="T17" fmla="*/ 54 h 537"/>
                <a:gd name="T18" fmla="*/ 238 w 356"/>
                <a:gd name="T19" fmla="*/ 35 h 537"/>
                <a:gd name="T20" fmla="*/ 129 w 35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537">
                  <a:moveTo>
                    <a:pt x="129" y="0"/>
                  </a:moveTo>
                  <a:cubicBezTo>
                    <a:pt x="129" y="0"/>
                    <a:pt x="41" y="43"/>
                    <a:pt x="23" y="69"/>
                  </a:cubicBezTo>
                  <a:cubicBezTo>
                    <a:pt x="0" y="100"/>
                    <a:pt x="62" y="200"/>
                    <a:pt x="67" y="225"/>
                  </a:cubicBezTo>
                  <a:cubicBezTo>
                    <a:pt x="69" y="237"/>
                    <a:pt x="84" y="326"/>
                    <a:pt x="77" y="396"/>
                  </a:cubicBezTo>
                  <a:cubicBezTo>
                    <a:pt x="70" y="472"/>
                    <a:pt x="72" y="537"/>
                    <a:pt x="72" y="537"/>
                  </a:cubicBezTo>
                  <a:cubicBezTo>
                    <a:pt x="356" y="515"/>
                    <a:pt x="356" y="515"/>
                    <a:pt x="356" y="515"/>
                  </a:cubicBezTo>
                  <a:cubicBezTo>
                    <a:pt x="356" y="465"/>
                    <a:pt x="343" y="427"/>
                    <a:pt x="334" y="364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任意多边形 100">
              <a:extLst>
                <a:ext uri="{FF2B5EF4-FFF2-40B4-BE49-F238E27FC236}">
                  <a16:creationId xmlns:a16="http://schemas.microsoft.com/office/drawing/2014/main" id="{FCFEB512-5ABE-8D62-2514-2BFFE1527126}"/>
                </a:ext>
              </a:extLst>
            </p:cNvPr>
            <p:cNvSpPr/>
            <p:nvPr/>
          </p:nvSpPr>
          <p:spPr bwMode="auto">
            <a:xfrm>
              <a:off x="5118101" y="2884488"/>
              <a:ext cx="55563" cy="533400"/>
            </a:xfrm>
            <a:custGeom>
              <a:avLst/>
              <a:gdLst>
                <a:gd name="T0" fmla="*/ 0 w 23"/>
                <a:gd name="T1" fmla="*/ 0 h 217"/>
                <a:gd name="T2" fmla="*/ 0 w 23"/>
                <a:gd name="T3" fmla="*/ 2 h 217"/>
                <a:gd name="T4" fmla="*/ 1 w 23"/>
                <a:gd name="T5" fmla="*/ 9 h 217"/>
                <a:gd name="T6" fmla="*/ 4 w 23"/>
                <a:gd name="T7" fmla="*/ 32 h 217"/>
                <a:gd name="T8" fmla="*/ 13 w 23"/>
                <a:gd name="T9" fmla="*/ 108 h 217"/>
                <a:gd name="T10" fmla="*/ 20 w 23"/>
                <a:gd name="T11" fmla="*/ 185 h 217"/>
                <a:gd name="T12" fmla="*/ 22 w 23"/>
                <a:gd name="T13" fmla="*/ 208 h 217"/>
                <a:gd name="T14" fmla="*/ 22 w 23"/>
                <a:gd name="T15" fmla="*/ 214 h 217"/>
                <a:gd name="T16" fmla="*/ 22 w 23"/>
                <a:gd name="T17" fmla="*/ 217 h 217"/>
                <a:gd name="T18" fmla="*/ 22 w 23"/>
                <a:gd name="T19" fmla="*/ 214 h 217"/>
                <a:gd name="T20" fmla="*/ 21 w 23"/>
                <a:gd name="T21" fmla="*/ 208 h 217"/>
                <a:gd name="T22" fmla="*/ 19 w 23"/>
                <a:gd name="T23" fmla="*/ 185 h 217"/>
                <a:gd name="T24" fmla="*/ 11 w 23"/>
                <a:gd name="T25" fmla="*/ 108 h 217"/>
                <a:gd name="T26" fmla="*/ 3 w 23"/>
                <a:gd name="T27" fmla="*/ 32 h 217"/>
                <a:gd name="T28" fmla="*/ 0 w 23"/>
                <a:gd name="T29" fmla="*/ 9 h 217"/>
                <a:gd name="T30" fmla="*/ 0 w 23"/>
                <a:gd name="T31" fmla="*/ 3 h 217"/>
                <a:gd name="T32" fmla="*/ 0 w 23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6"/>
                    <a:pt x="1" y="9"/>
                  </a:cubicBezTo>
                  <a:cubicBezTo>
                    <a:pt x="2" y="14"/>
                    <a:pt x="3" y="22"/>
                    <a:pt x="4" y="32"/>
                  </a:cubicBezTo>
                  <a:cubicBezTo>
                    <a:pt x="7" y="51"/>
                    <a:pt x="10" y="78"/>
                    <a:pt x="13" y="108"/>
                  </a:cubicBezTo>
                  <a:cubicBezTo>
                    <a:pt x="17" y="138"/>
                    <a:pt x="19" y="165"/>
                    <a:pt x="20" y="185"/>
                  </a:cubicBezTo>
                  <a:cubicBezTo>
                    <a:pt x="21" y="195"/>
                    <a:pt x="22" y="203"/>
                    <a:pt x="22" y="208"/>
                  </a:cubicBezTo>
                  <a:cubicBezTo>
                    <a:pt x="22" y="211"/>
                    <a:pt x="22" y="213"/>
                    <a:pt x="22" y="214"/>
                  </a:cubicBezTo>
                  <a:cubicBezTo>
                    <a:pt x="23" y="216"/>
                    <a:pt x="23" y="217"/>
                    <a:pt x="22" y="217"/>
                  </a:cubicBezTo>
                  <a:cubicBezTo>
                    <a:pt x="22" y="217"/>
                    <a:pt x="22" y="216"/>
                    <a:pt x="22" y="214"/>
                  </a:cubicBezTo>
                  <a:cubicBezTo>
                    <a:pt x="22" y="213"/>
                    <a:pt x="22" y="211"/>
                    <a:pt x="21" y="208"/>
                  </a:cubicBezTo>
                  <a:cubicBezTo>
                    <a:pt x="21" y="202"/>
                    <a:pt x="20" y="194"/>
                    <a:pt x="19" y="185"/>
                  </a:cubicBezTo>
                  <a:cubicBezTo>
                    <a:pt x="17" y="165"/>
                    <a:pt x="14" y="138"/>
                    <a:pt x="11" y="108"/>
                  </a:cubicBezTo>
                  <a:cubicBezTo>
                    <a:pt x="8" y="79"/>
                    <a:pt x="5" y="52"/>
                    <a:pt x="3" y="32"/>
                  </a:cubicBezTo>
                  <a:cubicBezTo>
                    <a:pt x="2" y="22"/>
                    <a:pt x="1" y="15"/>
                    <a:pt x="0" y="9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任意多边形 101">
              <a:extLst>
                <a:ext uri="{FF2B5EF4-FFF2-40B4-BE49-F238E27FC236}">
                  <a16:creationId xmlns:a16="http://schemas.microsoft.com/office/drawing/2014/main" id="{644340EA-3AF1-EDE6-D530-E65F86F1341D}"/>
                </a:ext>
              </a:extLst>
            </p:cNvPr>
            <p:cNvSpPr/>
            <p:nvPr/>
          </p:nvSpPr>
          <p:spPr bwMode="auto">
            <a:xfrm>
              <a:off x="4443413" y="2755901"/>
              <a:ext cx="149225" cy="180975"/>
            </a:xfrm>
            <a:custGeom>
              <a:avLst/>
              <a:gdLst>
                <a:gd name="T0" fmla="*/ 61 w 61"/>
                <a:gd name="T1" fmla="*/ 74 h 74"/>
                <a:gd name="T2" fmla="*/ 59 w 61"/>
                <a:gd name="T3" fmla="*/ 59 h 74"/>
                <a:gd name="T4" fmla="*/ 44 w 61"/>
                <a:gd name="T5" fmla="*/ 27 h 74"/>
                <a:gd name="T6" fmla="*/ 15 w 61"/>
                <a:gd name="T7" fmla="*/ 5 h 74"/>
                <a:gd name="T8" fmla="*/ 0 w 61"/>
                <a:gd name="T9" fmla="*/ 0 h 74"/>
                <a:gd name="T10" fmla="*/ 4 w 61"/>
                <a:gd name="T11" fmla="*/ 1 h 74"/>
                <a:gd name="T12" fmla="*/ 15 w 61"/>
                <a:gd name="T13" fmla="*/ 4 h 74"/>
                <a:gd name="T14" fmla="*/ 45 w 61"/>
                <a:gd name="T15" fmla="*/ 25 h 74"/>
                <a:gd name="T16" fmla="*/ 61 w 61"/>
                <a:gd name="T17" fmla="*/ 59 h 74"/>
                <a:gd name="T18" fmla="*/ 61 w 61"/>
                <a:gd name="T19" fmla="*/ 70 h 74"/>
                <a:gd name="T20" fmla="*/ 61 w 6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4">
                  <a:moveTo>
                    <a:pt x="61" y="74"/>
                  </a:moveTo>
                  <a:cubicBezTo>
                    <a:pt x="61" y="74"/>
                    <a:pt x="61" y="68"/>
                    <a:pt x="59" y="59"/>
                  </a:cubicBezTo>
                  <a:cubicBezTo>
                    <a:pt x="57" y="50"/>
                    <a:pt x="53" y="38"/>
                    <a:pt x="44" y="27"/>
                  </a:cubicBezTo>
                  <a:cubicBezTo>
                    <a:pt x="35" y="16"/>
                    <a:pt x="23" y="9"/>
                    <a:pt x="15" y="5"/>
                  </a:cubicBezTo>
                  <a:cubicBezTo>
                    <a:pt x="6" y="1"/>
                    <a:pt x="0" y="1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7" y="1"/>
                    <a:pt x="11" y="2"/>
                    <a:pt x="15" y="4"/>
                  </a:cubicBezTo>
                  <a:cubicBezTo>
                    <a:pt x="24" y="7"/>
                    <a:pt x="36" y="14"/>
                    <a:pt x="45" y="25"/>
                  </a:cubicBezTo>
                  <a:cubicBezTo>
                    <a:pt x="55" y="37"/>
                    <a:pt x="59" y="49"/>
                    <a:pt x="61" y="59"/>
                  </a:cubicBezTo>
                  <a:cubicBezTo>
                    <a:pt x="61" y="64"/>
                    <a:pt x="61" y="67"/>
                    <a:pt x="61" y="70"/>
                  </a:cubicBezTo>
                  <a:cubicBezTo>
                    <a:pt x="61" y="73"/>
                    <a:pt x="61" y="74"/>
                    <a:pt x="61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任意多边形 102">
              <a:extLst>
                <a:ext uri="{FF2B5EF4-FFF2-40B4-BE49-F238E27FC236}">
                  <a16:creationId xmlns:a16="http://schemas.microsoft.com/office/drawing/2014/main" id="{9334E284-C110-02C7-F08A-6B6C30CE5F1B}"/>
                </a:ext>
              </a:extLst>
            </p:cNvPr>
            <p:cNvSpPr/>
            <p:nvPr/>
          </p:nvSpPr>
          <p:spPr bwMode="auto">
            <a:xfrm>
              <a:off x="4776788" y="3333751"/>
              <a:ext cx="284163" cy="188913"/>
            </a:xfrm>
            <a:custGeom>
              <a:avLst/>
              <a:gdLst>
                <a:gd name="T0" fmla="*/ 116 w 116"/>
                <a:gd name="T1" fmla="*/ 77 h 77"/>
                <a:gd name="T2" fmla="*/ 110 w 116"/>
                <a:gd name="T3" fmla="*/ 76 h 77"/>
                <a:gd name="T4" fmla="*/ 96 w 116"/>
                <a:gd name="T5" fmla="*/ 72 h 77"/>
                <a:gd name="T6" fmla="*/ 74 w 116"/>
                <a:gd name="T7" fmla="*/ 64 h 77"/>
                <a:gd name="T8" fmla="*/ 50 w 116"/>
                <a:gd name="T9" fmla="*/ 51 h 77"/>
                <a:gd name="T10" fmla="*/ 28 w 116"/>
                <a:gd name="T11" fmla="*/ 34 h 77"/>
                <a:gd name="T12" fmla="*/ 12 w 116"/>
                <a:gd name="T13" fmla="*/ 18 h 77"/>
                <a:gd name="T14" fmla="*/ 3 w 116"/>
                <a:gd name="T15" fmla="*/ 5 h 77"/>
                <a:gd name="T16" fmla="*/ 0 w 116"/>
                <a:gd name="T17" fmla="*/ 1 h 77"/>
                <a:gd name="T18" fmla="*/ 13 w 116"/>
                <a:gd name="T19" fmla="*/ 17 h 77"/>
                <a:gd name="T20" fmla="*/ 29 w 116"/>
                <a:gd name="T21" fmla="*/ 32 h 77"/>
                <a:gd name="T22" fmla="*/ 51 w 116"/>
                <a:gd name="T23" fmla="*/ 49 h 77"/>
                <a:gd name="T24" fmla="*/ 75 w 116"/>
                <a:gd name="T25" fmla="*/ 62 h 77"/>
                <a:gd name="T26" fmla="*/ 96 w 116"/>
                <a:gd name="T27" fmla="*/ 71 h 77"/>
                <a:gd name="T28" fmla="*/ 116 w 116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7">
                  <a:moveTo>
                    <a:pt x="116" y="77"/>
                  </a:moveTo>
                  <a:cubicBezTo>
                    <a:pt x="116" y="77"/>
                    <a:pt x="114" y="77"/>
                    <a:pt x="110" y="76"/>
                  </a:cubicBezTo>
                  <a:cubicBezTo>
                    <a:pt x="107" y="75"/>
                    <a:pt x="102" y="74"/>
                    <a:pt x="96" y="72"/>
                  </a:cubicBezTo>
                  <a:cubicBezTo>
                    <a:pt x="89" y="70"/>
                    <a:pt x="82" y="68"/>
                    <a:pt x="74" y="64"/>
                  </a:cubicBezTo>
                  <a:cubicBezTo>
                    <a:pt x="67" y="61"/>
                    <a:pt x="58" y="56"/>
                    <a:pt x="50" y="51"/>
                  </a:cubicBezTo>
                  <a:cubicBezTo>
                    <a:pt x="42" y="45"/>
                    <a:pt x="34" y="40"/>
                    <a:pt x="28" y="34"/>
                  </a:cubicBezTo>
                  <a:cubicBezTo>
                    <a:pt x="22" y="28"/>
                    <a:pt x="16" y="23"/>
                    <a:pt x="12" y="18"/>
                  </a:cubicBezTo>
                  <a:cubicBezTo>
                    <a:pt x="8" y="13"/>
                    <a:pt x="5" y="8"/>
                    <a:pt x="3" y="5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5" y="7"/>
                    <a:pt x="13" y="17"/>
                  </a:cubicBezTo>
                  <a:cubicBezTo>
                    <a:pt x="18" y="21"/>
                    <a:pt x="23" y="27"/>
                    <a:pt x="29" y="32"/>
                  </a:cubicBezTo>
                  <a:cubicBezTo>
                    <a:pt x="36" y="38"/>
                    <a:pt x="43" y="44"/>
                    <a:pt x="51" y="49"/>
                  </a:cubicBezTo>
                  <a:cubicBezTo>
                    <a:pt x="59" y="54"/>
                    <a:pt x="68" y="59"/>
                    <a:pt x="75" y="62"/>
                  </a:cubicBezTo>
                  <a:cubicBezTo>
                    <a:pt x="83" y="66"/>
                    <a:pt x="90" y="69"/>
                    <a:pt x="96" y="71"/>
                  </a:cubicBezTo>
                  <a:cubicBezTo>
                    <a:pt x="108" y="75"/>
                    <a:pt x="116" y="76"/>
                    <a:pt x="116" y="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任意多边形 103">
              <a:extLst>
                <a:ext uri="{FF2B5EF4-FFF2-40B4-BE49-F238E27FC236}">
                  <a16:creationId xmlns:a16="http://schemas.microsoft.com/office/drawing/2014/main" id="{235AB489-3300-4AD9-ECA2-9B7E115EA49C}"/>
                </a:ext>
              </a:extLst>
            </p:cNvPr>
            <p:cNvSpPr/>
            <p:nvPr/>
          </p:nvSpPr>
          <p:spPr bwMode="auto">
            <a:xfrm>
              <a:off x="4533901" y="3235326"/>
              <a:ext cx="20638" cy="342900"/>
            </a:xfrm>
            <a:custGeom>
              <a:avLst/>
              <a:gdLst>
                <a:gd name="T0" fmla="*/ 3 w 8"/>
                <a:gd name="T1" fmla="*/ 0 h 140"/>
                <a:gd name="T2" fmla="*/ 6 w 8"/>
                <a:gd name="T3" fmla="*/ 140 h 140"/>
                <a:gd name="T4" fmla="*/ 7 w 8"/>
                <a:gd name="T5" fmla="*/ 129 h 140"/>
                <a:gd name="T6" fmla="*/ 8 w 8"/>
                <a:gd name="T7" fmla="*/ 122 h 140"/>
                <a:gd name="T8" fmla="*/ 7 w 8"/>
                <a:gd name="T9" fmla="*/ 117 h 140"/>
                <a:gd name="T10" fmla="*/ 7 w 8"/>
                <a:gd name="T11" fmla="*/ 117 h 140"/>
                <a:gd name="T12" fmla="*/ 7 w 8"/>
                <a:gd name="T13" fmla="*/ 117 h 140"/>
                <a:gd name="T14" fmla="*/ 8 w 8"/>
                <a:gd name="T15" fmla="*/ 56 h 140"/>
                <a:gd name="T16" fmla="*/ 3 w 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0">
                  <a:moveTo>
                    <a:pt x="3" y="0"/>
                  </a:moveTo>
                  <a:cubicBezTo>
                    <a:pt x="0" y="47"/>
                    <a:pt x="1" y="94"/>
                    <a:pt x="6" y="140"/>
                  </a:cubicBezTo>
                  <a:cubicBezTo>
                    <a:pt x="6" y="137"/>
                    <a:pt x="7" y="133"/>
                    <a:pt x="7" y="129"/>
                  </a:cubicBezTo>
                  <a:cubicBezTo>
                    <a:pt x="7" y="127"/>
                    <a:pt x="7" y="125"/>
                    <a:pt x="8" y="122"/>
                  </a:cubicBezTo>
                  <a:cubicBezTo>
                    <a:pt x="7" y="120"/>
                    <a:pt x="7" y="119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95"/>
                    <a:pt x="8" y="75"/>
                    <a:pt x="8" y="56"/>
                  </a:cubicBezTo>
                  <a:cubicBezTo>
                    <a:pt x="7" y="36"/>
                    <a:pt x="5" y="1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任意多边形 104">
              <a:extLst>
                <a:ext uri="{FF2B5EF4-FFF2-40B4-BE49-F238E27FC236}">
                  <a16:creationId xmlns:a16="http://schemas.microsoft.com/office/drawing/2014/main" id="{C4566FFE-A9F3-3412-BBDB-154406C1D80E}"/>
                </a:ext>
              </a:extLst>
            </p:cNvPr>
            <p:cNvSpPr/>
            <p:nvPr/>
          </p:nvSpPr>
          <p:spPr bwMode="auto">
            <a:xfrm>
              <a:off x="4551363" y="3373438"/>
              <a:ext cx="4763" cy="161925"/>
            </a:xfrm>
            <a:custGeom>
              <a:avLst/>
              <a:gdLst>
                <a:gd name="T0" fmla="*/ 1 w 2"/>
                <a:gd name="T1" fmla="*/ 0 h 66"/>
                <a:gd name="T2" fmla="*/ 0 w 2"/>
                <a:gd name="T3" fmla="*/ 61 h 66"/>
                <a:gd name="T4" fmla="*/ 0 w 2"/>
                <a:gd name="T5" fmla="*/ 61 h 66"/>
                <a:gd name="T6" fmla="*/ 0 w 2"/>
                <a:gd name="T7" fmla="*/ 61 h 66"/>
                <a:gd name="T8" fmla="*/ 1 w 2"/>
                <a:gd name="T9" fmla="*/ 66 h 66"/>
                <a:gd name="T10" fmla="*/ 1 w 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6">
                  <a:moveTo>
                    <a:pt x="1" y="0"/>
                  </a:moveTo>
                  <a:cubicBezTo>
                    <a:pt x="1" y="19"/>
                    <a:pt x="0" y="3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2" y="45"/>
                    <a:pt x="2" y="22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任意多边形 105">
              <a:extLst>
                <a:ext uri="{FF2B5EF4-FFF2-40B4-BE49-F238E27FC236}">
                  <a16:creationId xmlns:a16="http://schemas.microsoft.com/office/drawing/2014/main" id="{61E26536-C9C9-4868-1B37-AA6CD55360CA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任意多边形 106">
              <a:extLst>
                <a:ext uri="{FF2B5EF4-FFF2-40B4-BE49-F238E27FC236}">
                  <a16:creationId xmlns:a16="http://schemas.microsoft.com/office/drawing/2014/main" id="{D3973EB0-AFE0-5F5E-0620-02072A74F7FA}"/>
                </a:ext>
              </a:extLst>
            </p:cNvPr>
            <p:cNvSpPr/>
            <p:nvPr/>
          </p:nvSpPr>
          <p:spPr bwMode="auto">
            <a:xfrm>
              <a:off x="4619626" y="389255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任意多边形 107">
              <a:extLst>
                <a:ext uri="{FF2B5EF4-FFF2-40B4-BE49-F238E27FC236}">
                  <a16:creationId xmlns:a16="http://schemas.microsoft.com/office/drawing/2014/main" id="{40BD44F0-21E4-D3CD-5B63-0A836040B520}"/>
                </a:ext>
              </a:extLst>
            </p:cNvPr>
            <p:cNvSpPr/>
            <p:nvPr/>
          </p:nvSpPr>
          <p:spPr bwMode="auto">
            <a:xfrm>
              <a:off x="4541838" y="3084513"/>
              <a:ext cx="98425" cy="808038"/>
            </a:xfrm>
            <a:custGeom>
              <a:avLst/>
              <a:gdLst>
                <a:gd name="T0" fmla="*/ 8 w 40"/>
                <a:gd name="T1" fmla="*/ 0 h 330"/>
                <a:gd name="T2" fmla="*/ 0 w 40"/>
                <a:gd name="T3" fmla="*/ 62 h 330"/>
                <a:gd name="T4" fmla="*/ 5 w 40"/>
                <a:gd name="T5" fmla="*/ 118 h 330"/>
                <a:gd name="T6" fmla="*/ 5 w 40"/>
                <a:gd name="T7" fmla="*/ 184 h 330"/>
                <a:gd name="T8" fmla="*/ 4 w 40"/>
                <a:gd name="T9" fmla="*/ 191 h 330"/>
                <a:gd name="T10" fmla="*/ 3 w 40"/>
                <a:gd name="T11" fmla="*/ 202 h 330"/>
                <a:gd name="T12" fmla="*/ 27 w 40"/>
                <a:gd name="T13" fmla="*/ 330 h 330"/>
                <a:gd name="T14" fmla="*/ 32 w 40"/>
                <a:gd name="T15" fmla="*/ 330 h 330"/>
                <a:gd name="T16" fmla="*/ 34 w 40"/>
                <a:gd name="T17" fmla="*/ 330 h 330"/>
                <a:gd name="T18" fmla="*/ 8 w 40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30">
                  <a:moveTo>
                    <a:pt x="8" y="0"/>
                  </a:moveTo>
                  <a:cubicBezTo>
                    <a:pt x="4" y="20"/>
                    <a:pt x="2" y="41"/>
                    <a:pt x="0" y="62"/>
                  </a:cubicBezTo>
                  <a:cubicBezTo>
                    <a:pt x="2" y="78"/>
                    <a:pt x="4" y="98"/>
                    <a:pt x="5" y="118"/>
                  </a:cubicBezTo>
                  <a:cubicBezTo>
                    <a:pt x="6" y="140"/>
                    <a:pt x="6" y="163"/>
                    <a:pt x="5" y="184"/>
                  </a:cubicBezTo>
                  <a:cubicBezTo>
                    <a:pt x="4" y="187"/>
                    <a:pt x="4" y="189"/>
                    <a:pt x="4" y="191"/>
                  </a:cubicBezTo>
                  <a:cubicBezTo>
                    <a:pt x="4" y="195"/>
                    <a:pt x="3" y="199"/>
                    <a:pt x="3" y="202"/>
                  </a:cubicBezTo>
                  <a:cubicBezTo>
                    <a:pt x="8" y="246"/>
                    <a:pt x="16" y="289"/>
                    <a:pt x="27" y="330"/>
                  </a:cubicBezTo>
                  <a:cubicBezTo>
                    <a:pt x="32" y="330"/>
                    <a:pt x="32" y="330"/>
                    <a:pt x="3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40" y="219"/>
                    <a:pt x="29" y="108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任意多边形 108">
              <a:extLst>
                <a:ext uri="{FF2B5EF4-FFF2-40B4-BE49-F238E27FC236}">
                  <a16:creationId xmlns:a16="http://schemas.microsoft.com/office/drawing/2014/main" id="{C3048518-70A3-9D82-4961-8067DFD695E3}"/>
                </a:ext>
              </a:extLst>
            </p:cNvPr>
            <p:cNvSpPr/>
            <p:nvPr/>
          </p:nvSpPr>
          <p:spPr bwMode="auto">
            <a:xfrm>
              <a:off x="4870451" y="3540126"/>
              <a:ext cx="230188" cy="71438"/>
            </a:xfrm>
            <a:custGeom>
              <a:avLst/>
              <a:gdLst>
                <a:gd name="T0" fmla="*/ 0 w 94"/>
                <a:gd name="T1" fmla="*/ 0 h 29"/>
                <a:gd name="T2" fmla="*/ 45 w 94"/>
                <a:gd name="T3" fmla="*/ 26 h 29"/>
                <a:gd name="T4" fmla="*/ 65 w 94"/>
                <a:gd name="T5" fmla="*/ 29 h 29"/>
                <a:gd name="T6" fmla="*/ 71 w 94"/>
                <a:gd name="T7" fmla="*/ 28 h 29"/>
                <a:gd name="T8" fmla="*/ 94 w 94"/>
                <a:gd name="T9" fmla="*/ 19 h 29"/>
                <a:gd name="T10" fmla="*/ 0 w 9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10" y="13"/>
                    <a:pt x="29" y="21"/>
                    <a:pt x="45" y="26"/>
                  </a:cubicBezTo>
                  <a:cubicBezTo>
                    <a:pt x="52" y="28"/>
                    <a:pt x="58" y="29"/>
                    <a:pt x="65" y="29"/>
                  </a:cubicBezTo>
                  <a:cubicBezTo>
                    <a:pt x="67" y="29"/>
                    <a:pt x="69" y="28"/>
                    <a:pt x="71" y="28"/>
                  </a:cubicBezTo>
                  <a:cubicBezTo>
                    <a:pt x="80" y="28"/>
                    <a:pt x="89" y="26"/>
                    <a:pt x="94" y="19"/>
                  </a:cubicBezTo>
                  <a:cubicBezTo>
                    <a:pt x="62" y="18"/>
                    <a:pt x="30" y="12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任意多边形 109">
              <a:extLst>
                <a:ext uri="{FF2B5EF4-FFF2-40B4-BE49-F238E27FC236}">
                  <a16:creationId xmlns:a16="http://schemas.microsoft.com/office/drawing/2014/main" id="{D27DDA8E-C1F9-D0C1-568E-33D50FA89E50}"/>
                </a:ext>
              </a:extLst>
            </p:cNvPr>
            <p:cNvSpPr/>
            <p:nvPr/>
          </p:nvSpPr>
          <p:spPr bwMode="auto">
            <a:xfrm>
              <a:off x="4667251" y="2582863"/>
              <a:ext cx="290513" cy="92075"/>
            </a:xfrm>
            <a:custGeom>
              <a:avLst/>
              <a:gdLst>
                <a:gd name="T0" fmla="*/ 119 w 119"/>
                <a:gd name="T1" fmla="*/ 36 h 37"/>
                <a:gd name="T2" fmla="*/ 114 w 119"/>
                <a:gd name="T3" fmla="*/ 37 h 37"/>
                <a:gd name="T4" fmla="*/ 100 w 119"/>
                <a:gd name="T5" fmla="*/ 37 h 37"/>
                <a:gd name="T6" fmla="*/ 57 w 119"/>
                <a:gd name="T7" fmla="*/ 26 h 37"/>
                <a:gd name="T8" fmla="*/ 15 w 119"/>
                <a:gd name="T9" fmla="*/ 10 h 37"/>
                <a:gd name="T10" fmla="*/ 4 w 119"/>
                <a:gd name="T11" fmla="*/ 3 h 37"/>
                <a:gd name="T12" fmla="*/ 1 w 119"/>
                <a:gd name="T13" fmla="*/ 1 h 37"/>
                <a:gd name="T14" fmla="*/ 0 w 119"/>
                <a:gd name="T15" fmla="*/ 0 h 37"/>
                <a:gd name="T16" fmla="*/ 4 w 119"/>
                <a:gd name="T17" fmla="*/ 2 h 37"/>
                <a:gd name="T18" fmla="*/ 16 w 119"/>
                <a:gd name="T19" fmla="*/ 9 h 37"/>
                <a:gd name="T20" fmla="*/ 58 w 119"/>
                <a:gd name="T21" fmla="*/ 24 h 37"/>
                <a:gd name="T22" fmla="*/ 100 w 119"/>
                <a:gd name="T23" fmla="*/ 35 h 37"/>
                <a:gd name="T24" fmla="*/ 115 w 119"/>
                <a:gd name="T25" fmla="*/ 36 h 37"/>
                <a:gd name="T26" fmla="*/ 119 w 119"/>
                <a:gd name="T2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7">
                  <a:moveTo>
                    <a:pt x="119" y="36"/>
                  </a:moveTo>
                  <a:cubicBezTo>
                    <a:pt x="119" y="36"/>
                    <a:pt x="117" y="36"/>
                    <a:pt x="114" y="37"/>
                  </a:cubicBezTo>
                  <a:cubicBezTo>
                    <a:pt x="110" y="37"/>
                    <a:pt x="106" y="37"/>
                    <a:pt x="100" y="37"/>
                  </a:cubicBezTo>
                  <a:cubicBezTo>
                    <a:pt x="89" y="36"/>
                    <a:pt x="73" y="32"/>
                    <a:pt x="57" y="26"/>
                  </a:cubicBezTo>
                  <a:cubicBezTo>
                    <a:pt x="41" y="20"/>
                    <a:pt x="26" y="15"/>
                    <a:pt x="15" y="10"/>
                  </a:cubicBezTo>
                  <a:cubicBezTo>
                    <a:pt x="10" y="8"/>
                    <a:pt x="6" y="5"/>
                    <a:pt x="4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4"/>
                    <a:pt x="11" y="6"/>
                    <a:pt x="16" y="9"/>
                  </a:cubicBezTo>
                  <a:cubicBezTo>
                    <a:pt x="26" y="13"/>
                    <a:pt x="41" y="18"/>
                    <a:pt x="58" y="24"/>
                  </a:cubicBezTo>
                  <a:cubicBezTo>
                    <a:pt x="74" y="30"/>
                    <a:pt x="89" y="34"/>
                    <a:pt x="100" y="35"/>
                  </a:cubicBezTo>
                  <a:cubicBezTo>
                    <a:pt x="107" y="36"/>
                    <a:pt x="112" y="36"/>
                    <a:pt x="115" y="36"/>
                  </a:cubicBezTo>
                  <a:cubicBezTo>
                    <a:pt x="117" y="36"/>
                    <a:pt x="119" y="36"/>
                    <a:pt x="119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任意多边形 110">
              <a:extLst>
                <a:ext uri="{FF2B5EF4-FFF2-40B4-BE49-F238E27FC236}">
                  <a16:creationId xmlns:a16="http://schemas.microsoft.com/office/drawing/2014/main" id="{B010F7F3-DAE1-9F36-0B57-1DAD1361034C}"/>
                </a:ext>
              </a:extLst>
            </p:cNvPr>
            <p:cNvSpPr/>
            <p:nvPr/>
          </p:nvSpPr>
          <p:spPr bwMode="auto">
            <a:xfrm>
              <a:off x="4700588" y="2524126"/>
              <a:ext cx="7938" cy="80963"/>
            </a:xfrm>
            <a:custGeom>
              <a:avLst/>
              <a:gdLst>
                <a:gd name="T0" fmla="*/ 2 w 3"/>
                <a:gd name="T1" fmla="*/ 0 h 33"/>
                <a:gd name="T2" fmla="*/ 2 w 3"/>
                <a:gd name="T3" fmla="*/ 17 h 33"/>
                <a:gd name="T4" fmla="*/ 2 w 3"/>
                <a:gd name="T5" fmla="*/ 33 h 33"/>
                <a:gd name="T6" fmla="*/ 0 w 3"/>
                <a:gd name="T7" fmla="*/ 17 h 33"/>
                <a:gd name="T8" fmla="*/ 2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2" y="0"/>
                  </a:moveTo>
                  <a:cubicBezTo>
                    <a:pt x="3" y="0"/>
                    <a:pt x="3" y="7"/>
                    <a:pt x="2" y="17"/>
                  </a:cubicBezTo>
                  <a:cubicBezTo>
                    <a:pt x="2" y="26"/>
                    <a:pt x="2" y="33"/>
                    <a:pt x="2" y="33"/>
                  </a:cubicBezTo>
                  <a:cubicBezTo>
                    <a:pt x="1" y="33"/>
                    <a:pt x="0" y="26"/>
                    <a:pt x="0" y="17"/>
                  </a:cubicBezTo>
                  <a:cubicBezTo>
                    <a:pt x="1" y="7"/>
                    <a:pt x="2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任意多边形 111">
              <a:extLst>
                <a:ext uri="{FF2B5EF4-FFF2-40B4-BE49-F238E27FC236}">
                  <a16:creationId xmlns:a16="http://schemas.microsoft.com/office/drawing/2014/main" id="{FFC1DA97-21E7-7A31-2139-C28148D842B4}"/>
                </a:ext>
              </a:extLst>
            </p:cNvPr>
            <p:cNvSpPr/>
            <p:nvPr/>
          </p:nvSpPr>
          <p:spPr bwMode="auto">
            <a:xfrm>
              <a:off x="4806951" y="2546351"/>
              <a:ext cx="6350" cy="98425"/>
            </a:xfrm>
            <a:custGeom>
              <a:avLst/>
              <a:gdLst>
                <a:gd name="T0" fmla="*/ 1 w 3"/>
                <a:gd name="T1" fmla="*/ 0 h 40"/>
                <a:gd name="T2" fmla="*/ 2 w 3"/>
                <a:gd name="T3" fmla="*/ 20 h 40"/>
                <a:gd name="T4" fmla="*/ 3 w 3"/>
                <a:gd name="T5" fmla="*/ 40 h 40"/>
                <a:gd name="T6" fmla="*/ 0 w 3"/>
                <a:gd name="T7" fmla="*/ 20 h 40"/>
                <a:gd name="T8" fmla="*/ 1 w 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0">
                  <a:moveTo>
                    <a:pt x="1" y="0"/>
                  </a:moveTo>
                  <a:cubicBezTo>
                    <a:pt x="2" y="0"/>
                    <a:pt x="2" y="9"/>
                    <a:pt x="2" y="20"/>
                  </a:cubicBezTo>
                  <a:cubicBezTo>
                    <a:pt x="3" y="31"/>
                    <a:pt x="3" y="40"/>
                    <a:pt x="3" y="40"/>
                  </a:cubicBezTo>
                  <a:cubicBezTo>
                    <a:pt x="2" y="40"/>
                    <a:pt x="1" y="31"/>
                    <a:pt x="0" y="20"/>
                  </a:cubicBezTo>
                  <a:cubicBezTo>
                    <a:pt x="0" y="9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任意多边形 112">
              <a:extLst>
                <a:ext uri="{FF2B5EF4-FFF2-40B4-BE49-F238E27FC236}">
                  <a16:creationId xmlns:a16="http://schemas.microsoft.com/office/drawing/2014/main" id="{25BB27A2-B502-C4A8-E959-C2C7154DCED8}"/>
                </a:ext>
              </a:extLst>
            </p:cNvPr>
            <p:cNvSpPr/>
            <p:nvPr/>
          </p:nvSpPr>
          <p:spPr bwMode="auto">
            <a:xfrm>
              <a:off x="4929188" y="2578101"/>
              <a:ext cx="9525" cy="96838"/>
            </a:xfrm>
            <a:custGeom>
              <a:avLst/>
              <a:gdLst>
                <a:gd name="T0" fmla="*/ 2 w 4"/>
                <a:gd name="T1" fmla="*/ 0 h 39"/>
                <a:gd name="T2" fmla="*/ 3 w 4"/>
                <a:gd name="T3" fmla="*/ 19 h 39"/>
                <a:gd name="T4" fmla="*/ 1 w 4"/>
                <a:gd name="T5" fmla="*/ 39 h 39"/>
                <a:gd name="T6" fmla="*/ 1 w 4"/>
                <a:gd name="T7" fmla="*/ 19 h 39"/>
                <a:gd name="T8" fmla="*/ 2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2" y="0"/>
                  </a:moveTo>
                  <a:cubicBezTo>
                    <a:pt x="2" y="0"/>
                    <a:pt x="4" y="8"/>
                    <a:pt x="3" y="19"/>
                  </a:cubicBezTo>
                  <a:cubicBezTo>
                    <a:pt x="3" y="30"/>
                    <a:pt x="2" y="39"/>
                    <a:pt x="1" y="39"/>
                  </a:cubicBezTo>
                  <a:cubicBezTo>
                    <a:pt x="0" y="38"/>
                    <a:pt x="1" y="30"/>
                    <a:pt x="1" y="19"/>
                  </a:cubicBezTo>
                  <a:cubicBezTo>
                    <a:pt x="1" y="8"/>
                    <a:pt x="1" y="0"/>
                    <a:pt x="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任意多边形 113">
              <a:extLst>
                <a:ext uri="{FF2B5EF4-FFF2-40B4-BE49-F238E27FC236}">
                  <a16:creationId xmlns:a16="http://schemas.microsoft.com/office/drawing/2014/main" id="{76A95662-C0F6-7FDD-2CC2-F563C87335C1}"/>
                </a:ext>
              </a:extLst>
            </p:cNvPr>
            <p:cNvSpPr/>
            <p:nvPr/>
          </p:nvSpPr>
          <p:spPr bwMode="auto">
            <a:xfrm>
              <a:off x="4678363" y="2590801"/>
              <a:ext cx="260350" cy="90488"/>
            </a:xfrm>
            <a:custGeom>
              <a:avLst/>
              <a:gdLst>
                <a:gd name="T0" fmla="*/ 55 w 106"/>
                <a:gd name="T1" fmla="*/ 21 h 37"/>
                <a:gd name="T2" fmla="*/ 55 w 106"/>
                <a:gd name="T3" fmla="*/ 22 h 37"/>
                <a:gd name="T4" fmla="*/ 95 w 106"/>
                <a:gd name="T5" fmla="*/ 32 h 37"/>
                <a:gd name="T6" fmla="*/ 98 w 106"/>
                <a:gd name="T7" fmla="*/ 33 h 37"/>
                <a:gd name="T8" fmla="*/ 55 w 106"/>
                <a:gd name="T9" fmla="*/ 21 h 37"/>
                <a:gd name="T10" fmla="*/ 11 w 106"/>
                <a:gd name="T11" fmla="*/ 4 h 37"/>
                <a:gd name="T12" fmla="*/ 11 w 106"/>
                <a:gd name="T13" fmla="*/ 6 h 37"/>
                <a:gd name="T14" fmla="*/ 11 w 106"/>
                <a:gd name="T15" fmla="*/ 6 h 37"/>
                <a:gd name="T16" fmla="*/ 53 w 106"/>
                <a:gd name="T17" fmla="*/ 21 h 37"/>
                <a:gd name="T18" fmla="*/ 54 w 106"/>
                <a:gd name="T19" fmla="*/ 21 h 37"/>
                <a:gd name="T20" fmla="*/ 54 w 106"/>
                <a:gd name="T21" fmla="*/ 21 h 37"/>
                <a:gd name="T22" fmla="*/ 53 w 106"/>
                <a:gd name="T23" fmla="*/ 21 h 37"/>
                <a:gd name="T24" fmla="*/ 11 w 106"/>
                <a:gd name="T25" fmla="*/ 4 h 37"/>
                <a:gd name="T26" fmla="*/ 1 w 106"/>
                <a:gd name="T27" fmla="*/ 2 h 37"/>
                <a:gd name="T28" fmla="*/ 25 w 106"/>
                <a:gd name="T29" fmla="*/ 18 h 37"/>
                <a:gd name="T30" fmla="*/ 65 w 106"/>
                <a:gd name="T31" fmla="*/ 34 h 37"/>
                <a:gd name="T32" fmla="*/ 86 w 106"/>
                <a:gd name="T33" fmla="*/ 37 h 37"/>
                <a:gd name="T34" fmla="*/ 106 w 106"/>
                <a:gd name="T35" fmla="*/ 34 h 37"/>
                <a:gd name="T36" fmla="*/ 102 w 106"/>
                <a:gd name="T37" fmla="*/ 34 h 37"/>
                <a:gd name="T38" fmla="*/ 95 w 106"/>
                <a:gd name="T39" fmla="*/ 34 h 37"/>
                <a:gd name="T40" fmla="*/ 52 w 106"/>
                <a:gd name="T41" fmla="*/ 23 h 37"/>
                <a:gd name="T42" fmla="*/ 10 w 106"/>
                <a:gd name="T43" fmla="*/ 7 h 37"/>
                <a:gd name="T44" fmla="*/ 1 w 106"/>
                <a:gd name="T45" fmla="*/ 2 h 37"/>
                <a:gd name="T46" fmla="*/ 0 w 106"/>
                <a:gd name="T47" fmla="*/ 0 h 37"/>
                <a:gd name="T48" fmla="*/ 0 w 106"/>
                <a:gd name="T49" fmla="*/ 0 h 37"/>
                <a:gd name="T50" fmla="*/ 10 w 106"/>
                <a:gd name="T51" fmla="*/ 5 h 37"/>
                <a:gd name="T52" fmla="*/ 10 w 106"/>
                <a:gd name="T53" fmla="*/ 4 h 37"/>
                <a:gd name="T54" fmla="*/ 0 w 106"/>
                <a:gd name="T55" fmla="*/ 0 h 37"/>
                <a:gd name="T56" fmla="*/ 0 w 106"/>
                <a:gd name="T5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7">
                  <a:moveTo>
                    <a:pt x="55" y="21"/>
                  </a:moveTo>
                  <a:cubicBezTo>
                    <a:pt x="55" y="21"/>
                    <a:pt x="55" y="21"/>
                    <a:pt x="55" y="22"/>
                  </a:cubicBezTo>
                  <a:cubicBezTo>
                    <a:pt x="70" y="27"/>
                    <a:pt x="84" y="31"/>
                    <a:pt x="95" y="32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83" y="31"/>
                    <a:pt x="69" y="27"/>
                    <a:pt x="55" y="21"/>
                  </a:cubicBezTo>
                  <a:moveTo>
                    <a:pt x="11" y="4"/>
                  </a:move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1" y="10"/>
                    <a:pt x="36" y="15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40" y="16"/>
                    <a:pt x="25" y="10"/>
                    <a:pt x="11" y="4"/>
                  </a:cubicBezTo>
                  <a:moveTo>
                    <a:pt x="1" y="2"/>
                  </a:moveTo>
                  <a:cubicBezTo>
                    <a:pt x="7" y="10"/>
                    <a:pt x="16" y="14"/>
                    <a:pt x="25" y="18"/>
                  </a:cubicBezTo>
                  <a:cubicBezTo>
                    <a:pt x="38" y="25"/>
                    <a:pt x="51" y="31"/>
                    <a:pt x="65" y="34"/>
                  </a:cubicBezTo>
                  <a:cubicBezTo>
                    <a:pt x="72" y="36"/>
                    <a:pt x="79" y="37"/>
                    <a:pt x="86" y="37"/>
                  </a:cubicBezTo>
                  <a:cubicBezTo>
                    <a:pt x="93" y="37"/>
                    <a:pt x="100" y="36"/>
                    <a:pt x="106" y="34"/>
                  </a:cubicBezTo>
                  <a:cubicBezTo>
                    <a:pt x="105" y="34"/>
                    <a:pt x="103" y="34"/>
                    <a:pt x="102" y="34"/>
                  </a:cubicBezTo>
                  <a:cubicBezTo>
                    <a:pt x="100" y="34"/>
                    <a:pt x="98" y="34"/>
                    <a:pt x="95" y="34"/>
                  </a:cubicBezTo>
                  <a:cubicBezTo>
                    <a:pt x="84" y="33"/>
                    <a:pt x="68" y="29"/>
                    <a:pt x="52" y="23"/>
                  </a:cubicBezTo>
                  <a:cubicBezTo>
                    <a:pt x="36" y="17"/>
                    <a:pt x="21" y="12"/>
                    <a:pt x="10" y="7"/>
                  </a:cubicBezTo>
                  <a:cubicBezTo>
                    <a:pt x="7" y="5"/>
                    <a:pt x="4" y="4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6" y="3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任意多边形 114">
              <a:extLst>
                <a:ext uri="{FF2B5EF4-FFF2-40B4-BE49-F238E27FC236}">
                  <a16:creationId xmlns:a16="http://schemas.microsoft.com/office/drawing/2014/main" id="{0D2F14AE-2B5E-5222-2252-CB3C2E0791A9}"/>
                </a:ext>
              </a:extLst>
            </p:cNvPr>
            <p:cNvSpPr/>
            <p:nvPr/>
          </p:nvSpPr>
          <p:spPr bwMode="auto">
            <a:xfrm>
              <a:off x="4678363" y="2590801"/>
              <a:ext cx="265113" cy="84138"/>
            </a:xfrm>
            <a:custGeom>
              <a:avLst/>
              <a:gdLst>
                <a:gd name="T0" fmla="*/ 0 w 108"/>
                <a:gd name="T1" fmla="*/ 0 h 34"/>
                <a:gd name="T2" fmla="*/ 1 w 108"/>
                <a:gd name="T3" fmla="*/ 2 h 34"/>
                <a:gd name="T4" fmla="*/ 10 w 108"/>
                <a:gd name="T5" fmla="*/ 7 h 34"/>
                <a:gd name="T6" fmla="*/ 52 w 108"/>
                <a:gd name="T7" fmla="*/ 23 h 34"/>
                <a:gd name="T8" fmla="*/ 95 w 108"/>
                <a:gd name="T9" fmla="*/ 34 h 34"/>
                <a:gd name="T10" fmla="*/ 102 w 108"/>
                <a:gd name="T11" fmla="*/ 34 h 34"/>
                <a:gd name="T12" fmla="*/ 106 w 108"/>
                <a:gd name="T13" fmla="*/ 34 h 34"/>
                <a:gd name="T14" fmla="*/ 108 w 108"/>
                <a:gd name="T15" fmla="*/ 33 h 34"/>
                <a:gd name="T16" fmla="*/ 103 w 108"/>
                <a:gd name="T17" fmla="*/ 33 h 34"/>
                <a:gd name="T18" fmla="*/ 103 w 108"/>
                <a:gd name="T19" fmla="*/ 34 h 34"/>
                <a:gd name="T20" fmla="*/ 103 w 108"/>
                <a:gd name="T21" fmla="*/ 34 h 34"/>
                <a:gd name="T22" fmla="*/ 103 w 108"/>
                <a:gd name="T23" fmla="*/ 33 h 34"/>
                <a:gd name="T24" fmla="*/ 98 w 108"/>
                <a:gd name="T25" fmla="*/ 33 h 34"/>
                <a:gd name="T26" fmla="*/ 95 w 108"/>
                <a:gd name="T27" fmla="*/ 32 h 34"/>
                <a:gd name="T28" fmla="*/ 55 w 108"/>
                <a:gd name="T29" fmla="*/ 22 h 34"/>
                <a:gd name="T30" fmla="*/ 55 w 108"/>
                <a:gd name="T31" fmla="*/ 22 h 34"/>
                <a:gd name="T32" fmla="*/ 55 w 108"/>
                <a:gd name="T33" fmla="*/ 22 h 34"/>
                <a:gd name="T34" fmla="*/ 54 w 108"/>
                <a:gd name="T35" fmla="*/ 21 h 34"/>
                <a:gd name="T36" fmla="*/ 53 w 108"/>
                <a:gd name="T37" fmla="*/ 21 h 34"/>
                <a:gd name="T38" fmla="*/ 11 w 108"/>
                <a:gd name="T39" fmla="*/ 6 h 34"/>
                <a:gd name="T40" fmla="*/ 11 w 108"/>
                <a:gd name="T41" fmla="*/ 6 h 34"/>
                <a:gd name="T42" fmla="*/ 11 w 108"/>
                <a:gd name="T43" fmla="*/ 6 h 34"/>
                <a:gd name="T44" fmla="*/ 11 w 108"/>
                <a:gd name="T45" fmla="*/ 6 h 34"/>
                <a:gd name="T46" fmla="*/ 10 w 108"/>
                <a:gd name="T47" fmla="*/ 5 h 34"/>
                <a:gd name="T48" fmla="*/ 0 w 108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3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21" y="12"/>
                    <a:pt x="36" y="17"/>
                    <a:pt x="52" y="23"/>
                  </a:cubicBezTo>
                  <a:cubicBezTo>
                    <a:pt x="68" y="29"/>
                    <a:pt x="84" y="33"/>
                    <a:pt x="95" y="34"/>
                  </a:cubicBezTo>
                  <a:cubicBezTo>
                    <a:pt x="98" y="34"/>
                    <a:pt x="100" y="34"/>
                    <a:pt x="102" y="34"/>
                  </a:cubicBezTo>
                  <a:cubicBezTo>
                    <a:pt x="103" y="34"/>
                    <a:pt x="105" y="34"/>
                    <a:pt x="106" y="34"/>
                  </a:cubicBezTo>
                  <a:cubicBezTo>
                    <a:pt x="107" y="34"/>
                    <a:pt x="108" y="34"/>
                    <a:pt x="108" y="33"/>
                  </a:cubicBezTo>
                  <a:cubicBezTo>
                    <a:pt x="107" y="33"/>
                    <a:pt x="105" y="33"/>
                    <a:pt x="103" y="33"/>
                  </a:cubicBezTo>
                  <a:cubicBezTo>
                    <a:pt x="103" y="33"/>
                    <a:pt x="103" y="34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4"/>
                    <a:pt x="103" y="33"/>
                    <a:pt x="103" y="33"/>
                  </a:cubicBezTo>
                  <a:cubicBezTo>
                    <a:pt x="101" y="33"/>
                    <a:pt x="100" y="33"/>
                    <a:pt x="98" y="33"/>
                  </a:cubicBezTo>
                  <a:cubicBezTo>
                    <a:pt x="97" y="33"/>
                    <a:pt x="96" y="32"/>
                    <a:pt x="95" y="32"/>
                  </a:cubicBezTo>
                  <a:cubicBezTo>
                    <a:pt x="84" y="31"/>
                    <a:pt x="70" y="27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36" y="15"/>
                    <a:pt x="21" y="10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任意多边形 115">
              <a:extLst>
                <a:ext uri="{FF2B5EF4-FFF2-40B4-BE49-F238E27FC236}">
                  <a16:creationId xmlns:a16="http://schemas.microsoft.com/office/drawing/2014/main" id="{667F3263-E164-A026-A9FB-6125650A7560}"/>
                </a:ext>
              </a:extLst>
            </p:cNvPr>
            <p:cNvSpPr/>
            <p:nvPr/>
          </p:nvSpPr>
          <p:spPr bwMode="auto">
            <a:xfrm>
              <a:off x="4703763" y="2600326"/>
              <a:ext cx="1588" cy="476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任意多边形 116">
              <a:extLst>
                <a:ext uri="{FF2B5EF4-FFF2-40B4-BE49-F238E27FC236}">
                  <a16:creationId xmlns:a16="http://schemas.microsoft.com/office/drawing/2014/main" id="{958B923D-A289-B7B1-26DD-0A49A0CE4E0B}"/>
                </a:ext>
              </a:extLst>
            </p:cNvPr>
            <p:cNvSpPr/>
            <p:nvPr/>
          </p:nvSpPr>
          <p:spPr bwMode="auto">
            <a:xfrm>
              <a:off x="4811713" y="26431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任意多边形 117">
              <a:extLst>
                <a:ext uri="{FF2B5EF4-FFF2-40B4-BE49-F238E27FC236}">
                  <a16:creationId xmlns:a16="http://schemas.microsoft.com/office/drawing/2014/main" id="{9C06F9D0-030A-274A-9B5D-5C2BA6747081}"/>
                </a:ext>
              </a:extLst>
            </p:cNvPr>
            <p:cNvSpPr/>
            <p:nvPr/>
          </p:nvSpPr>
          <p:spPr bwMode="auto">
            <a:xfrm>
              <a:off x="4930776" y="2671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任意多边形 118">
              <a:extLst>
                <a:ext uri="{FF2B5EF4-FFF2-40B4-BE49-F238E27FC236}">
                  <a16:creationId xmlns:a16="http://schemas.microsoft.com/office/drawing/2014/main" id="{B16D19C1-DED2-899C-DB0F-C51ED62893E7}"/>
                </a:ext>
              </a:extLst>
            </p:cNvPr>
            <p:cNvSpPr/>
            <p:nvPr/>
          </p:nvSpPr>
          <p:spPr bwMode="auto">
            <a:xfrm>
              <a:off x="5491163" y="2341563"/>
              <a:ext cx="155575" cy="487363"/>
            </a:xfrm>
            <a:custGeom>
              <a:avLst/>
              <a:gdLst>
                <a:gd name="T0" fmla="*/ 62 w 64"/>
                <a:gd name="T1" fmla="*/ 112 h 199"/>
                <a:gd name="T2" fmla="*/ 37 w 64"/>
                <a:gd name="T3" fmla="*/ 115 h 199"/>
                <a:gd name="T4" fmla="*/ 34 w 64"/>
                <a:gd name="T5" fmla="*/ 81 h 199"/>
                <a:gd name="T6" fmla="*/ 30 w 64"/>
                <a:gd name="T7" fmla="*/ 52 h 199"/>
                <a:gd name="T8" fmla="*/ 32 w 64"/>
                <a:gd name="T9" fmla="*/ 0 h 199"/>
                <a:gd name="T10" fmla="*/ 6 w 64"/>
                <a:gd name="T11" fmla="*/ 30 h 199"/>
                <a:gd name="T12" fmla="*/ 3 w 64"/>
                <a:gd name="T13" fmla="*/ 41 h 199"/>
                <a:gd name="T14" fmla="*/ 0 w 64"/>
                <a:gd name="T15" fmla="*/ 132 h 199"/>
                <a:gd name="T16" fmla="*/ 0 w 64"/>
                <a:gd name="T17" fmla="*/ 171 h 199"/>
                <a:gd name="T18" fmla="*/ 44 w 64"/>
                <a:gd name="T19" fmla="*/ 199 h 199"/>
                <a:gd name="T20" fmla="*/ 43 w 64"/>
                <a:gd name="T21" fmla="*/ 153 h 199"/>
                <a:gd name="T22" fmla="*/ 53 w 64"/>
                <a:gd name="T23" fmla="*/ 142 h 199"/>
                <a:gd name="T24" fmla="*/ 62 w 64"/>
                <a:gd name="T25" fmla="*/ 1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99">
                  <a:moveTo>
                    <a:pt x="62" y="112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3"/>
                    <a:pt x="3" y="37"/>
                    <a:pt x="3" y="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53" y="142"/>
                  </a:cubicBezTo>
                  <a:cubicBezTo>
                    <a:pt x="64" y="131"/>
                    <a:pt x="62" y="112"/>
                    <a:pt x="62" y="112"/>
                  </a:cubicBez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58CE61AD-0029-2D9E-F262-5DB60F4E926E}"/>
                </a:ext>
              </a:extLst>
            </p:cNvPr>
            <p:cNvSpPr/>
            <p:nvPr/>
          </p:nvSpPr>
          <p:spPr bwMode="auto">
            <a:xfrm>
              <a:off x="5630863" y="2235201"/>
              <a:ext cx="252413" cy="676275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4123D0F0-E002-5ECD-36CE-31BBCAAB637C}"/>
                </a:ext>
              </a:extLst>
            </p:cNvPr>
            <p:cNvSpPr/>
            <p:nvPr/>
          </p:nvSpPr>
          <p:spPr bwMode="auto">
            <a:xfrm>
              <a:off x="5561013" y="2235201"/>
              <a:ext cx="252413" cy="676275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59233067-B1B8-4F4D-6D34-D5648F1913D3}"/>
                </a:ext>
              </a:extLst>
            </p:cNvPr>
            <p:cNvSpPr/>
            <p:nvPr/>
          </p:nvSpPr>
          <p:spPr bwMode="auto">
            <a:xfrm>
              <a:off x="5624513" y="2341563"/>
              <a:ext cx="112713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任意多边形 122">
              <a:extLst>
                <a:ext uri="{FF2B5EF4-FFF2-40B4-BE49-F238E27FC236}">
                  <a16:creationId xmlns:a16="http://schemas.microsoft.com/office/drawing/2014/main" id="{6576B5E7-8297-3609-3DAF-0F5245B297C4}"/>
                </a:ext>
              </a:extLst>
            </p:cNvPr>
            <p:cNvSpPr/>
            <p:nvPr/>
          </p:nvSpPr>
          <p:spPr bwMode="auto">
            <a:xfrm>
              <a:off x="5811838" y="23352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任意多边形 123">
              <a:extLst>
                <a:ext uri="{FF2B5EF4-FFF2-40B4-BE49-F238E27FC236}">
                  <a16:creationId xmlns:a16="http://schemas.microsoft.com/office/drawing/2014/main" id="{48CA7FA5-B437-0866-7AA1-F429A31002AA}"/>
                </a:ext>
              </a:extLst>
            </p:cNvPr>
            <p:cNvSpPr/>
            <p:nvPr/>
          </p:nvSpPr>
          <p:spPr bwMode="auto">
            <a:xfrm>
              <a:off x="5811838" y="2411413"/>
              <a:ext cx="71438" cy="98425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0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9"/>
                    <a:pt x="16" y="20"/>
                  </a:cubicBezTo>
                  <a:cubicBezTo>
                    <a:pt x="8" y="31"/>
                    <a:pt x="1" y="40"/>
                    <a:pt x="1" y="40"/>
                  </a:cubicBezTo>
                  <a:cubicBezTo>
                    <a:pt x="0" y="39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任意多边形 124">
              <a:extLst>
                <a:ext uri="{FF2B5EF4-FFF2-40B4-BE49-F238E27FC236}">
                  <a16:creationId xmlns:a16="http://schemas.microsoft.com/office/drawing/2014/main" id="{9B754A11-001C-8E25-6E0D-2406D071CEF8}"/>
                </a:ext>
              </a:extLst>
            </p:cNvPr>
            <p:cNvSpPr/>
            <p:nvPr/>
          </p:nvSpPr>
          <p:spPr bwMode="auto">
            <a:xfrm>
              <a:off x="5811838" y="2486026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任意多边形 125">
              <a:extLst>
                <a:ext uri="{FF2B5EF4-FFF2-40B4-BE49-F238E27FC236}">
                  <a16:creationId xmlns:a16="http://schemas.microsoft.com/office/drawing/2014/main" id="{9CF7EE13-56A3-F50F-9A35-475E88C5E828}"/>
                </a:ext>
              </a:extLst>
            </p:cNvPr>
            <p:cNvSpPr/>
            <p:nvPr/>
          </p:nvSpPr>
          <p:spPr bwMode="auto">
            <a:xfrm>
              <a:off x="5811838" y="2562226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任意多边形 126">
              <a:extLst>
                <a:ext uri="{FF2B5EF4-FFF2-40B4-BE49-F238E27FC236}">
                  <a16:creationId xmlns:a16="http://schemas.microsoft.com/office/drawing/2014/main" id="{9FA4967C-F101-3AEE-700E-C1E9D26808E5}"/>
                </a:ext>
              </a:extLst>
            </p:cNvPr>
            <p:cNvSpPr/>
            <p:nvPr/>
          </p:nvSpPr>
          <p:spPr bwMode="auto">
            <a:xfrm>
              <a:off x="5811838" y="2635251"/>
              <a:ext cx="71438" cy="100013"/>
            </a:xfrm>
            <a:custGeom>
              <a:avLst/>
              <a:gdLst>
                <a:gd name="T0" fmla="*/ 29 w 29"/>
                <a:gd name="T1" fmla="*/ 1 h 41"/>
                <a:gd name="T2" fmla="*/ 16 w 29"/>
                <a:gd name="T3" fmla="*/ 21 h 41"/>
                <a:gd name="T4" fmla="*/ 1 w 29"/>
                <a:gd name="T5" fmla="*/ 41 h 41"/>
                <a:gd name="T6" fmla="*/ 14 w 29"/>
                <a:gd name="T7" fmla="*/ 20 h 41"/>
                <a:gd name="T8" fmla="*/ 29 w 29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1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任意多边形 127">
              <a:extLst>
                <a:ext uri="{FF2B5EF4-FFF2-40B4-BE49-F238E27FC236}">
                  <a16:creationId xmlns:a16="http://schemas.microsoft.com/office/drawing/2014/main" id="{3911CA1C-59D6-A7BD-A1BB-E8E683DC121B}"/>
                </a:ext>
              </a:extLst>
            </p:cNvPr>
            <p:cNvSpPr/>
            <p:nvPr/>
          </p:nvSpPr>
          <p:spPr bwMode="auto">
            <a:xfrm>
              <a:off x="5811838" y="2711451"/>
              <a:ext cx="71438" cy="100013"/>
            </a:xfrm>
            <a:custGeom>
              <a:avLst/>
              <a:gdLst>
                <a:gd name="T0" fmla="*/ 29 w 29"/>
                <a:gd name="T1" fmla="*/ 0 h 41"/>
                <a:gd name="T2" fmla="*/ 16 w 29"/>
                <a:gd name="T3" fmla="*/ 21 h 41"/>
                <a:gd name="T4" fmla="*/ 1 w 29"/>
                <a:gd name="T5" fmla="*/ 40 h 41"/>
                <a:gd name="T6" fmla="*/ 14 w 29"/>
                <a:gd name="T7" fmla="*/ 20 h 41"/>
                <a:gd name="T8" fmla="*/ 29 w 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29" y="1"/>
                    <a:pt x="23" y="10"/>
                    <a:pt x="16" y="21"/>
                  </a:cubicBezTo>
                  <a:cubicBezTo>
                    <a:pt x="8" y="32"/>
                    <a:pt x="1" y="41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2" y="9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任意多边形 128">
              <a:extLst>
                <a:ext uri="{FF2B5EF4-FFF2-40B4-BE49-F238E27FC236}">
                  <a16:creationId xmlns:a16="http://schemas.microsoft.com/office/drawing/2014/main" id="{03286F6F-D35F-CF22-DF33-3F114BC7F6E4}"/>
                </a:ext>
              </a:extLst>
            </p:cNvPr>
            <p:cNvSpPr/>
            <p:nvPr/>
          </p:nvSpPr>
          <p:spPr bwMode="auto">
            <a:xfrm>
              <a:off x="5811838" y="2787651"/>
              <a:ext cx="71438" cy="96838"/>
            </a:xfrm>
            <a:custGeom>
              <a:avLst/>
              <a:gdLst>
                <a:gd name="T0" fmla="*/ 29 w 29"/>
                <a:gd name="T1" fmla="*/ 0 h 40"/>
                <a:gd name="T2" fmla="*/ 16 w 29"/>
                <a:gd name="T3" fmla="*/ 21 h 40"/>
                <a:gd name="T4" fmla="*/ 1 w 29"/>
                <a:gd name="T5" fmla="*/ 40 h 40"/>
                <a:gd name="T6" fmla="*/ 14 w 29"/>
                <a:gd name="T7" fmla="*/ 19 h 40"/>
                <a:gd name="T8" fmla="*/ 29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0"/>
                    <a:pt x="23" y="10"/>
                    <a:pt x="16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0"/>
                    <a:pt x="14" y="19"/>
                  </a:cubicBezTo>
                  <a:cubicBezTo>
                    <a:pt x="22" y="8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任意多边形 129">
              <a:extLst>
                <a:ext uri="{FF2B5EF4-FFF2-40B4-BE49-F238E27FC236}">
                  <a16:creationId xmlns:a16="http://schemas.microsoft.com/office/drawing/2014/main" id="{6AC021A8-3617-3401-3B77-9142A54EC31D}"/>
                </a:ext>
              </a:extLst>
            </p:cNvPr>
            <p:cNvSpPr/>
            <p:nvPr/>
          </p:nvSpPr>
          <p:spPr bwMode="auto">
            <a:xfrm>
              <a:off x="5811838" y="2270126"/>
              <a:ext cx="71438" cy="98425"/>
            </a:xfrm>
            <a:custGeom>
              <a:avLst/>
              <a:gdLst>
                <a:gd name="T0" fmla="*/ 28 w 29"/>
                <a:gd name="T1" fmla="*/ 0 h 40"/>
                <a:gd name="T2" fmla="*/ 15 w 29"/>
                <a:gd name="T3" fmla="*/ 21 h 40"/>
                <a:gd name="T4" fmla="*/ 1 w 29"/>
                <a:gd name="T5" fmla="*/ 40 h 40"/>
                <a:gd name="T6" fmla="*/ 14 w 29"/>
                <a:gd name="T7" fmla="*/ 20 h 40"/>
                <a:gd name="T8" fmla="*/ 28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28" y="0"/>
                  </a:moveTo>
                  <a:cubicBezTo>
                    <a:pt x="29" y="1"/>
                    <a:pt x="23" y="10"/>
                    <a:pt x="15" y="21"/>
                  </a:cubicBezTo>
                  <a:cubicBezTo>
                    <a:pt x="8" y="32"/>
                    <a:pt x="1" y="40"/>
                    <a:pt x="1" y="40"/>
                  </a:cubicBezTo>
                  <a:cubicBezTo>
                    <a:pt x="0" y="40"/>
                    <a:pt x="6" y="31"/>
                    <a:pt x="14" y="20"/>
                  </a:cubicBezTo>
                  <a:cubicBezTo>
                    <a:pt x="21" y="9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任意多边形 130">
              <a:extLst>
                <a:ext uri="{FF2B5EF4-FFF2-40B4-BE49-F238E27FC236}">
                  <a16:creationId xmlns:a16="http://schemas.microsoft.com/office/drawing/2014/main" id="{376F607C-68F3-4076-1451-C5644D1F02CD}"/>
                </a:ext>
              </a:extLst>
            </p:cNvPr>
            <p:cNvSpPr/>
            <p:nvPr/>
          </p:nvSpPr>
          <p:spPr bwMode="auto">
            <a:xfrm>
              <a:off x="5813426" y="2233613"/>
              <a:ext cx="42863" cy="60325"/>
            </a:xfrm>
            <a:custGeom>
              <a:avLst/>
              <a:gdLst>
                <a:gd name="T0" fmla="*/ 17 w 17"/>
                <a:gd name="T1" fmla="*/ 1 h 25"/>
                <a:gd name="T2" fmla="*/ 9 w 17"/>
                <a:gd name="T3" fmla="*/ 13 h 25"/>
                <a:gd name="T4" fmla="*/ 0 w 17"/>
                <a:gd name="T5" fmla="*/ 24 h 25"/>
                <a:gd name="T6" fmla="*/ 8 w 17"/>
                <a:gd name="T7" fmla="*/ 12 h 25"/>
                <a:gd name="T8" fmla="*/ 17 w 1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1"/>
                  </a:moveTo>
                  <a:cubicBezTo>
                    <a:pt x="17" y="1"/>
                    <a:pt x="14" y="6"/>
                    <a:pt x="9" y="13"/>
                  </a:cubicBezTo>
                  <a:cubicBezTo>
                    <a:pt x="5" y="20"/>
                    <a:pt x="1" y="25"/>
                    <a:pt x="0" y="24"/>
                  </a:cubicBezTo>
                  <a:cubicBezTo>
                    <a:pt x="0" y="24"/>
                    <a:pt x="3" y="18"/>
                    <a:pt x="8" y="12"/>
                  </a:cubicBezTo>
                  <a:cubicBezTo>
                    <a:pt x="12" y="5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任意多边形 131">
              <a:extLst>
                <a:ext uri="{FF2B5EF4-FFF2-40B4-BE49-F238E27FC236}">
                  <a16:creationId xmlns:a16="http://schemas.microsoft.com/office/drawing/2014/main" id="{D4F5AE26-786B-7FCA-FA5C-1D7B7499A0FB}"/>
                </a:ext>
              </a:extLst>
            </p:cNvPr>
            <p:cNvSpPr/>
            <p:nvPr/>
          </p:nvSpPr>
          <p:spPr bwMode="auto">
            <a:xfrm>
              <a:off x="5510213" y="2422526"/>
              <a:ext cx="104775" cy="207963"/>
            </a:xfrm>
            <a:custGeom>
              <a:avLst/>
              <a:gdLst>
                <a:gd name="T0" fmla="*/ 0 w 43"/>
                <a:gd name="T1" fmla="*/ 38 h 85"/>
                <a:gd name="T2" fmla="*/ 20 w 43"/>
                <a:gd name="T3" fmla="*/ 9 h 85"/>
                <a:gd name="T4" fmla="*/ 28 w 43"/>
                <a:gd name="T5" fmla="*/ 2 h 85"/>
                <a:gd name="T6" fmla="*/ 39 w 43"/>
                <a:gd name="T7" fmla="*/ 3 h 85"/>
                <a:gd name="T8" fmla="*/ 41 w 43"/>
                <a:gd name="T9" fmla="*/ 15 h 85"/>
                <a:gd name="T10" fmla="*/ 33 w 43"/>
                <a:gd name="T11" fmla="*/ 25 h 85"/>
                <a:gd name="T12" fmla="*/ 27 w 43"/>
                <a:gd name="T13" fmla="*/ 36 h 85"/>
                <a:gd name="T14" fmla="*/ 29 w 43"/>
                <a:gd name="T15" fmla="*/ 48 h 85"/>
                <a:gd name="T16" fmla="*/ 19 w 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5">
                  <a:moveTo>
                    <a:pt x="0" y="38"/>
                  </a:moveTo>
                  <a:cubicBezTo>
                    <a:pt x="6" y="28"/>
                    <a:pt x="12" y="18"/>
                    <a:pt x="20" y="9"/>
                  </a:cubicBezTo>
                  <a:cubicBezTo>
                    <a:pt x="22" y="7"/>
                    <a:pt x="25" y="4"/>
                    <a:pt x="28" y="2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43" y="6"/>
                    <a:pt x="43" y="11"/>
                    <a:pt x="41" y="15"/>
                  </a:cubicBezTo>
                  <a:cubicBezTo>
                    <a:pt x="39" y="19"/>
                    <a:pt x="36" y="22"/>
                    <a:pt x="33" y="25"/>
                  </a:cubicBezTo>
                  <a:cubicBezTo>
                    <a:pt x="30" y="28"/>
                    <a:pt x="28" y="32"/>
                    <a:pt x="27" y="36"/>
                  </a:cubicBezTo>
                  <a:cubicBezTo>
                    <a:pt x="27" y="40"/>
                    <a:pt x="28" y="44"/>
                    <a:pt x="29" y="48"/>
                  </a:cubicBezTo>
                  <a:cubicBezTo>
                    <a:pt x="33" y="61"/>
                    <a:pt x="29" y="76"/>
                    <a:pt x="19" y="85"/>
                  </a:cubicBezTo>
                </a:path>
              </a:pathLst>
            </a:custGeom>
            <a:solidFill>
              <a:srgbClr val="BD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任意多边形 132">
              <a:extLst>
                <a:ext uri="{FF2B5EF4-FFF2-40B4-BE49-F238E27FC236}">
                  <a16:creationId xmlns:a16="http://schemas.microsoft.com/office/drawing/2014/main" id="{D3EE8371-F778-16CF-6C96-686DFEF37C09}"/>
                </a:ext>
              </a:extLst>
            </p:cNvPr>
            <p:cNvSpPr/>
            <p:nvPr/>
          </p:nvSpPr>
          <p:spPr bwMode="auto">
            <a:xfrm>
              <a:off x="5510213" y="2422526"/>
              <a:ext cx="109538" cy="207963"/>
            </a:xfrm>
            <a:custGeom>
              <a:avLst/>
              <a:gdLst>
                <a:gd name="T0" fmla="*/ 19 w 45"/>
                <a:gd name="T1" fmla="*/ 85 h 85"/>
                <a:gd name="T2" fmla="*/ 23 w 45"/>
                <a:gd name="T3" fmla="*/ 80 h 85"/>
                <a:gd name="T4" fmla="*/ 29 w 45"/>
                <a:gd name="T5" fmla="*/ 66 h 85"/>
                <a:gd name="T6" fmla="*/ 29 w 45"/>
                <a:gd name="T7" fmla="*/ 55 h 85"/>
                <a:gd name="T8" fmla="*/ 27 w 45"/>
                <a:gd name="T9" fmla="*/ 43 h 85"/>
                <a:gd name="T10" fmla="*/ 26 w 45"/>
                <a:gd name="T11" fmla="*/ 36 h 85"/>
                <a:gd name="T12" fmla="*/ 29 w 45"/>
                <a:gd name="T13" fmla="*/ 29 h 85"/>
                <a:gd name="T14" fmla="*/ 38 w 45"/>
                <a:gd name="T15" fmla="*/ 17 h 85"/>
                <a:gd name="T16" fmla="*/ 41 w 45"/>
                <a:gd name="T17" fmla="*/ 11 h 85"/>
                <a:gd name="T18" fmla="*/ 39 w 45"/>
                <a:gd name="T19" fmla="*/ 5 h 85"/>
                <a:gd name="T20" fmla="*/ 28 w 45"/>
                <a:gd name="T21" fmla="*/ 3 h 85"/>
                <a:gd name="T22" fmla="*/ 19 w 45"/>
                <a:gd name="T23" fmla="*/ 12 h 85"/>
                <a:gd name="T24" fmla="*/ 12 w 45"/>
                <a:gd name="T25" fmla="*/ 20 h 85"/>
                <a:gd name="T26" fmla="*/ 3 w 45"/>
                <a:gd name="T27" fmla="*/ 33 h 85"/>
                <a:gd name="T28" fmla="*/ 0 w 45"/>
                <a:gd name="T29" fmla="*/ 38 h 85"/>
                <a:gd name="T30" fmla="*/ 3 w 45"/>
                <a:gd name="T31" fmla="*/ 33 h 85"/>
                <a:gd name="T32" fmla="*/ 11 w 45"/>
                <a:gd name="T33" fmla="*/ 19 h 85"/>
                <a:gd name="T34" fmla="*/ 18 w 45"/>
                <a:gd name="T35" fmla="*/ 11 h 85"/>
                <a:gd name="T36" fmla="*/ 27 w 45"/>
                <a:gd name="T37" fmla="*/ 2 h 85"/>
                <a:gd name="T38" fmla="*/ 34 w 45"/>
                <a:gd name="T39" fmla="*/ 0 h 85"/>
                <a:gd name="T40" fmla="*/ 41 w 45"/>
                <a:gd name="T41" fmla="*/ 3 h 85"/>
                <a:gd name="T42" fmla="*/ 40 w 45"/>
                <a:gd name="T43" fmla="*/ 19 h 85"/>
                <a:gd name="T44" fmla="*/ 31 w 45"/>
                <a:gd name="T45" fmla="*/ 30 h 85"/>
                <a:gd name="T46" fmla="*/ 28 w 45"/>
                <a:gd name="T47" fmla="*/ 36 h 85"/>
                <a:gd name="T48" fmla="*/ 29 w 45"/>
                <a:gd name="T49" fmla="*/ 43 h 85"/>
                <a:gd name="T50" fmla="*/ 31 w 45"/>
                <a:gd name="T51" fmla="*/ 55 h 85"/>
                <a:gd name="T52" fmla="*/ 30 w 45"/>
                <a:gd name="T53" fmla="*/ 66 h 85"/>
                <a:gd name="T54" fmla="*/ 23 w 45"/>
                <a:gd name="T55" fmla="*/ 81 h 85"/>
                <a:gd name="T56" fmla="*/ 20 w 45"/>
                <a:gd name="T57" fmla="*/ 84 h 85"/>
                <a:gd name="T58" fmla="*/ 19 w 45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85">
                  <a:moveTo>
                    <a:pt x="19" y="85"/>
                  </a:moveTo>
                  <a:cubicBezTo>
                    <a:pt x="19" y="85"/>
                    <a:pt x="20" y="83"/>
                    <a:pt x="23" y="80"/>
                  </a:cubicBezTo>
                  <a:cubicBezTo>
                    <a:pt x="25" y="77"/>
                    <a:pt x="27" y="73"/>
                    <a:pt x="29" y="66"/>
                  </a:cubicBezTo>
                  <a:cubicBezTo>
                    <a:pt x="29" y="63"/>
                    <a:pt x="30" y="59"/>
                    <a:pt x="29" y="55"/>
                  </a:cubicBezTo>
                  <a:cubicBezTo>
                    <a:pt x="29" y="51"/>
                    <a:pt x="28" y="48"/>
                    <a:pt x="27" y="43"/>
                  </a:cubicBezTo>
                  <a:cubicBezTo>
                    <a:pt x="26" y="41"/>
                    <a:pt x="26" y="39"/>
                    <a:pt x="26" y="36"/>
                  </a:cubicBezTo>
                  <a:cubicBezTo>
                    <a:pt x="26" y="33"/>
                    <a:pt x="28" y="31"/>
                    <a:pt x="29" y="29"/>
                  </a:cubicBezTo>
                  <a:cubicBezTo>
                    <a:pt x="32" y="25"/>
                    <a:pt x="36" y="21"/>
                    <a:pt x="38" y="17"/>
                  </a:cubicBezTo>
                  <a:cubicBezTo>
                    <a:pt x="40" y="15"/>
                    <a:pt x="41" y="13"/>
                    <a:pt x="41" y="11"/>
                  </a:cubicBezTo>
                  <a:cubicBezTo>
                    <a:pt x="41" y="9"/>
                    <a:pt x="41" y="6"/>
                    <a:pt x="39" y="5"/>
                  </a:cubicBezTo>
                  <a:cubicBezTo>
                    <a:pt x="37" y="1"/>
                    <a:pt x="32" y="1"/>
                    <a:pt x="28" y="3"/>
                  </a:cubicBezTo>
                  <a:cubicBezTo>
                    <a:pt x="24" y="5"/>
                    <a:pt x="22" y="9"/>
                    <a:pt x="19" y="12"/>
                  </a:cubicBezTo>
                  <a:cubicBezTo>
                    <a:pt x="17" y="15"/>
                    <a:pt x="14" y="18"/>
                    <a:pt x="12" y="20"/>
                  </a:cubicBezTo>
                  <a:cubicBezTo>
                    <a:pt x="8" y="26"/>
                    <a:pt x="5" y="30"/>
                    <a:pt x="3" y="33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1" y="36"/>
                    <a:pt x="3" y="33"/>
                  </a:cubicBezTo>
                  <a:cubicBezTo>
                    <a:pt x="4" y="30"/>
                    <a:pt x="7" y="25"/>
                    <a:pt x="11" y="19"/>
                  </a:cubicBezTo>
                  <a:cubicBezTo>
                    <a:pt x="13" y="17"/>
                    <a:pt x="15" y="14"/>
                    <a:pt x="18" y="11"/>
                  </a:cubicBezTo>
                  <a:cubicBezTo>
                    <a:pt x="20" y="8"/>
                    <a:pt x="23" y="4"/>
                    <a:pt x="27" y="2"/>
                  </a:cubicBezTo>
                  <a:cubicBezTo>
                    <a:pt x="29" y="0"/>
                    <a:pt x="32" y="0"/>
                    <a:pt x="34" y="0"/>
                  </a:cubicBezTo>
                  <a:cubicBezTo>
                    <a:pt x="37" y="0"/>
                    <a:pt x="39" y="1"/>
                    <a:pt x="41" y="3"/>
                  </a:cubicBezTo>
                  <a:cubicBezTo>
                    <a:pt x="45" y="8"/>
                    <a:pt x="43" y="14"/>
                    <a:pt x="40" y="19"/>
                  </a:cubicBezTo>
                  <a:cubicBezTo>
                    <a:pt x="37" y="23"/>
                    <a:pt x="33" y="26"/>
                    <a:pt x="31" y="30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8" y="38"/>
                    <a:pt x="28" y="41"/>
                    <a:pt x="29" y="43"/>
                  </a:cubicBezTo>
                  <a:cubicBezTo>
                    <a:pt x="30" y="47"/>
                    <a:pt x="31" y="51"/>
                    <a:pt x="31" y="55"/>
                  </a:cubicBezTo>
                  <a:cubicBezTo>
                    <a:pt x="32" y="59"/>
                    <a:pt x="31" y="63"/>
                    <a:pt x="30" y="66"/>
                  </a:cubicBezTo>
                  <a:cubicBezTo>
                    <a:pt x="29" y="73"/>
                    <a:pt x="26" y="78"/>
                    <a:pt x="23" y="81"/>
                  </a:cubicBezTo>
                  <a:cubicBezTo>
                    <a:pt x="22" y="82"/>
                    <a:pt x="21" y="83"/>
                    <a:pt x="20" y="84"/>
                  </a:cubicBezTo>
                  <a:cubicBezTo>
                    <a:pt x="20" y="85"/>
                    <a:pt x="19" y="85"/>
                    <a:pt x="19" y="85"/>
                  </a:cubicBez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任意多边形 133">
              <a:extLst>
                <a:ext uri="{FF2B5EF4-FFF2-40B4-BE49-F238E27FC236}">
                  <a16:creationId xmlns:a16="http://schemas.microsoft.com/office/drawing/2014/main" id="{315AA3C0-B155-B6C5-31AB-EFCBC8BE63A0}"/>
                </a:ext>
              </a:extLst>
            </p:cNvPr>
            <p:cNvSpPr/>
            <p:nvPr/>
          </p:nvSpPr>
          <p:spPr bwMode="auto">
            <a:xfrm>
              <a:off x="7023101" y="3527426"/>
              <a:ext cx="263525" cy="139700"/>
            </a:xfrm>
            <a:custGeom>
              <a:avLst/>
              <a:gdLst>
                <a:gd name="T0" fmla="*/ 59 w 108"/>
                <a:gd name="T1" fmla="*/ 0 h 57"/>
                <a:gd name="T2" fmla="*/ 0 w 108"/>
                <a:gd name="T3" fmla="*/ 4 h 57"/>
                <a:gd name="T4" fmla="*/ 2 w 108"/>
                <a:gd name="T5" fmla="*/ 47 h 57"/>
                <a:gd name="T6" fmla="*/ 108 w 108"/>
                <a:gd name="T7" fmla="*/ 57 h 57"/>
                <a:gd name="T8" fmla="*/ 59 w 10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7">
                  <a:moveTo>
                    <a:pt x="59" y="0"/>
                  </a:moveTo>
                  <a:cubicBezTo>
                    <a:pt x="53" y="3"/>
                    <a:pt x="0" y="4"/>
                    <a:pt x="0" y="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任意多边形 134">
              <a:extLst>
                <a:ext uri="{FF2B5EF4-FFF2-40B4-BE49-F238E27FC236}">
                  <a16:creationId xmlns:a16="http://schemas.microsoft.com/office/drawing/2014/main" id="{8302ED93-BF2F-BF78-3AFC-98928B57A3A0}"/>
                </a:ext>
              </a:extLst>
            </p:cNvPr>
            <p:cNvSpPr/>
            <p:nvPr/>
          </p:nvSpPr>
          <p:spPr bwMode="auto">
            <a:xfrm>
              <a:off x="6456363" y="3444876"/>
              <a:ext cx="609600" cy="236538"/>
            </a:xfrm>
            <a:custGeom>
              <a:avLst/>
              <a:gdLst>
                <a:gd name="T0" fmla="*/ 3 w 249"/>
                <a:gd name="T1" fmla="*/ 0 h 97"/>
                <a:gd name="T2" fmla="*/ 0 w 249"/>
                <a:gd name="T3" fmla="*/ 9 h 97"/>
                <a:gd name="T4" fmla="*/ 112 w 249"/>
                <a:gd name="T5" fmla="*/ 94 h 97"/>
                <a:gd name="T6" fmla="*/ 120 w 249"/>
                <a:gd name="T7" fmla="*/ 97 h 97"/>
                <a:gd name="T8" fmla="*/ 248 w 249"/>
                <a:gd name="T9" fmla="*/ 97 h 97"/>
                <a:gd name="T10" fmla="*/ 249 w 249"/>
                <a:gd name="T11" fmla="*/ 87 h 97"/>
                <a:gd name="T12" fmla="*/ 129 w 249"/>
                <a:gd name="T13" fmla="*/ 3 h 97"/>
                <a:gd name="T14" fmla="*/ 3 w 249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97">
                  <a:moveTo>
                    <a:pt x="3" y="0"/>
                  </a:moveTo>
                  <a:cubicBezTo>
                    <a:pt x="3" y="0"/>
                    <a:pt x="0" y="5"/>
                    <a:pt x="0" y="9"/>
                  </a:cubicBezTo>
                  <a:cubicBezTo>
                    <a:pt x="0" y="12"/>
                    <a:pt x="93" y="80"/>
                    <a:pt x="112" y="94"/>
                  </a:cubicBezTo>
                  <a:cubicBezTo>
                    <a:pt x="114" y="96"/>
                    <a:pt x="117" y="97"/>
                    <a:pt x="120" y="97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132" y="3"/>
                    <a:pt x="129" y="3"/>
                  </a:cubicBezTo>
                  <a:cubicBezTo>
                    <a:pt x="127" y="4"/>
                    <a:pt x="3" y="0"/>
                    <a:pt x="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任意多边形 135">
              <a:extLst>
                <a:ext uri="{FF2B5EF4-FFF2-40B4-BE49-F238E27FC236}">
                  <a16:creationId xmlns:a16="http://schemas.microsoft.com/office/drawing/2014/main" id="{9C41E2D8-ADC4-6685-3290-53F087115487}"/>
                </a:ext>
              </a:extLst>
            </p:cNvPr>
            <p:cNvSpPr/>
            <p:nvPr/>
          </p:nvSpPr>
          <p:spPr bwMode="auto">
            <a:xfrm>
              <a:off x="6496051" y="3460751"/>
              <a:ext cx="549275" cy="192088"/>
            </a:xfrm>
            <a:custGeom>
              <a:avLst/>
              <a:gdLst>
                <a:gd name="T0" fmla="*/ 113 w 224"/>
                <a:gd name="T1" fmla="*/ 1 h 78"/>
                <a:gd name="T2" fmla="*/ 0 w 224"/>
                <a:gd name="T3" fmla="*/ 0 h 78"/>
                <a:gd name="T4" fmla="*/ 99 w 224"/>
                <a:gd name="T5" fmla="*/ 74 h 78"/>
                <a:gd name="T6" fmla="*/ 105 w 224"/>
                <a:gd name="T7" fmla="*/ 76 h 78"/>
                <a:gd name="T8" fmla="*/ 224 w 224"/>
                <a:gd name="T9" fmla="*/ 78 h 78"/>
                <a:gd name="T10" fmla="*/ 113 w 224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78">
                  <a:moveTo>
                    <a:pt x="113" y="1"/>
                  </a:moveTo>
                  <a:cubicBezTo>
                    <a:pt x="111" y="1"/>
                    <a:pt x="0" y="0"/>
                    <a:pt x="0" y="0"/>
                  </a:cubicBezTo>
                  <a:cubicBezTo>
                    <a:pt x="0" y="0"/>
                    <a:pt x="85" y="63"/>
                    <a:pt x="99" y="74"/>
                  </a:cubicBezTo>
                  <a:cubicBezTo>
                    <a:pt x="101" y="75"/>
                    <a:pt x="103" y="76"/>
                    <a:pt x="105" y="76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113" y="1"/>
                    <a:pt x="113" y="1"/>
                    <a:pt x="113" y="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任意多边形 136">
              <a:extLst>
                <a:ext uri="{FF2B5EF4-FFF2-40B4-BE49-F238E27FC236}">
                  <a16:creationId xmlns:a16="http://schemas.microsoft.com/office/drawing/2014/main" id="{0119A535-80D0-C3E8-BA9B-4F6898DEFA4B}"/>
                </a:ext>
              </a:extLst>
            </p:cNvPr>
            <p:cNvSpPr/>
            <p:nvPr/>
          </p:nvSpPr>
          <p:spPr bwMode="auto">
            <a:xfrm>
              <a:off x="6775451" y="3482976"/>
              <a:ext cx="249238" cy="144463"/>
            </a:xfrm>
            <a:custGeom>
              <a:avLst/>
              <a:gdLst>
                <a:gd name="T0" fmla="*/ 101 w 102"/>
                <a:gd name="T1" fmla="*/ 28 h 59"/>
                <a:gd name="T2" fmla="*/ 92 w 102"/>
                <a:gd name="T3" fmla="*/ 28 h 59"/>
                <a:gd name="T4" fmla="*/ 56 w 102"/>
                <a:gd name="T5" fmla="*/ 3 h 59"/>
                <a:gd name="T6" fmla="*/ 30 w 102"/>
                <a:gd name="T7" fmla="*/ 0 h 59"/>
                <a:gd name="T8" fmla="*/ 2 w 102"/>
                <a:gd name="T9" fmla="*/ 10 h 59"/>
                <a:gd name="T10" fmla="*/ 11 w 102"/>
                <a:gd name="T11" fmla="*/ 18 h 59"/>
                <a:gd name="T12" fmla="*/ 35 w 102"/>
                <a:gd name="T13" fmla="*/ 13 h 59"/>
                <a:gd name="T14" fmla="*/ 71 w 102"/>
                <a:gd name="T15" fmla="*/ 44 h 59"/>
                <a:gd name="T16" fmla="*/ 102 w 102"/>
                <a:gd name="T17" fmla="*/ 59 h 59"/>
                <a:gd name="T18" fmla="*/ 101 w 102"/>
                <a:gd name="T1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9">
                  <a:moveTo>
                    <a:pt x="101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59" y="4"/>
                    <a:pt x="56" y="3"/>
                  </a:cubicBezTo>
                  <a:cubicBezTo>
                    <a:pt x="55" y="3"/>
                    <a:pt x="30" y="0"/>
                    <a:pt x="30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7"/>
                    <a:pt x="11" y="18"/>
                  </a:cubicBezTo>
                  <a:cubicBezTo>
                    <a:pt x="22" y="19"/>
                    <a:pt x="35" y="13"/>
                    <a:pt x="35" y="13"/>
                  </a:cubicBezTo>
                  <a:cubicBezTo>
                    <a:pt x="35" y="13"/>
                    <a:pt x="60" y="38"/>
                    <a:pt x="71" y="44"/>
                  </a:cubicBezTo>
                  <a:cubicBezTo>
                    <a:pt x="82" y="50"/>
                    <a:pt x="102" y="59"/>
                    <a:pt x="102" y="59"/>
                  </a:cubicBezTo>
                  <a:cubicBezTo>
                    <a:pt x="101" y="28"/>
                    <a:pt x="101" y="28"/>
                    <a:pt x="101" y="2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C0B384EF-E05F-D207-DC1B-17ADA4D38782}"/>
                </a:ext>
              </a:extLst>
            </p:cNvPr>
            <p:cNvSpPr/>
            <p:nvPr/>
          </p:nvSpPr>
          <p:spPr bwMode="auto">
            <a:xfrm>
              <a:off x="7023101" y="3532188"/>
              <a:ext cx="134938" cy="120650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任意多边形 138">
              <a:extLst>
                <a:ext uri="{FF2B5EF4-FFF2-40B4-BE49-F238E27FC236}">
                  <a16:creationId xmlns:a16="http://schemas.microsoft.com/office/drawing/2014/main" id="{CB414893-7A99-6E85-1360-947D18D73BB5}"/>
                </a:ext>
              </a:extLst>
            </p:cNvPr>
            <p:cNvSpPr/>
            <p:nvPr/>
          </p:nvSpPr>
          <p:spPr bwMode="auto">
            <a:xfrm>
              <a:off x="7027863" y="3627438"/>
              <a:ext cx="22225" cy="1746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5 h 7"/>
                <a:gd name="T4" fmla="*/ 0 w 9"/>
                <a:gd name="T5" fmla="*/ 6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B2796863-8208-0A6D-08C4-408548F23AFC}"/>
                </a:ext>
              </a:extLst>
            </p:cNvPr>
            <p:cNvSpPr/>
            <p:nvPr/>
          </p:nvSpPr>
          <p:spPr bwMode="auto">
            <a:xfrm>
              <a:off x="7027863" y="3640138"/>
              <a:ext cx="1588" cy="3175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任意多边形 140">
              <a:extLst>
                <a:ext uri="{FF2B5EF4-FFF2-40B4-BE49-F238E27FC236}">
                  <a16:creationId xmlns:a16="http://schemas.microsoft.com/office/drawing/2014/main" id="{EDB5489C-741D-4F37-FB1D-760F28B4C90C}"/>
                </a:ext>
              </a:extLst>
            </p:cNvPr>
            <p:cNvSpPr/>
            <p:nvPr/>
          </p:nvSpPr>
          <p:spPr bwMode="auto">
            <a:xfrm>
              <a:off x="7027863" y="36401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任意多边形 141">
              <a:extLst>
                <a:ext uri="{FF2B5EF4-FFF2-40B4-BE49-F238E27FC236}">
                  <a16:creationId xmlns:a16="http://schemas.microsoft.com/office/drawing/2014/main" id="{DE81F85D-0B41-1F77-2E1E-85369862BDC8}"/>
                </a:ext>
              </a:extLst>
            </p:cNvPr>
            <p:cNvSpPr/>
            <p:nvPr/>
          </p:nvSpPr>
          <p:spPr bwMode="auto">
            <a:xfrm>
              <a:off x="7159626" y="4891088"/>
              <a:ext cx="390525" cy="463550"/>
            </a:xfrm>
            <a:custGeom>
              <a:avLst/>
              <a:gdLst>
                <a:gd name="T0" fmla="*/ 108 w 159"/>
                <a:gd name="T1" fmla="*/ 0 h 189"/>
                <a:gd name="T2" fmla="*/ 159 w 159"/>
                <a:gd name="T3" fmla="*/ 124 h 189"/>
                <a:gd name="T4" fmla="*/ 5 w 159"/>
                <a:gd name="T5" fmla="*/ 189 h 189"/>
                <a:gd name="T6" fmla="*/ 67 w 159"/>
                <a:gd name="T7" fmla="*/ 111 h 189"/>
                <a:gd name="T8" fmla="*/ 31 w 159"/>
                <a:gd name="T9" fmla="*/ 33 h 189"/>
                <a:gd name="T10" fmla="*/ 108 w 159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89">
                  <a:moveTo>
                    <a:pt x="108" y="0"/>
                  </a:moveTo>
                  <a:cubicBezTo>
                    <a:pt x="159" y="124"/>
                    <a:pt x="159" y="124"/>
                    <a:pt x="159" y="124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0" y="174"/>
                    <a:pt x="67" y="111"/>
                    <a:pt x="67" y="1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任意多边形 142">
              <a:extLst>
                <a:ext uri="{FF2B5EF4-FFF2-40B4-BE49-F238E27FC236}">
                  <a16:creationId xmlns:a16="http://schemas.microsoft.com/office/drawing/2014/main" id="{B3699D7E-AB8A-50D8-8EB3-D438B764FF9A}"/>
                </a:ext>
              </a:extLst>
            </p:cNvPr>
            <p:cNvSpPr/>
            <p:nvPr/>
          </p:nvSpPr>
          <p:spPr bwMode="auto">
            <a:xfrm>
              <a:off x="7419976" y="5095876"/>
              <a:ext cx="33338" cy="33338"/>
            </a:xfrm>
            <a:custGeom>
              <a:avLst/>
              <a:gdLst>
                <a:gd name="T0" fmla="*/ 6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8 w 14"/>
                <a:gd name="T7" fmla="*/ 13 h 13"/>
                <a:gd name="T8" fmla="*/ 13 w 14"/>
                <a:gd name="T9" fmla="*/ 5 h 13"/>
                <a:gd name="T10" fmla="*/ 7 w 14"/>
                <a:gd name="T11" fmla="*/ 0 h 13"/>
                <a:gd name="T12" fmla="*/ 7 w 14"/>
                <a:gd name="T13" fmla="*/ 0 h 13"/>
                <a:gd name="T14" fmla="*/ 6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3" y="0"/>
                    <a:pt x="0" y="4"/>
                    <a:pt x="0" y="7"/>
                  </a:cubicBezTo>
                  <a:cubicBezTo>
                    <a:pt x="1" y="10"/>
                    <a:pt x="4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任意多边形 143">
              <a:extLst>
                <a:ext uri="{FF2B5EF4-FFF2-40B4-BE49-F238E27FC236}">
                  <a16:creationId xmlns:a16="http://schemas.microsoft.com/office/drawing/2014/main" id="{99AE3FA9-C116-3A20-0FD9-804926E31491}"/>
                </a:ext>
              </a:extLst>
            </p:cNvPr>
            <p:cNvSpPr/>
            <p:nvPr/>
          </p:nvSpPr>
          <p:spPr bwMode="auto">
            <a:xfrm>
              <a:off x="7164388" y="5165726"/>
              <a:ext cx="385763" cy="188913"/>
            </a:xfrm>
            <a:custGeom>
              <a:avLst/>
              <a:gdLst>
                <a:gd name="T0" fmla="*/ 157 w 157"/>
                <a:gd name="T1" fmla="*/ 12 h 77"/>
                <a:gd name="T2" fmla="*/ 152 w 157"/>
                <a:gd name="T3" fmla="*/ 0 h 77"/>
                <a:gd name="T4" fmla="*/ 6 w 157"/>
                <a:gd name="T5" fmla="*/ 66 h 77"/>
                <a:gd name="T6" fmla="*/ 3 w 157"/>
                <a:gd name="T7" fmla="*/ 77 h 77"/>
                <a:gd name="T8" fmla="*/ 157 w 157"/>
                <a:gd name="T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57" y="12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0" y="72"/>
                    <a:pt x="3" y="77"/>
                  </a:cubicBezTo>
                  <a:lnTo>
                    <a:pt x="15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任意多边形 144">
              <a:extLst>
                <a:ext uri="{FF2B5EF4-FFF2-40B4-BE49-F238E27FC236}">
                  <a16:creationId xmlns:a16="http://schemas.microsoft.com/office/drawing/2014/main" id="{28C88591-389F-E207-0829-6CCD69897210}"/>
                </a:ext>
              </a:extLst>
            </p:cNvPr>
            <p:cNvSpPr/>
            <p:nvPr/>
          </p:nvSpPr>
          <p:spPr bwMode="auto">
            <a:xfrm>
              <a:off x="7316788" y="5156201"/>
              <a:ext cx="46038" cy="15875"/>
            </a:xfrm>
            <a:custGeom>
              <a:avLst/>
              <a:gdLst>
                <a:gd name="T0" fmla="*/ 0 w 19"/>
                <a:gd name="T1" fmla="*/ 3 h 7"/>
                <a:gd name="T2" fmla="*/ 9 w 19"/>
                <a:gd name="T3" fmla="*/ 3 h 7"/>
                <a:gd name="T4" fmla="*/ 18 w 19"/>
                <a:gd name="T5" fmla="*/ 6 h 7"/>
                <a:gd name="T6" fmla="*/ 10 w 19"/>
                <a:gd name="T7" fmla="*/ 1 h 7"/>
                <a:gd name="T8" fmla="*/ 0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1" y="4"/>
                    <a:pt x="5" y="3"/>
                    <a:pt x="9" y="3"/>
                  </a:cubicBezTo>
                  <a:cubicBezTo>
                    <a:pt x="14" y="4"/>
                    <a:pt x="17" y="7"/>
                    <a:pt x="18" y="6"/>
                  </a:cubicBezTo>
                  <a:cubicBezTo>
                    <a:pt x="19" y="6"/>
                    <a:pt x="16" y="2"/>
                    <a:pt x="10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任意多边形 145">
              <a:extLst>
                <a:ext uri="{FF2B5EF4-FFF2-40B4-BE49-F238E27FC236}">
                  <a16:creationId xmlns:a16="http://schemas.microsoft.com/office/drawing/2014/main" id="{C2AE1ECF-2D5C-135F-AD42-33B8A187EB21}"/>
                </a:ext>
              </a:extLst>
            </p:cNvPr>
            <p:cNvSpPr/>
            <p:nvPr/>
          </p:nvSpPr>
          <p:spPr bwMode="auto">
            <a:xfrm>
              <a:off x="7285038" y="5189538"/>
              <a:ext cx="36513" cy="25400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5 h 10"/>
                <a:gd name="T4" fmla="*/ 15 w 15"/>
                <a:gd name="T5" fmla="*/ 10 h 10"/>
                <a:gd name="T6" fmla="*/ 9 w 15"/>
                <a:gd name="T7" fmla="*/ 3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0"/>
                    <a:pt x="15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任意多边形 146">
              <a:extLst>
                <a:ext uri="{FF2B5EF4-FFF2-40B4-BE49-F238E27FC236}">
                  <a16:creationId xmlns:a16="http://schemas.microsoft.com/office/drawing/2014/main" id="{3563B09B-179E-4E93-3A7C-BBA65123C87A}"/>
                </a:ext>
              </a:extLst>
            </p:cNvPr>
            <p:cNvSpPr/>
            <p:nvPr/>
          </p:nvSpPr>
          <p:spPr bwMode="auto">
            <a:xfrm>
              <a:off x="7254876" y="5226051"/>
              <a:ext cx="30163" cy="26988"/>
            </a:xfrm>
            <a:custGeom>
              <a:avLst/>
              <a:gdLst>
                <a:gd name="T0" fmla="*/ 11 w 12"/>
                <a:gd name="T1" fmla="*/ 11 h 11"/>
                <a:gd name="T2" fmla="*/ 8 w 12"/>
                <a:gd name="T3" fmla="*/ 3 h 11"/>
                <a:gd name="T4" fmla="*/ 0 w 12"/>
                <a:gd name="T5" fmla="*/ 0 h 11"/>
                <a:gd name="T6" fmla="*/ 6 w 12"/>
                <a:gd name="T7" fmla="*/ 5 h 11"/>
                <a:gd name="T8" fmla="*/ 1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2" y="10"/>
                    <a:pt x="11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1"/>
                    <a:pt x="3" y="2"/>
                    <a:pt x="6" y="5"/>
                  </a:cubicBezTo>
                  <a:cubicBezTo>
                    <a:pt x="9" y="8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任意多边形 147">
              <a:extLst>
                <a:ext uri="{FF2B5EF4-FFF2-40B4-BE49-F238E27FC236}">
                  <a16:creationId xmlns:a16="http://schemas.microsoft.com/office/drawing/2014/main" id="{5E3B9FC4-5185-D3EC-A1C7-BBD1EE659167}"/>
                </a:ext>
              </a:extLst>
            </p:cNvPr>
            <p:cNvSpPr/>
            <p:nvPr/>
          </p:nvSpPr>
          <p:spPr bwMode="auto">
            <a:xfrm>
              <a:off x="7302501" y="5095876"/>
              <a:ext cx="41275" cy="22225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5 h 9"/>
                <a:gd name="T4" fmla="*/ 17 w 17"/>
                <a:gd name="T5" fmla="*/ 3 h 9"/>
                <a:gd name="T6" fmla="*/ 7 w 17"/>
                <a:gd name="T7" fmla="*/ 2 h 9"/>
                <a:gd name="T8" fmla="*/ 0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cubicBezTo>
                    <a:pt x="1" y="9"/>
                    <a:pt x="4" y="6"/>
                    <a:pt x="8" y="5"/>
                  </a:cubicBezTo>
                  <a:cubicBezTo>
                    <a:pt x="13" y="3"/>
                    <a:pt x="16" y="3"/>
                    <a:pt x="17" y="3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任意多边形 148">
              <a:extLst>
                <a:ext uri="{FF2B5EF4-FFF2-40B4-BE49-F238E27FC236}">
                  <a16:creationId xmlns:a16="http://schemas.microsoft.com/office/drawing/2014/main" id="{887D0602-ACF3-3105-E29C-BA93E096BE91}"/>
                </a:ext>
              </a:extLst>
            </p:cNvPr>
            <p:cNvSpPr/>
            <p:nvPr/>
          </p:nvSpPr>
          <p:spPr bwMode="auto">
            <a:xfrm>
              <a:off x="7291388" y="5014913"/>
              <a:ext cx="49213" cy="53975"/>
            </a:xfrm>
            <a:custGeom>
              <a:avLst/>
              <a:gdLst>
                <a:gd name="T0" fmla="*/ 0 w 20"/>
                <a:gd name="T1" fmla="*/ 21 h 22"/>
                <a:gd name="T2" fmla="*/ 8 w 20"/>
                <a:gd name="T3" fmla="*/ 18 h 22"/>
                <a:gd name="T4" fmla="*/ 15 w 20"/>
                <a:gd name="T5" fmla="*/ 12 h 22"/>
                <a:gd name="T6" fmla="*/ 18 w 20"/>
                <a:gd name="T7" fmla="*/ 8 h 22"/>
                <a:gd name="T8" fmla="*/ 20 w 20"/>
                <a:gd name="T9" fmla="*/ 5 h 22"/>
                <a:gd name="T10" fmla="*/ 19 w 20"/>
                <a:gd name="T11" fmla="*/ 1 h 22"/>
                <a:gd name="T12" fmla="*/ 15 w 20"/>
                <a:gd name="T13" fmla="*/ 1 h 22"/>
                <a:gd name="T14" fmla="*/ 12 w 20"/>
                <a:gd name="T15" fmla="*/ 3 h 22"/>
                <a:gd name="T16" fmla="*/ 8 w 20"/>
                <a:gd name="T17" fmla="*/ 6 h 22"/>
                <a:gd name="T18" fmla="*/ 3 w 20"/>
                <a:gd name="T19" fmla="*/ 14 h 22"/>
                <a:gd name="T20" fmla="*/ 1 w 20"/>
                <a:gd name="T21" fmla="*/ 22 h 22"/>
                <a:gd name="T22" fmla="*/ 4 w 20"/>
                <a:gd name="T23" fmla="*/ 15 h 22"/>
                <a:gd name="T24" fmla="*/ 10 w 20"/>
                <a:gd name="T25" fmla="*/ 8 h 22"/>
                <a:gd name="T26" fmla="*/ 14 w 20"/>
                <a:gd name="T27" fmla="*/ 5 h 22"/>
                <a:gd name="T28" fmla="*/ 17 w 20"/>
                <a:gd name="T29" fmla="*/ 4 h 22"/>
                <a:gd name="T30" fmla="*/ 17 w 20"/>
                <a:gd name="T31" fmla="*/ 5 h 22"/>
                <a:gd name="T32" fmla="*/ 16 w 20"/>
                <a:gd name="T33" fmla="*/ 7 h 22"/>
                <a:gd name="T34" fmla="*/ 13 w 20"/>
                <a:gd name="T35" fmla="*/ 11 h 22"/>
                <a:gd name="T36" fmla="*/ 7 w 20"/>
                <a:gd name="T37" fmla="*/ 17 h 22"/>
                <a:gd name="T38" fmla="*/ 0 w 20"/>
                <a:gd name="T3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0" y="22"/>
                    <a:pt x="4" y="21"/>
                    <a:pt x="8" y="18"/>
                  </a:cubicBezTo>
                  <a:cubicBezTo>
                    <a:pt x="10" y="17"/>
                    <a:pt x="13" y="15"/>
                    <a:pt x="15" y="12"/>
                  </a:cubicBezTo>
                  <a:cubicBezTo>
                    <a:pt x="16" y="11"/>
                    <a:pt x="17" y="10"/>
                    <a:pt x="18" y="8"/>
                  </a:cubicBezTo>
                  <a:cubicBezTo>
                    <a:pt x="19" y="7"/>
                    <a:pt x="20" y="7"/>
                    <a:pt x="20" y="5"/>
                  </a:cubicBezTo>
                  <a:cubicBezTo>
                    <a:pt x="20" y="4"/>
                    <a:pt x="20" y="2"/>
                    <a:pt x="19" y="1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0" y="19"/>
                    <a:pt x="0" y="22"/>
                    <a:pt x="1" y="22"/>
                  </a:cubicBezTo>
                  <a:cubicBezTo>
                    <a:pt x="1" y="22"/>
                    <a:pt x="2" y="19"/>
                    <a:pt x="4" y="15"/>
                  </a:cubicBezTo>
                  <a:cubicBezTo>
                    <a:pt x="6" y="13"/>
                    <a:pt x="7" y="10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1" y="13"/>
                    <a:pt x="9" y="15"/>
                    <a:pt x="7" y="17"/>
                  </a:cubicBezTo>
                  <a:cubicBezTo>
                    <a:pt x="3" y="2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任意多边形 149">
              <a:extLst>
                <a:ext uri="{FF2B5EF4-FFF2-40B4-BE49-F238E27FC236}">
                  <a16:creationId xmlns:a16="http://schemas.microsoft.com/office/drawing/2014/main" id="{B3E058F2-446F-F4DE-93C8-B19EB4A19C43}"/>
                </a:ext>
              </a:extLst>
            </p:cNvPr>
            <p:cNvSpPr/>
            <p:nvPr/>
          </p:nvSpPr>
          <p:spPr bwMode="auto">
            <a:xfrm>
              <a:off x="7250113" y="5013326"/>
              <a:ext cx="47625" cy="55563"/>
            </a:xfrm>
            <a:custGeom>
              <a:avLst/>
              <a:gdLst>
                <a:gd name="T0" fmla="*/ 19 w 19"/>
                <a:gd name="T1" fmla="*/ 23 h 23"/>
                <a:gd name="T2" fmla="*/ 18 w 19"/>
                <a:gd name="T3" fmla="*/ 15 h 23"/>
                <a:gd name="T4" fmla="*/ 13 w 19"/>
                <a:gd name="T5" fmla="*/ 7 h 23"/>
                <a:gd name="T6" fmla="*/ 9 w 19"/>
                <a:gd name="T7" fmla="*/ 3 h 23"/>
                <a:gd name="T8" fmla="*/ 3 w 19"/>
                <a:gd name="T9" fmla="*/ 1 h 23"/>
                <a:gd name="T10" fmla="*/ 0 w 19"/>
                <a:gd name="T11" fmla="*/ 5 h 23"/>
                <a:gd name="T12" fmla="*/ 1 w 19"/>
                <a:gd name="T13" fmla="*/ 8 h 23"/>
                <a:gd name="T14" fmla="*/ 3 w 19"/>
                <a:gd name="T15" fmla="*/ 13 h 23"/>
                <a:gd name="T16" fmla="*/ 9 w 19"/>
                <a:gd name="T17" fmla="*/ 20 h 23"/>
                <a:gd name="T18" fmla="*/ 18 w 19"/>
                <a:gd name="T19" fmla="*/ 22 h 23"/>
                <a:gd name="T20" fmla="*/ 11 w 19"/>
                <a:gd name="T21" fmla="*/ 18 h 23"/>
                <a:gd name="T22" fmla="*/ 5 w 19"/>
                <a:gd name="T23" fmla="*/ 12 h 23"/>
                <a:gd name="T24" fmla="*/ 3 w 19"/>
                <a:gd name="T25" fmla="*/ 7 h 23"/>
                <a:gd name="T26" fmla="*/ 4 w 19"/>
                <a:gd name="T27" fmla="*/ 4 h 23"/>
                <a:gd name="T28" fmla="*/ 7 w 19"/>
                <a:gd name="T29" fmla="*/ 5 h 23"/>
                <a:gd name="T30" fmla="*/ 11 w 19"/>
                <a:gd name="T31" fmla="*/ 9 h 23"/>
                <a:gd name="T32" fmla="*/ 16 w 19"/>
                <a:gd name="T33" fmla="*/ 16 h 23"/>
                <a:gd name="T34" fmla="*/ 19 w 19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19" y="20"/>
                    <a:pt x="18" y="15"/>
                  </a:cubicBezTo>
                  <a:cubicBezTo>
                    <a:pt x="17" y="12"/>
                    <a:pt x="15" y="10"/>
                    <a:pt x="13" y="7"/>
                  </a:cubicBezTo>
                  <a:cubicBezTo>
                    <a:pt x="12" y="6"/>
                    <a:pt x="11" y="4"/>
                    <a:pt x="9" y="3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6"/>
                    <a:pt x="7" y="18"/>
                    <a:pt x="9" y="20"/>
                  </a:cubicBezTo>
                  <a:cubicBezTo>
                    <a:pt x="14" y="22"/>
                    <a:pt x="18" y="22"/>
                    <a:pt x="18" y="22"/>
                  </a:cubicBezTo>
                  <a:cubicBezTo>
                    <a:pt x="18" y="21"/>
                    <a:pt x="14" y="21"/>
                    <a:pt x="11" y="18"/>
                  </a:cubicBezTo>
                  <a:cubicBezTo>
                    <a:pt x="9" y="17"/>
                    <a:pt x="7" y="14"/>
                    <a:pt x="5" y="12"/>
                  </a:cubicBezTo>
                  <a:cubicBezTo>
                    <a:pt x="4" y="10"/>
                    <a:pt x="4" y="9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9" y="6"/>
                    <a:pt x="10" y="7"/>
                    <a:pt x="11" y="9"/>
                  </a:cubicBezTo>
                  <a:cubicBezTo>
                    <a:pt x="13" y="11"/>
                    <a:pt x="15" y="13"/>
                    <a:pt x="16" y="16"/>
                  </a:cubicBezTo>
                  <a:cubicBezTo>
                    <a:pt x="18" y="20"/>
                    <a:pt x="18" y="23"/>
                    <a:pt x="19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任意多边形 150">
              <a:extLst>
                <a:ext uri="{FF2B5EF4-FFF2-40B4-BE49-F238E27FC236}">
                  <a16:creationId xmlns:a16="http://schemas.microsoft.com/office/drawing/2014/main" id="{D0ADAA39-D5E2-0A7F-4B59-59133B14DE01}"/>
                </a:ext>
              </a:extLst>
            </p:cNvPr>
            <p:cNvSpPr/>
            <p:nvPr/>
          </p:nvSpPr>
          <p:spPr bwMode="auto">
            <a:xfrm>
              <a:off x="6721476" y="5014913"/>
              <a:ext cx="393700" cy="449263"/>
            </a:xfrm>
            <a:custGeom>
              <a:avLst/>
              <a:gdLst>
                <a:gd name="T0" fmla="*/ 116 w 161"/>
                <a:gd name="T1" fmla="*/ 0 h 183"/>
                <a:gd name="T2" fmla="*/ 161 w 161"/>
                <a:gd name="T3" fmla="*/ 126 h 183"/>
                <a:gd name="T4" fmla="*/ 4 w 161"/>
                <a:gd name="T5" fmla="*/ 183 h 183"/>
                <a:gd name="T6" fmla="*/ 70 w 161"/>
                <a:gd name="T7" fmla="*/ 108 h 183"/>
                <a:gd name="T8" fmla="*/ 38 w 161"/>
                <a:gd name="T9" fmla="*/ 28 h 183"/>
                <a:gd name="T10" fmla="*/ 116 w 16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3">
                  <a:moveTo>
                    <a:pt x="116" y="0"/>
                  </a:moveTo>
                  <a:cubicBezTo>
                    <a:pt x="161" y="126"/>
                    <a:pt x="161" y="126"/>
                    <a:pt x="161" y="12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0" y="168"/>
                    <a:pt x="70" y="108"/>
                    <a:pt x="70" y="10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任意多边形 151">
              <a:extLst>
                <a:ext uri="{FF2B5EF4-FFF2-40B4-BE49-F238E27FC236}">
                  <a16:creationId xmlns:a16="http://schemas.microsoft.com/office/drawing/2014/main" id="{34DA6029-60FC-639D-6EF7-92C26629DCFC}"/>
                </a:ext>
              </a:extLst>
            </p:cNvPr>
            <p:cNvSpPr/>
            <p:nvPr/>
          </p:nvSpPr>
          <p:spPr bwMode="auto">
            <a:xfrm>
              <a:off x="6991351" y="5221288"/>
              <a:ext cx="33338" cy="30163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7 w 14"/>
                <a:gd name="T5" fmla="*/ 12 h 12"/>
                <a:gd name="T6" fmla="*/ 8 w 14"/>
                <a:gd name="T7" fmla="*/ 12 h 12"/>
                <a:gd name="T8" fmla="*/ 13 w 14"/>
                <a:gd name="T9" fmla="*/ 5 h 12"/>
                <a:gd name="T10" fmla="*/ 7 w 14"/>
                <a:gd name="T11" fmla="*/ 0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4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11" y="12"/>
                    <a:pt x="14" y="9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任意多边形 152">
              <a:extLst>
                <a:ext uri="{FF2B5EF4-FFF2-40B4-BE49-F238E27FC236}">
                  <a16:creationId xmlns:a16="http://schemas.microsoft.com/office/drawing/2014/main" id="{861C52B3-331D-D489-667A-5E8D7793CB10}"/>
                </a:ext>
              </a:extLst>
            </p:cNvPr>
            <p:cNvSpPr/>
            <p:nvPr/>
          </p:nvSpPr>
          <p:spPr bwMode="auto">
            <a:xfrm>
              <a:off x="6726238" y="5292726"/>
              <a:ext cx="388938" cy="171450"/>
            </a:xfrm>
            <a:custGeom>
              <a:avLst/>
              <a:gdLst>
                <a:gd name="T0" fmla="*/ 159 w 159"/>
                <a:gd name="T1" fmla="*/ 13 h 70"/>
                <a:gd name="T2" fmla="*/ 155 w 159"/>
                <a:gd name="T3" fmla="*/ 0 h 70"/>
                <a:gd name="T4" fmla="*/ 6 w 159"/>
                <a:gd name="T5" fmla="*/ 60 h 70"/>
                <a:gd name="T6" fmla="*/ 2 w 159"/>
                <a:gd name="T7" fmla="*/ 70 h 70"/>
                <a:gd name="T8" fmla="*/ 159 w 159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0">
                  <a:moveTo>
                    <a:pt x="159" y="13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65"/>
                    <a:pt x="2" y="7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任意多边形 153">
              <a:extLst>
                <a:ext uri="{FF2B5EF4-FFF2-40B4-BE49-F238E27FC236}">
                  <a16:creationId xmlns:a16="http://schemas.microsoft.com/office/drawing/2014/main" id="{81B42A2B-B5B9-BD88-84F1-F967AFF2E7CC}"/>
                </a:ext>
              </a:extLst>
            </p:cNvPr>
            <p:cNvSpPr/>
            <p:nvPr/>
          </p:nvSpPr>
          <p:spPr bwMode="auto">
            <a:xfrm>
              <a:off x="6884988" y="5273676"/>
              <a:ext cx="44450" cy="19050"/>
            </a:xfrm>
            <a:custGeom>
              <a:avLst/>
              <a:gdLst>
                <a:gd name="T0" fmla="*/ 0 w 18"/>
                <a:gd name="T1" fmla="*/ 3 h 8"/>
                <a:gd name="T2" fmla="*/ 9 w 18"/>
                <a:gd name="T3" fmla="*/ 4 h 8"/>
                <a:gd name="T4" fmla="*/ 18 w 18"/>
                <a:gd name="T5" fmla="*/ 7 h 8"/>
                <a:gd name="T6" fmla="*/ 10 w 18"/>
                <a:gd name="T7" fmla="*/ 1 h 8"/>
                <a:gd name="T8" fmla="*/ 0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cubicBezTo>
                    <a:pt x="1" y="4"/>
                    <a:pt x="4" y="3"/>
                    <a:pt x="9" y="4"/>
                  </a:cubicBezTo>
                  <a:cubicBezTo>
                    <a:pt x="14" y="5"/>
                    <a:pt x="17" y="8"/>
                    <a:pt x="18" y="7"/>
                  </a:cubicBezTo>
                  <a:cubicBezTo>
                    <a:pt x="18" y="7"/>
                    <a:pt x="15" y="2"/>
                    <a:pt x="10" y="1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任意多边形 154">
              <a:extLst>
                <a:ext uri="{FF2B5EF4-FFF2-40B4-BE49-F238E27FC236}">
                  <a16:creationId xmlns:a16="http://schemas.microsoft.com/office/drawing/2014/main" id="{481520EC-0F70-3DE3-DF15-F95DF549BF80}"/>
                </a:ext>
              </a:extLst>
            </p:cNvPr>
            <p:cNvSpPr/>
            <p:nvPr/>
          </p:nvSpPr>
          <p:spPr bwMode="auto">
            <a:xfrm>
              <a:off x="6851651" y="5307013"/>
              <a:ext cx="36513" cy="26988"/>
            </a:xfrm>
            <a:custGeom>
              <a:avLst/>
              <a:gdLst>
                <a:gd name="T0" fmla="*/ 0 w 15"/>
                <a:gd name="T1" fmla="*/ 2 h 11"/>
                <a:gd name="T2" fmla="*/ 8 w 15"/>
                <a:gd name="T3" fmla="*/ 5 h 11"/>
                <a:gd name="T4" fmla="*/ 14 w 15"/>
                <a:gd name="T5" fmla="*/ 10 h 11"/>
                <a:gd name="T6" fmla="*/ 9 w 15"/>
                <a:gd name="T7" fmla="*/ 3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3"/>
                    <a:pt x="4" y="3"/>
                    <a:pt x="8" y="5"/>
                  </a:cubicBezTo>
                  <a:cubicBezTo>
                    <a:pt x="12" y="7"/>
                    <a:pt x="14" y="11"/>
                    <a:pt x="14" y="10"/>
                  </a:cubicBezTo>
                  <a:cubicBezTo>
                    <a:pt x="15" y="10"/>
                    <a:pt x="14" y="5"/>
                    <a:pt x="9" y="3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任意多边形 155">
              <a:extLst>
                <a:ext uri="{FF2B5EF4-FFF2-40B4-BE49-F238E27FC236}">
                  <a16:creationId xmlns:a16="http://schemas.microsoft.com/office/drawing/2014/main" id="{67F5E998-8E6A-690E-5840-87B122FC96A8}"/>
                </a:ext>
              </a:extLst>
            </p:cNvPr>
            <p:cNvSpPr/>
            <p:nvPr/>
          </p:nvSpPr>
          <p:spPr bwMode="auto">
            <a:xfrm>
              <a:off x="6818313" y="5338763"/>
              <a:ext cx="30163" cy="30163"/>
            </a:xfrm>
            <a:custGeom>
              <a:avLst/>
              <a:gdLst>
                <a:gd name="T0" fmla="*/ 11 w 12"/>
                <a:gd name="T1" fmla="*/ 12 h 12"/>
                <a:gd name="T2" fmla="*/ 8 w 12"/>
                <a:gd name="T3" fmla="*/ 4 h 12"/>
                <a:gd name="T4" fmla="*/ 0 w 12"/>
                <a:gd name="T5" fmla="*/ 1 h 12"/>
                <a:gd name="T6" fmla="*/ 6 w 12"/>
                <a:gd name="T7" fmla="*/ 6 h 12"/>
                <a:gd name="T8" fmla="*/ 11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cubicBezTo>
                    <a:pt x="12" y="12"/>
                    <a:pt x="11" y="8"/>
                    <a:pt x="8" y="4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0" y="2"/>
                    <a:pt x="3" y="3"/>
                    <a:pt x="6" y="6"/>
                  </a:cubicBezTo>
                  <a:cubicBezTo>
                    <a:pt x="9" y="9"/>
                    <a:pt x="10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任意多边形 156">
              <a:extLst>
                <a:ext uri="{FF2B5EF4-FFF2-40B4-BE49-F238E27FC236}">
                  <a16:creationId xmlns:a16="http://schemas.microsoft.com/office/drawing/2014/main" id="{D3AB5060-14A5-D4E4-89AA-657752B1065C}"/>
                </a:ext>
              </a:extLst>
            </p:cNvPr>
            <p:cNvSpPr/>
            <p:nvPr/>
          </p:nvSpPr>
          <p:spPr bwMode="auto">
            <a:xfrm>
              <a:off x="6870701" y="5216526"/>
              <a:ext cx="44450" cy="19050"/>
            </a:xfrm>
            <a:custGeom>
              <a:avLst/>
              <a:gdLst>
                <a:gd name="T0" fmla="*/ 1 w 18"/>
                <a:gd name="T1" fmla="*/ 7 h 8"/>
                <a:gd name="T2" fmla="*/ 9 w 18"/>
                <a:gd name="T3" fmla="*/ 4 h 8"/>
                <a:gd name="T4" fmla="*/ 18 w 18"/>
                <a:gd name="T5" fmla="*/ 2 h 8"/>
                <a:gd name="T6" fmla="*/ 8 w 18"/>
                <a:gd name="T7" fmla="*/ 1 h 8"/>
                <a:gd name="T8" fmla="*/ 1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7"/>
                  </a:moveTo>
                  <a:cubicBezTo>
                    <a:pt x="1" y="8"/>
                    <a:pt x="5" y="5"/>
                    <a:pt x="9" y="4"/>
                  </a:cubicBezTo>
                  <a:cubicBezTo>
                    <a:pt x="13" y="3"/>
                    <a:pt x="17" y="3"/>
                    <a:pt x="18" y="2"/>
                  </a:cubicBezTo>
                  <a:cubicBezTo>
                    <a:pt x="18" y="1"/>
                    <a:pt x="13" y="0"/>
                    <a:pt x="8" y="1"/>
                  </a:cubicBezTo>
                  <a:cubicBezTo>
                    <a:pt x="3" y="3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任意多边形 157">
              <a:extLst>
                <a:ext uri="{FF2B5EF4-FFF2-40B4-BE49-F238E27FC236}">
                  <a16:creationId xmlns:a16="http://schemas.microsoft.com/office/drawing/2014/main" id="{4B72CC8A-B227-353D-0268-932C4CF3BB72}"/>
                </a:ext>
              </a:extLst>
            </p:cNvPr>
            <p:cNvSpPr/>
            <p:nvPr/>
          </p:nvSpPr>
          <p:spPr bwMode="auto">
            <a:xfrm>
              <a:off x="6865938" y="5135563"/>
              <a:ext cx="50800" cy="52388"/>
            </a:xfrm>
            <a:custGeom>
              <a:avLst/>
              <a:gdLst>
                <a:gd name="T0" fmla="*/ 0 w 21"/>
                <a:gd name="T1" fmla="*/ 20 h 21"/>
                <a:gd name="T2" fmla="*/ 8 w 21"/>
                <a:gd name="T3" fmla="*/ 17 h 21"/>
                <a:gd name="T4" fmla="*/ 15 w 21"/>
                <a:gd name="T5" fmla="*/ 12 h 21"/>
                <a:gd name="T6" fmla="*/ 19 w 21"/>
                <a:gd name="T7" fmla="*/ 8 h 21"/>
                <a:gd name="T8" fmla="*/ 20 w 21"/>
                <a:gd name="T9" fmla="*/ 5 h 21"/>
                <a:gd name="T10" fmla="*/ 19 w 21"/>
                <a:gd name="T11" fmla="*/ 1 h 21"/>
                <a:gd name="T12" fmla="*/ 15 w 21"/>
                <a:gd name="T13" fmla="*/ 0 h 21"/>
                <a:gd name="T14" fmla="*/ 12 w 21"/>
                <a:gd name="T15" fmla="*/ 2 h 21"/>
                <a:gd name="T16" fmla="*/ 8 w 21"/>
                <a:gd name="T17" fmla="*/ 5 h 21"/>
                <a:gd name="T18" fmla="*/ 3 w 21"/>
                <a:gd name="T19" fmla="*/ 13 h 21"/>
                <a:gd name="T20" fmla="*/ 0 w 21"/>
                <a:gd name="T21" fmla="*/ 21 h 21"/>
                <a:gd name="T22" fmla="*/ 4 w 21"/>
                <a:gd name="T23" fmla="*/ 14 h 21"/>
                <a:gd name="T24" fmla="*/ 10 w 21"/>
                <a:gd name="T25" fmla="*/ 7 h 21"/>
                <a:gd name="T26" fmla="*/ 14 w 21"/>
                <a:gd name="T27" fmla="*/ 4 h 21"/>
                <a:gd name="T28" fmla="*/ 18 w 21"/>
                <a:gd name="T29" fmla="*/ 3 h 21"/>
                <a:gd name="T30" fmla="*/ 18 w 21"/>
                <a:gd name="T31" fmla="*/ 4 h 21"/>
                <a:gd name="T32" fmla="*/ 16 w 21"/>
                <a:gd name="T33" fmla="*/ 6 h 21"/>
                <a:gd name="T34" fmla="*/ 13 w 21"/>
                <a:gd name="T35" fmla="*/ 10 h 21"/>
                <a:gd name="T36" fmla="*/ 7 w 21"/>
                <a:gd name="T37" fmla="*/ 16 h 21"/>
                <a:gd name="T38" fmla="*/ 0 w 21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0" y="21"/>
                    <a:pt x="3" y="20"/>
                    <a:pt x="8" y="17"/>
                  </a:cubicBezTo>
                  <a:cubicBezTo>
                    <a:pt x="10" y="16"/>
                    <a:pt x="13" y="14"/>
                    <a:pt x="15" y="12"/>
                  </a:cubicBezTo>
                  <a:cubicBezTo>
                    <a:pt x="16" y="11"/>
                    <a:pt x="18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4"/>
                    <a:pt x="21" y="2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7"/>
                    <a:pt x="0" y="21"/>
                    <a:pt x="0" y="21"/>
                  </a:cubicBezTo>
                  <a:cubicBezTo>
                    <a:pt x="1" y="21"/>
                    <a:pt x="2" y="18"/>
                    <a:pt x="4" y="14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3" y="5"/>
                    <a:pt x="14" y="4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5" y="7"/>
                    <a:pt x="14" y="9"/>
                    <a:pt x="13" y="10"/>
                  </a:cubicBezTo>
                  <a:cubicBezTo>
                    <a:pt x="11" y="12"/>
                    <a:pt x="9" y="14"/>
                    <a:pt x="7" y="16"/>
                  </a:cubicBezTo>
                  <a:cubicBezTo>
                    <a:pt x="3" y="18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任意多边形 158">
              <a:extLst>
                <a:ext uri="{FF2B5EF4-FFF2-40B4-BE49-F238E27FC236}">
                  <a16:creationId xmlns:a16="http://schemas.microsoft.com/office/drawing/2014/main" id="{3BEC2AEB-F1A3-A4C2-5351-1928A91CE7B5}"/>
                </a:ext>
              </a:extLst>
            </p:cNvPr>
            <p:cNvSpPr/>
            <p:nvPr/>
          </p:nvSpPr>
          <p:spPr bwMode="auto">
            <a:xfrm>
              <a:off x="6826251" y="5129213"/>
              <a:ext cx="44450" cy="58738"/>
            </a:xfrm>
            <a:custGeom>
              <a:avLst/>
              <a:gdLst>
                <a:gd name="T0" fmla="*/ 17 w 18"/>
                <a:gd name="T1" fmla="*/ 24 h 24"/>
                <a:gd name="T2" fmla="*/ 17 w 18"/>
                <a:gd name="T3" fmla="*/ 16 h 24"/>
                <a:gd name="T4" fmla="*/ 12 w 18"/>
                <a:gd name="T5" fmla="*/ 7 h 24"/>
                <a:gd name="T6" fmla="*/ 9 w 18"/>
                <a:gd name="T7" fmla="*/ 3 h 24"/>
                <a:gd name="T8" fmla="*/ 2 w 18"/>
                <a:gd name="T9" fmla="*/ 1 h 24"/>
                <a:gd name="T10" fmla="*/ 0 w 18"/>
                <a:gd name="T11" fmla="*/ 5 h 24"/>
                <a:gd name="T12" fmla="*/ 0 w 18"/>
                <a:gd name="T13" fmla="*/ 8 h 24"/>
                <a:gd name="T14" fmla="*/ 2 w 18"/>
                <a:gd name="T15" fmla="*/ 13 h 24"/>
                <a:gd name="T16" fmla="*/ 8 w 18"/>
                <a:gd name="T17" fmla="*/ 20 h 24"/>
                <a:gd name="T18" fmla="*/ 16 w 18"/>
                <a:gd name="T19" fmla="*/ 22 h 24"/>
                <a:gd name="T20" fmla="*/ 9 w 18"/>
                <a:gd name="T21" fmla="*/ 18 h 24"/>
                <a:gd name="T22" fmla="*/ 4 w 18"/>
                <a:gd name="T23" fmla="*/ 12 h 24"/>
                <a:gd name="T24" fmla="*/ 3 w 18"/>
                <a:gd name="T25" fmla="*/ 7 h 24"/>
                <a:gd name="T26" fmla="*/ 3 w 18"/>
                <a:gd name="T27" fmla="*/ 4 h 24"/>
                <a:gd name="T28" fmla="*/ 7 w 18"/>
                <a:gd name="T29" fmla="*/ 5 h 24"/>
                <a:gd name="T30" fmla="*/ 10 w 18"/>
                <a:gd name="T31" fmla="*/ 9 h 24"/>
                <a:gd name="T32" fmla="*/ 15 w 18"/>
                <a:gd name="T33" fmla="*/ 16 h 24"/>
                <a:gd name="T34" fmla="*/ 17 w 1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8" y="24"/>
                    <a:pt x="18" y="21"/>
                    <a:pt x="17" y="16"/>
                  </a:cubicBezTo>
                  <a:cubicBezTo>
                    <a:pt x="16" y="13"/>
                    <a:pt x="15" y="10"/>
                    <a:pt x="12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7" y="2"/>
                    <a:pt x="5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13" y="23"/>
                    <a:pt x="16" y="23"/>
                    <a:pt x="16" y="22"/>
                  </a:cubicBezTo>
                  <a:cubicBezTo>
                    <a:pt x="16" y="22"/>
                    <a:pt x="13" y="21"/>
                    <a:pt x="9" y="18"/>
                  </a:cubicBezTo>
                  <a:cubicBezTo>
                    <a:pt x="8" y="17"/>
                    <a:pt x="6" y="15"/>
                    <a:pt x="4" y="12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6" y="4"/>
                    <a:pt x="7" y="5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2" y="11"/>
                    <a:pt x="14" y="14"/>
                    <a:pt x="15" y="16"/>
                  </a:cubicBezTo>
                  <a:cubicBezTo>
                    <a:pt x="17" y="21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任意多边形 159">
              <a:extLst>
                <a:ext uri="{FF2B5EF4-FFF2-40B4-BE49-F238E27FC236}">
                  <a16:creationId xmlns:a16="http://schemas.microsoft.com/office/drawing/2014/main" id="{81F33E79-D907-10E9-F9E2-1F563998164F}"/>
                </a:ext>
              </a:extLst>
            </p:cNvPr>
            <p:cNvSpPr/>
            <p:nvPr/>
          </p:nvSpPr>
          <p:spPr bwMode="auto">
            <a:xfrm>
              <a:off x="7124701" y="2378076"/>
              <a:ext cx="193675" cy="558800"/>
            </a:xfrm>
            <a:custGeom>
              <a:avLst/>
              <a:gdLst>
                <a:gd name="T0" fmla="*/ 14 w 79"/>
                <a:gd name="T1" fmla="*/ 0 h 228"/>
                <a:gd name="T2" fmla="*/ 7 w 79"/>
                <a:gd name="T3" fmla="*/ 21 h 228"/>
                <a:gd name="T4" fmla="*/ 10 w 79"/>
                <a:gd name="T5" fmla="*/ 45 h 228"/>
                <a:gd name="T6" fmla="*/ 3 w 79"/>
                <a:gd name="T7" fmla="*/ 91 h 228"/>
                <a:gd name="T8" fmla="*/ 13 w 79"/>
                <a:gd name="T9" fmla="*/ 136 h 228"/>
                <a:gd name="T10" fmla="*/ 28 w 79"/>
                <a:gd name="T11" fmla="*/ 176 h 228"/>
                <a:gd name="T12" fmla="*/ 7 w 79"/>
                <a:gd name="T13" fmla="*/ 222 h 228"/>
                <a:gd name="T14" fmla="*/ 13 w 79"/>
                <a:gd name="T15" fmla="*/ 228 h 228"/>
                <a:gd name="T16" fmla="*/ 21 w 79"/>
                <a:gd name="T17" fmla="*/ 228 h 228"/>
                <a:gd name="T18" fmla="*/ 58 w 79"/>
                <a:gd name="T19" fmla="*/ 221 h 228"/>
                <a:gd name="T20" fmla="*/ 71 w 79"/>
                <a:gd name="T21" fmla="*/ 215 h 228"/>
                <a:gd name="T22" fmla="*/ 76 w 79"/>
                <a:gd name="T23" fmla="*/ 201 h 228"/>
                <a:gd name="T24" fmla="*/ 68 w 79"/>
                <a:gd name="T25" fmla="*/ 109 h 228"/>
                <a:gd name="T26" fmla="*/ 67 w 79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8">
                  <a:moveTo>
                    <a:pt x="14" y="0"/>
                  </a:moveTo>
                  <a:cubicBezTo>
                    <a:pt x="8" y="5"/>
                    <a:pt x="6" y="14"/>
                    <a:pt x="7" y="21"/>
                  </a:cubicBezTo>
                  <a:cubicBezTo>
                    <a:pt x="8" y="29"/>
                    <a:pt x="10" y="37"/>
                    <a:pt x="10" y="45"/>
                  </a:cubicBezTo>
                  <a:cubicBezTo>
                    <a:pt x="11" y="61"/>
                    <a:pt x="3" y="75"/>
                    <a:pt x="3" y="91"/>
                  </a:cubicBezTo>
                  <a:cubicBezTo>
                    <a:pt x="3" y="106"/>
                    <a:pt x="12" y="120"/>
                    <a:pt x="13" y="136"/>
                  </a:cubicBezTo>
                  <a:cubicBezTo>
                    <a:pt x="15" y="150"/>
                    <a:pt x="32" y="161"/>
                    <a:pt x="28" y="176"/>
                  </a:cubicBezTo>
                  <a:cubicBezTo>
                    <a:pt x="24" y="190"/>
                    <a:pt x="0" y="209"/>
                    <a:pt x="7" y="222"/>
                  </a:cubicBezTo>
                  <a:cubicBezTo>
                    <a:pt x="9" y="224"/>
                    <a:pt x="11" y="227"/>
                    <a:pt x="13" y="228"/>
                  </a:cubicBezTo>
                  <a:cubicBezTo>
                    <a:pt x="16" y="228"/>
                    <a:pt x="18" y="228"/>
                    <a:pt x="21" y="228"/>
                  </a:cubicBezTo>
                  <a:cubicBezTo>
                    <a:pt x="33" y="225"/>
                    <a:pt x="46" y="223"/>
                    <a:pt x="58" y="221"/>
                  </a:cubicBezTo>
                  <a:cubicBezTo>
                    <a:pt x="62" y="220"/>
                    <a:pt x="67" y="219"/>
                    <a:pt x="71" y="215"/>
                  </a:cubicBezTo>
                  <a:cubicBezTo>
                    <a:pt x="74" y="212"/>
                    <a:pt x="75" y="206"/>
                    <a:pt x="76" y="201"/>
                  </a:cubicBezTo>
                  <a:cubicBezTo>
                    <a:pt x="79" y="170"/>
                    <a:pt x="71" y="140"/>
                    <a:pt x="68" y="109"/>
                  </a:cubicBezTo>
                  <a:cubicBezTo>
                    <a:pt x="63" y="73"/>
                    <a:pt x="63" y="36"/>
                    <a:pt x="67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直接连接符 310">
              <a:extLst>
                <a:ext uri="{FF2B5EF4-FFF2-40B4-BE49-F238E27FC236}">
                  <a16:creationId xmlns:a16="http://schemas.microsoft.com/office/drawing/2014/main" id="{056C1C80-CB53-CD90-D065-BA90A780CD0C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直接连接符 311">
              <a:extLst>
                <a:ext uri="{FF2B5EF4-FFF2-40B4-BE49-F238E27FC236}">
                  <a16:creationId xmlns:a16="http://schemas.microsoft.com/office/drawing/2014/main" id="{D7F21EEB-A79A-2FDB-39EE-37E81F5F301E}"/>
                </a:ext>
              </a:extLst>
            </p:cNvPr>
            <p:cNvSpPr/>
            <p:nvPr/>
          </p:nvSpPr>
          <p:spPr bwMode="auto">
            <a:xfrm>
              <a:off x="7281863" y="2887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任意多边形 162">
              <a:extLst>
                <a:ext uri="{FF2B5EF4-FFF2-40B4-BE49-F238E27FC236}">
                  <a16:creationId xmlns:a16="http://schemas.microsoft.com/office/drawing/2014/main" id="{8570E109-AA0D-8EF7-C939-07CFDFDCCA5D}"/>
                </a:ext>
              </a:extLst>
            </p:cNvPr>
            <p:cNvSpPr/>
            <p:nvPr/>
          </p:nvSpPr>
          <p:spPr bwMode="auto">
            <a:xfrm>
              <a:off x="7167563" y="2293938"/>
              <a:ext cx="344488" cy="635000"/>
            </a:xfrm>
            <a:custGeom>
              <a:avLst/>
              <a:gdLst>
                <a:gd name="T0" fmla="*/ 0 w 141"/>
                <a:gd name="T1" fmla="*/ 73 h 259"/>
                <a:gd name="T2" fmla="*/ 67 w 141"/>
                <a:gd name="T3" fmla="*/ 2 h 259"/>
                <a:gd name="T4" fmla="*/ 141 w 141"/>
                <a:gd name="T5" fmla="*/ 70 h 259"/>
                <a:gd name="T6" fmla="*/ 139 w 141"/>
                <a:gd name="T7" fmla="*/ 227 h 259"/>
                <a:gd name="T8" fmla="*/ 136 w 141"/>
                <a:gd name="T9" fmla="*/ 235 h 259"/>
                <a:gd name="T10" fmla="*/ 94 w 141"/>
                <a:gd name="T11" fmla="*/ 258 h 259"/>
                <a:gd name="T12" fmla="*/ 53 w 141"/>
                <a:gd name="T13" fmla="*/ 247 h 259"/>
                <a:gd name="T14" fmla="*/ 47 w 141"/>
                <a:gd name="T15" fmla="*/ 235 h 259"/>
                <a:gd name="T16" fmla="*/ 49 w 141"/>
                <a:gd name="T17" fmla="*/ 200 h 259"/>
                <a:gd name="T18" fmla="*/ 49 w 141"/>
                <a:gd name="T19" fmla="*/ 199 h 259"/>
                <a:gd name="T20" fmla="*/ 39 w 141"/>
                <a:gd name="T21" fmla="*/ 199 h 259"/>
                <a:gd name="T22" fmla="*/ 2 w 141"/>
                <a:gd name="T23" fmla="*/ 150 h 259"/>
                <a:gd name="T24" fmla="*/ 0 w 141"/>
                <a:gd name="T25" fmla="*/ 7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9">
                  <a:moveTo>
                    <a:pt x="0" y="73"/>
                  </a:moveTo>
                  <a:cubicBezTo>
                    <a:pt x="0" y="36"/>
                    <a:pt x="30" y="4"/>
                    <a:pt x="67" y="2"/>
                  </a:cubicBezTo>
                  <a:cubicBezTo>
                    <a:pt x="107" y="0"/>
                    <a:pt x="140" y="31"/>
                    <a:pt x="141" y="7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9" y="230"/>
                    <a:pt x="138" y="233"/>
                    <a:pt x="136" y="235"/>
                  </a:cubicBezTo>
                  <a:cubicBezTo>
                    <a:pt x="126" y="248"/>
                    <a:pt x="109" y="257"/>
                    <a:pt x="94" y="258"/>
                  </a:cubicBezTo>
                  <a:cubicBezTo>
                    <a:pt x="79" y="259"/>
                    <a:pt x="65" y="254"/>
                    <a:pt x="53" y="247"/>
                  </a:cubicBezTo>
                  <a:cubicBezTo>
                    <a:pt x="49" y="244"/>
                    <a:pt x="47" y="239"/>
                    <a:pt x="47" y="235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199"/>
                    <a:pt x="41" y="199"/>
                    <a:pt x="39" y="199"/>
                  </a:cubicBezTo>
                  <a:cubicBezTo>
                    <a:pt x="30" y="196"/>
                    <a:pt x="7" y="185"/>
                    <a:pt x="2" y="150"/>
                  </a:cubicBezTo>
                  <a:cubicBezTo>
                    <a:pt x="0" y="138"/>
                    <a:pt x="0" y="105"/>
                    <a:pt x="0" y="73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任意多边形 163">
              <a:extLst>
                <a:ext uri="{FF2B5EF4-FFF2-40B4-BE49-F238E27FC236}">
                  <a16:creationId xmlns:a16="http://schemas.microsoft.com/office/drawing/2014/main" id="{A55A324A-EE92-F383-3221-44A8CBC3EED5}"/>
                </a:ext>
              </a:extLst>
            </p:cNvPr>
            <p:cNvSpPr/>
            <p:nvPr/>
          </p:nvSpPr>
          <p:spPr bwMode="auto">
            <a:xfrm>
              <a:off x="7243763" y="2482851"/>
              <a:ext cx="50800" cy="125413"/>
            </a:xfrm>
            <a:custGeom>
              <a:avLst/>
              <a:gdLst>
                <a:gd name="T0" fmla="*/ 17 w 21"/>
                <a:gd name="T1" fmla="*/ 51 h 51"/>
                <a:gd name="T2" fmla="*/ 7 w 21"/>
                <a:gd name="T3" fmla="*/ 49 h 51"/>
                <a:gd name="T4" fmla="*/ 3 w 21"/>
                <a:gd name="T5" fmla="*/ 47 h 51"/>
                <a:gd name="T6" fmla="*/ 4 w 21"/>
                <a:gd name="T7" fmla="*/ 43 h 51"/>
                <a:gd name="T8" fmla="*/ 9 w 21"/>
                <a:gd name="T9" fmla="*/ 31 h 51"/>
                <a:gd name="T10" fmla="*/ 20 w 21"/>
                <a:gd name="T11" fmla="*/ 0 h 51"/>
                <a:gd name="T12" fmla="*/ 7 w 21"/>
                <a:gd name="T13" fmla="*/ 30 h 51"/>
                <a:gd name="T14" fmla="*/ 2 w 21"/>
                <a:gd name="T15" fmla="*/ 42 h 51"/>
                <a:gd name="T16" fmla="*/ 1 w 21"/>
                <a:gd name="T17" fmla="*/ 48 h 51"/>
                <a:gd name="T18" fmla="*/ 4 w 21"/>
                <a:gd name="T19" fmla="*/ 50 h 51"/>
                <a:gd name="T20" fmla="*/ 7 w 21"/>
                <a:gd name="T21" fmla="*/ 51 h 51"/>
                <a:gd name="T22" fmla="*/ 17 w 21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1">
                  <a:moveTo>
                    <a:pt x="17" y="51"/>
                  </a:moveTo>
                  <a:cubicBezTo>
                    <a:pt x="17" y="50"/>
                    <a:pt x="13" y="50"/>
                    <a:pt x="7" y="49"/>
                  </a:cubicBezTo>
                  <a:cubicBezTo>
                    <a:pt x="5" y="49"/>
                    <a:pt x="4" y="48"/>
                    <a:pt x="3" y="47"/>
                  </a:cubicBezTo>
                  <a:cubicBezTo>
                    <a:pt x="3" y="46"/>
                    <a:pt x="4" y="44"/>
                    <a:pt x="4" y="43"/>
                  </a:cubicBezTo>
                  <a:cubicBezTo>
                    <a:pt x="6" y="39"/>
                    <a:pt x="7" y="35"/>
                    <a:pt x="9" y="31"/>
                  </a:cubicBezTo>
                  <a:cubicBezTo>
                    <a:pt x="16" y="14"/>
                    <a:pt x="21" y="0"/>
                    <a:pt x="20" y="0"/>
                  </a:cubicBezTo>
                  <a:cubicBezTo>
                    <a:pt x="19" y="0"/>
                    <a:pt x="13" y="13"/>
                    <a:pt x="7" y="30"/>
                  </a:cubicBezTo>
                  <a:cubicBezTo>
                    <a:pt x="5" y="34"/>
                    <a:pt x="4" y="38"/>
                    <a:pt x="2" y="42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2" y="49"/>
                    <a:pt x="3" y="50"/>
                    <a:pt x="4" y="50"/>
                  </a:cubicBezTo>
                  <a:cubicBezTo>
                    <a:pt x="5" y="50"/>
                    <a:pt x="6" y="51"/>
                    <a:pt x="7" y="51"/>
                  </a:cubicBezTo>
                  <a:cubicBezTo>
                    <a:pt x="13" y="51"/>
                    <a:pt x="17" y="51"/>
                    <a:pt x="17" y="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任意多边形 164">
              <a:extLst>
                <a:ext uri="{FF2B5EF4-FFF2-40B4-BE49-F238E27FC236}">
                  <a16:creationId xmlns:a16="http://schemas.microsoft.com/office/drawing/2014/main" id="{137B25ED-278C-8748-FF32-F6C274C626CF}"/>
                </a:ext>
              </a:extLst>
            </p:cNvPr>
            <p:cNvSpPr/>
            <p:nvPr/>
          </p:nvSpPr>
          <p:spPr bwMode="auto">
            <a:xfrm>
              <a:off x="7189788" y="2524126"/>
              <a:ext cx="28575" cy="30163"/>
            </a:xfrm>
            <a:custGeom>
              <a:avLst/>
              <a:gdLst>
                <a:gd name="T0" fmla="*/ 1 w 12"/>
                <a:gd name="T1" fmla="*/ 6 h 12"/>
                <a:gd name="T2" fmla="*/ 6 w 12"/>
                <a:gd name="T3" fmla="*/ 11 h 12"/>
                <a:gd name="T4" fmla="*/ 12 w 12"/>
                <a:gd name="T5" fmla="*/ 6 h 12"/>
                <a:gd name="T6" fmla="*/ 7 w 12"/>
                <a:gd name="T7" fmla="*/ 1 h 12"/>
                <a:gd name="T8" fmla="*/ 1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10" y="1"/>
                    <a:pt x="7" y="1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任意多边形 165">
              <a:extLst>
                <a:ext uri="{FF2B5EF4-FFF2-40B4-BE49-F238E27FC236}">
                  <a16:creationId xmlns:a16="http://schemas.microsoft.com/office/drawing/2014/main" id="{E3CD06B7-8F2F-70C0-FED5-96A5AFE5009D}"/>
                </a:ext>
              </a:extLst>
            </p:cNvPr>
            <p:cNvSpPr/>
            <p:nvPr/>
          </p:nvSpPr>
          <p:spPr bwMode="auto">
            <a:xfrm>
              <a:off x="7194551" y="2487613"/>
              <a:ext cx="55563" cy="22225"/>
            </a:xfrm>
            <a:custGeom>
              <a:avLst/>
              <a:gdLst>
                <a:gd name="T0" fmla="*/ 0 w 23"/>
                <a:gd name="T1" fmla="*/ 7 h 9"/>
                <a:gd name="T2" fmla="*/ 12 w 23"/>
                <a:gd name="T3" fmla="*/ 5 h 9"/>
                <a:gd name="T4" fmla="*/ 23 w 23"/>
                <a:gd name="T5" fmla="*/ 8 h 9"/>
                <a:gd name="T6" fmla="*/ 21 w 23"/>
                <a:gd name="T7" fmla="*/ 4 h 9"/>
                <a:gd name="T8" fmla="*/ 12 w 23"/>
                <a:gd name="T9" fmla="*/ 0 h 9"/>
                <a:gd name="T10" fmla="*/ 3 w 23"/>
                <a:gd name="T11" fmla="*/ 3 h 9"/>
                <a:gd name="T12" fmla="*/ 0 w 2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0" y="7"/>
                  </a:moveTo>
                  <a:cubicBezTo>
                    <a:pt x="1" y="8"/>
                    <a:pt x="5" y="4"/>
                    <a:pt x="12" y="5"/>
                  </a:cubicBezTo>
                  <a:cubicBezTo>
                    <a:pt x="18" y="5"/>
                    <a:pt x="22" y="9"/>
                    <a:pt x="23" y="8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6" y="1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1" y="5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任意多边形 166">
              <a:extLst>
                <a:ext uri="{FF2B5EF4-FFF2-40B4-BE49-F238E27FC236}">
                  <a16:creationId xmlns:a16="http://schemas.microsoft.com/office/drawing/2014/main" id="{D00B09A0-5B80-5A48-AF4C-985357E5C508}"/>
                </a:ext>
              </a:extLst>
            </p:cNvPr>
            <p:cNvSpPr/>
            <p:nvPr/>
          </p:nvSpPr>
          <p:spPr bwMode="auto">
            <a:xfrm>
              <a:off x="7334251" y="2527301"/>
              <a:ext cx="28575" cy="269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1 h 11"/>
                <a:gd name="T4" fmla="*/ 12 w 12"/>
                <a:gd name="T5" fmla="*/ 6 h 11"/>
                <a:gd name="T6" fmla="*/ 6 w 12"/>
                <a:gd name="T7" fmla="*/ 0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8"/>
                    <a:pt x="2" y="11"/>
                    <a:pt x="6" y="11"/>
                  </a:cubicBezTo>
                  <a:cubicBezTo>
                    <a:pt x="9" y="11"/>
                    <a:pt x="11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任意多边形 167">
              <a:extLst>
                <a:ext uri="{FF2B5EF4-FFF2-40B4-BE49-F238E27FC236}">
                  <a16:creationId xmlns:a16="http://schemas.microsoft.com/office/drawing/2014/main" id="{5E01A29E-06DD-7902-3E24-B26EF7D4ACC3}"/>
                </a:ext>
              </a:extLst>
            </p:cNvPr>
            <p:cNvSpPr/>
            <p:nvPr/>
          </p:nvSpPr>
          <p:spPr bwMode="auto">
            <a:xfrm>
              <a:off x="7339013" y="2490788"/>
              <a:ext cx="60325" cy="22225"/>
            </a:xfrm>
            <a:custGeom>
              <a:avLst/>
              <a:gdLst>
                <a:gd name="T0" fmla="*/ 0 w 25"/>
                <a:gd name="T1" fmla="*/ 8 h 9"/>
                <a:gd name="T2" fmla="*/ 12 w 25"/>
                <a:gd name="T3" fmla="*/ 4 h 9"/>
                <a:gd name="T4" fmla="*/ 25 w 25"/>
                <a:gd name="T5" fmla="*/ 6 h 9"/>
                <a:gd name="T6" fmla="*/ 22 w 25"/>
                <a:gd name="T7" fmla="*/ 3 h 9"/>
                <a:gd name="T8" fmla="*/ 12 w 25"/>
                <a:gd name="T9" fmla="*/ 0 h 9"/>
                <a:gd name="T10" fmla="*/ 3 w 25"/>
                <a:gd name="T11" fmla="*/ 4 h 9"/>
                <a:gd name="T12" fmla="*/ 0 w 2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9"/>
                    <a:pt x="6" y="5"/>
                    <a:pt x="12" y="4"/>
                  </a:cubicBezTo>
                  <a:cubicBezTo>
                    <a:pt x="19" y="4"/>
                    <a:pt x="24" y="7"/>
                    <a:pt x="25" y="6"/>
                  </a:cubicBezTo>
                  <a:cubicBezTo>
                    <a:pt x="25" y="6"/>
                    <a:pt x="24" y="4"/>
                    <a:pt x="22" y="3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任意多边形 168">
              <a:extLst>
                <a:ext uri="{FF2B5EF4-FFF2-40B4-BE49-F238E27FC236}">
                  <a16:creationId xmlns:a16="http://schemas.microsoft.com/office/drawing/2014/main" id="{A4114BA6-BCAB-7ABB-73CB-A89F098256C6}"/>
                </a:ext>
              </a:extLst>
            </p:cNvPr>
            <p:cNvSpPr/>
            <p:nvPr/>
          </p:nvSpPr>
          <p:spPr bwMode="auto">
            <a:xfrm>
              <a:off x="7286626" y="2744788"/>
              <a:ext cx="133350" cy="76200"/>
            </a:xfrm>
            <a:custGeom>
              <a:avLst/>
              <a:gdLst>
                <a:gd name="T0" fmla="*/ 0 w 54"/>
                <a:gd name="T1" fmla="*/ 15 h 31"/>
                <a:gd name="T2" fmla="*/ 54 w 54"/>
                <a:gd name="T3" fmla="*/ 0 h 31"/>
                <a:gd name="T4" fmla="*/ 0 w 54"/>
                <a:gd name="T5" fmla="*/ 27 h 31"/>
                <a:gd name="T6" fmla="*/ 0 w 54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1">
                  <a:moveTo>
                    <a:pt x="0" y="15"/>
                  </a:moveTo>
                  <a:cubicBezTo>
                    <a:pt x="0" y="15"/>
                    <a:pt x="24" y="17"/>
                    <a:pt x="54" y="0"/>
                  </a:cubicBezTo>
                  <a:cubicBezTo>
                    <a:pt x="54" y="0"/>
                    <a:pt x="45" y="31"/>
                    <a:pt x="0" y="27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任意多边形 169">
              <a:extLst>
                <a:ext uri="{FF2B5EF4-FFF2-40B4-BE49-F238E27FC236}">
                  <a16:creationId xmlns:a16="http://schemas.microsoft.com/office/drawing/2014/main" id="{78022B98-4F11-C228-933D-77E0B3574DED}"/>
                </a:ext>
              </a:extLst>
            </p:cNvPr>
            <p:cNvSpPr/>
            <p:nvPr/>
          </p:nvSpPr>
          <p:spPr bwMode="auto">
            <a:xfrm>
              <a:off x="7286626" y="2632076"/>
              <a:ext cx="49213" cy="34925"/>
            </a:xfrm>
            <a:custGeom>
              <a:avLst/>
              <a:gdLst>
                <a:gd name="T0" fmla="*/ 1 w 20"/>
                <a:gd name="T1" fmla="*/ 4 h 14"/>
                <a:gd name="T2" fmla="*/ 11 w 20"/>
                <a:gd name="T3" fmla="*/ 0 h 14"/>
                <a:gd name="T4" fmla="*/ 18 w 20"/>
                <a:gd name="T5" fmla="*/ 4 h 14"/>
                <a:gd name="T6" fmla="*/ 19 w 20"/>
                <a:gd name="T7" fmla="*/ 11 h 14"/>
                <a:gd name="T8" fmla="*/ 11 w 20"/>
                <a:gd name="T9" fmla="*/ 13 h 14"/>
                <a:gd name="T10" fmla="*/ 3 w 20"/>
                <a:gd name="T11" fmla="*/ 8 h 14"/>
                <a:gd name="T12" fmla="*/ 1 w 20"/>
                <a:gd name="T13" fmla="*/ 7 h 14"/>
                <a:gd name="T14" fmla="*/ 1 w 20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4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14" y="0"/>
                    <a:pt x="17" y="2"/>
                    <a:pt x="18" y="4"/>
                  </a:cubicBezTo>
                  <a:cubicBezTo>
                    <a:pt x="20" y="6"/>
                    <a:pt x="20" y="9"/>
                    <a:pt x="19" y="11"/>
                  </a:cubicBezTo>
                  <a:cubicBezTo>
                    <a:pt x="17" y="13"/>
                    <a:pt x="14" y="14"/>
                    <a:pt x="11" y="13"/>
                  </a:cubicBezTo>
                  <a:cubicBezTo>
                    <a:pt x="8" y="12"/>
                    <a:pt x="5" y="10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任意多边形 170">
              <a:extLst>
                <a:ext uri="{FF2B5EF4-FFF2-40B4-BE49-F238E27FC236}">
                  <a16:creationId xmlns:a16="http://schemas.microsoft.com/office/drawing/2014/main" id="{D5AC0AD0-083D-234A-5BE3-D8F905A3F2CF}"/>
                </a:ext>
              </a:extLst>
            </p:cNvPr>
            <p:cNvSpPr/>
            <p:nvPr/>
          </p:nvSpPr>
          <p:spPr bwMode="auto">
            <a:xfrm>
              <a:off x="7280276" y="2617788"/>
              <a:ext cx="50800" cy="41275"/>
            </a:xfrm>
            <a:custGeom>
              <a:avLst/>
              <a:gdLst>
                <a:gd name="T0" fmla="*/ 20 w 21"/>
                <a:gd name="T1" fmla="*/ 0 h 17"/>
                <a:gd name="T2" fmla="*/ 13 w 21"/>
                <a:gd name="T3" fmla="*/ 11 h 17"/>
                <a:gd name="T4" fmla="*/ 0 w 21"/>
                <a:gd name="T5" fmla="*/ 16 h 17"/>
                <a:gd name="T6" fmla="*/ 5 w 21"/>
                <a:gd name="T7" fmla="*/ 17 h 17"/>
                <a:gd name="T8" fmla="*/ 15 w 21"/>
                <a:gd name="T9" fmla="*/ 14 h 17"/>
                <a:gd name="T10" fmla="*/ 21 w 21"/>
                <a:gd name="T11" fmla="*/ 4 h 17"/>
                <a:gd name="T12" fmla="*/ 20 w 2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20" y="0"/>
                  </a:moveTo>
                  <a:cubicBezTo>
                    <a:pt x="19" y="0"/>
                    <a:pt x="19" y="6"/>
                    <a:pt x="13" y="11"/>
                  </a:cubicBezTo>
                  <a:cubicBezTo>
                    <a:pt x="7" y="16"/>
                    <a:pt x="0" y="15"/>
                    <a:pt x="0" y="16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8" y="17"/>
                    <a:pt x="12" y="16"/>
                    <a:pt x="15" y="14"/>
                  </a:cubicBezTo>
                  <a:cubicBezTo>
                    <a:pt x="19" y="11"/>
                    <a:pt x="21" y="7"/>
                    <a:pt x="21" y="4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任意多边形 171">
              <a:extLst>
                <a:ext uri="{FF2B5EF4-FFF2-40B4-BE49-F238E27FC236}">
                  <a16:creationId xmlns:a16="http://schemas.microsoft.com/office/drawing/2014/main" id="{80867C68-A541-B4FC-D047-C3842171AF4C}"/>
                </a:ext>
              </a:extLst>
            </p:cNvPr>
            <p:cNvSpPr/>
            <p:nvPr/>
          </p:nvSpPr>
          <p:spPr bwMode="auto">
            <a:xfrm>
              <a:off x="7334251" y="2446338"/>
              <a:ext cx="69850" cy="22225"/>
            </a:xfrm>
            <a:custGeom>
              <a:avLst/>
              <a:gdLst>
                <a:gd name="T0" fmla="*/ 0 w 29"/>
                <a:gd name="T1" fmla="*/ 4 h 9"/>
                <a:gd name="T2" fmla="*/ 14 w 29"/>
                <a:gd name="T3" fmla="*/ 6 h 9"/>
                <a:gd name="T4" fmla="*/ 28 w 29"/>
                <a:gd name="T5" fmla="*/ 8 h 9"/>
                <a:gd name="T6" fmla="*/ 25 w 29"/>
                <a:gd name="T7" fmla="*/ 4 h 9"/>
                <a:gd name="T8" fmla="*/ 15 w 29"/>
                <a:gd name="T9" fmla="*/ 0 h 9"/>
                <a:gd name="T10" fmla="*/ 4 w 29"/>
                <a:gd name="T11" fmla="*/ 1 h 9"/>
                <a:gd name="T12" fmla="*/ 0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0" y="4"/>
                  </a:moveTo>
                  <a:cubicBezTo>
                    <a:pt x="1" y="6"/>
                    <a:pt x="7" y="5"/>
                    <a:pt x="14" y="6"/>
                  </a:cubicBezTo>
                  <a:cubicBezTo>
                    <a:pt x="21" y="7"/>
                    <a:pt x="27" y="9"/>
                    <a:pt x="28" y="8"/>
                  </a:cubicBezTo>
                  <a:cubicBezTo>
                    <a:pt x="29" y="7"/>
                    <a:pt x="28" y="6"/>
                    <a:pt x="25" y="4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任意多边形 172">
              <a:extLst>
                <a:ext uri="{FF2B5EF4-FFF2-40B4-BE49-F238E27FC236}">
                  <a16:creationId xmlns:a16="http://schemas.microsoft.com/office/drawing/2014/main" id="{9DB86453-A017-BEBB-3732-E0DEDB60676E}"/>
                </a:ext>
              </a:extLst>
            </p:cNvPr>
            <p:cNvSpPr/>
            <p:nvPr/>
          </p:nvSpPr>
          <p:spPr bwMode="auto">
            <a:xfrm>
              <a:off x="7194551" y="2438401"/>
              <a:ext cx="53975" cy="22225"/>
            </a:xfrm>
            <a:custGeom>
              <a:avLst/>
              <a:gdLst>
                <a:gd name="T0" fmla="*/ 1 w 22"/>
                <a:gd name="T1" fmla="*/ 7 h 9"/>
                <a:gd name="T2" fmla="*/ 11 w 22"/>
                <a:gd name="T3" fmla="*/ 7 h 9"/>
                <a:gd name="T4" fmla="*/ 22 w 22"/>
                <a:gd name="T5" fmla="*/ 5 h 9"/>
                <a:gd name="T6" fmla="*/ 19 w 22"/>
                <a:gd name="T7" fmla="*/ 2 h 9"/>
                <a:gd name="T8" fmla="*/ 11 w 22"/>
                <a:gd name="T9" fmla="*/ 0 h 9"/>
                <a:gd name="T10" fmla="*/ 2 w 22"/>
                <a:gd name="T11" fmla="*/ 4 h 9"/>
                <a:gd name="T12" fmla="*/ 1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" y="7"/>
                  </a:moveTo>
                  <a:cubicBezTo>
                    <a:pt x="2" y="9"/>
                    <a:pt x="6" y="7"/>
                    <a:pt x="11" y="7"/>
                  </a:cubicBezTo>
                  <a:cubicBezTo>
                    <a:pt x="16" y="6"/>
                    <a:pt x="21" y="7"/>
                    <a:pt x="22" y="5"/>
                  </a:cubicBezTo>
                  <a:cubicBezTo>
                    <a:pt x="22" y="5"/>
                    <a:pt x="21" y="3"/>
                    <a:pt x="19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1"/>
                    <a:pt x="4" y="2"/>
                    <a:pt x="2" y="4"/>
                  </a:cubicBezTo>
                  <a:cubicBezTo>
                    <a:pt x="1" y="5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任意多边形 173">
              <a:extLst>
                <a:ext uri="{FF2B5EF4-FFF2-40B4-BE49-F238E27FC236}">
                  <a16:creationId xmlns:a16="http://schemas.microsoft.com/office/drawing/2014/main" id="{EEF2002C-4026-CD5B-5BE8-362D700BC10C}"/>
                </a:ext>
              </a:extLst>
            </p:cNvPr>
            <p:cNvSpPr/>
            <p:nvPr/>
          </p:nvSpPr>
          <p:spPr bwMode="auto">
            <a:xfrm>
              <a:off x="7299326" y="2254251"/>
              <a:ext cx="266700" cy="312738"/>
            </a:xfrm>
            <a:custGeom>
              <a:avLst/>
              <a:gdLst>
                <a:gd name="T0" fmla="*/ 8 w 109"/>
                <a:gd name="T1" fmla="*/ 10 h 127"/>
                <a:gd name="T2" fmla="*/ 25 w 109"/>
                <a:gd name="T3" fmla="*/ 2 h 127"/>
                <a:gd name="T4" fmla="*/ 96 w 109"/>
                <a:gd name="T5" fmla="*/ 43 h 127"/>
                <a:gd name="T6" fmla="*/ 95 w 109"/>
                <a:gd name="T7" fmla="*/ 125 h 127"/>
                <a:gd name="T8" fmla="*/ 84 w 109"/>
                <a:gd name="T9" fmla="*/ 127 h 127"/>
                <a:gd name="T10" fmla="*/ 4 w 109"/>
                <a:gd name="T11" fmla="*/ 27 h 127"/>
                <a:gd name="T12" fmla="*/ 8 w 109"/>
                <a:gd name="T13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7">
                  <a:moveTo>
                    <a:pt x="8" y="10"/>
                  </a:moveTo>
                  <a:cubicBezTo>
                    <a:pt x="12" y="5"/>
                    <a:pt x="18" y="3"/>
                    <a:pt x="25" y="2"/>
                  </a:cubicBezTo>
                  <a:cubicBezTo>
                    <a:pt x="52" y="0"/>
                    <a:pt x="82" y="18"/>
                    <a:pt x="96" y="43"/>
                  </a:cubicBezTo>
                  <a:cubicBezTo>
                    <a:pt x="109" y="67"/>
                    <a:pt x="108" y="101"/>
                    <a:pt x="95" y="12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63" y="124"/>
                    <a:pt x="31" y="62"/>
                    <a:pt x="4" y="27"/>
                  </a:cubicBezTo>
                  <a:cubicBezTo>
                    <a:pt x="0" y="22"/>
                    <a:pt x="5" y="15"/>
                    <a:pt x="8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任意多边形 174">
              <a:extLst>
                <a:ext uri="{FF2B5EF4-FFF2-40B4-BE49-F238E27FC236}">
                  <a16:creationId xmlns:a16="http://schemas.microsoft.com/office/drawing/2014/main" id="{8877064E-308B-2984-7EDA-71CAEEA43BA7}"/>
                </a:ext>
              </a:extLst>
            </p:cNvPr>
            <p:cNvSpPr/>
            <p:nvPr/>
          </p:nvSpPr>
          <p:spPr bwMode="auto">
            <a:xfrm>
              <a:off x="7140576" y="2247901"/>
              <a:ext cx="190500" cy="230188"/>
            </a:xfrm>
            <a:custGeom>
              <a:avLst/>
              <a:gdLst>
                <a:gd name="T0" fmla="*/ 20 w 78"/>
                <a:gd name="T1" fmla="*/ 27 h 94"/>
                <a:gd name="T2" fmla="*/ 75 w 78"/>
                <a:gd name="T3" fmla="*/ 11 h 94"/>
                <a:gd name="T4" fmla="*/ 64 w 78"/>
                <a:gd name="T5" fmla="*/ 31 h 94"/>
                <a:gd name="T6" fmla="*/ 41 w 78"/>
                <a:gd name="T7" fmla="*/ 47 h 94"/>
                <a:gd name="T8" fmla="*/ 11 w 78"/>
                <a:gd name="T9" fmla="*/ 93 h 94"/>
                <a:gd name="T10" fmla="*/ 9 w 78"/>
                <a:gd name="T11" fmla="*/ 94 h 94"/>
                <a:gd name="T12" fmla="*/ 3 w 78"/>
                <a:gd name="T13" fmla="*/ 75 h 94"/>
                <a:gd name="T14" fmla="*/ 20 w 78"/>
                <a:gd name="T15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4">
                  <a:moveTo>
                    <a:pt x="20" y="27"/>
                  </a:moveTo>
                  <a:cubicBezTo>
                    <a:pt x="32" y="15"/>
                    <a:pt x="52" y="0"/>
                    <a:pt x="75" y="11"/>
                  </a:cubicBezTo>
                  <a:cubicBezTo>
                    <a:pt x="78" y="18"/>
                    <a:pt x="70" y="26"/>
                    <a:pt x="64" y="31"/>
                  </a:cubicBezTo>
                  <a:cubicBezTo>
                    <a:pt x="55" y="38"/>
                    <a:pt x="47" y="42"/>
                    <a:pt x="41" y="47"/>
                  </a:cubicBezTo>
                  <a:cubicBezTo>
                    <a:pt x="29" y="57"/>
                    <a:pt x="13" y="73"/>
                    <a:pt x="11" y="93"/>
                  </a:cubicBezTo>
                  <a:cubicBezTo>
                    <a:pt x="11" y="94"/>
                    <a:pt x="10" y="94"/>
                    <a:pt x="9" y="94"/>
                  </a:cubicBezTo>
                  <a:cubicBezTo>
                    <a:pt x="7" y="94"/>
                    <a:pt x="4" y="85"/>
                    <a:pt x="3" y="75"/>
                  </a:cubicBezTo>
                  <a:cubicBezTo>
                    <a:pt x="0" y="52"/>
                    <a:pt x="7" y="39"/>
                    <a:pt x="20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任意多边形 175">
              <a:extLst>
                <a:ext uri="{FF2B5EF4-FFF2-40B4-BE49-F238E27FC236}">
                  <a16:creationId xmlns:a16="http://schemas.microsoft.com/office/drawing/2014/main" id="{0C70A09F-2BFF-CB9C-779A-9B786424B0AD}"/>
                </a:ext>
              </a:extLst>
            </p:cNvPr>
            <p:cNvSpPr/>
            <p:nvPr/>
          </p:nvSpPr>
          <p:spPr bwMode="auto">
            <a:xfrm>
              <a:off x="7491413" y="2513013"/>
              <a:ext cx="65088" cy="130175"/>
            </a:xfrm>
            <a:custGeom>
              <a:avLst/>
              <a:gdLst>
                <a:gd name="T0" fmla="*/ 0 w 27"/>
                <a:gd name="T1" fmla="*/ 9 h 53"/>
                <a:gd name="T2" fmla="*/ 27 w 27"/>
                <a:gd name="T3" fmla="*/ 27 h 53"/>
                <a:gd name="T4" fmla="*/ 0 w 27"/>
                <a:gd name="T5" fmla="*/ 47 h 53"/>
                <a:gd name="T6" fmla="*/ 0 w 27"/>
                <a:gd name="T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9"/>
                  </a:moveTo>
                  <a:cubicBezTo>
                    <a:pt x="1" y="8"/>
                    <a:pt x="27" y="0"/>
                    <a:pt x="27" y="27"/>
                  </a:cubicBezTo>
                  <a:cubicBezTo>
                    <a:pt x="26" y="53"/>
                    <a:pt x="0" y="48"/>
                    <a:pt x="0" y="47"/>
                  </a:cubicBezTo>
                  <a:cubicBezTo>
                    <a:pt x="0" y="4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任意多边形 176">
              <a:extLst>
                <a:ext uri="{FF2B5EF4-FFF2-40B4-BE49-F238E27FC236}">
                  <a16:creationId xmlns:a16="http://schemas.microsoft.com/office/drawing/2014/main" id="{858D1EA7-CB3F-A141-237E-D7B095C73C0D}"/>
                </a:ext>
              </a:extLst>
            </p:cNvPr>
            <p:cNvSpPr/>
            <p:nvPr/>
          </p:nvSpPr>
          <p:spPr bwMode="auto">
            <a:xfrm>
              <a:off x="7510463" y="2551113"/>
              <a:ext cx="28575" cy="57150"/>
            </a:xfrm>
            <a:custGeom>
              <a:avLst/>
              <a:gdLst>
                <a:gd name="T0" fmla="*/ 0 w 12"/>
                <a:gd name="T1" fmla="*/ 21 h 23"/>
                <a:gd name="T2" fmla="*/ 1 w 12"/>
                <a:gd name="T3" fmla="*/ 22 h 23"/>
                <a:gd name="T4" fmla="*/ 5 w 12"/>
                <a:gd name="T5" fmla="*/ 22 h 23"/>
                <a:gd name="T6" fmla="*/ 10 w 12"/>
                <a:gd name="T7" fmla="*/ 11 h 23"/>
                <a:gd name="T8" fmla="*/ 9 w 12"/>
                <a:gd name="T9" fmla="*/ 5 h 23"/>
                <a:gd name="T10" fmla="*/ 5 w 12"/>
                <a:gd name="T11" fmla="*/ 1 h 23"/>
                <a:gd name="T12" fmla="*/ 3 w 12"/>
                <a:gd name="T13" fmla="*/ 2 h 23"/>
                <a:gd name="T14" fmla="*/ 2 w 12"/>
                <a:gd name="T15" fmla="*/ 4 h 23"/>
                <a:gd name="T16" fmla="*/ 2 w 12"/>
                <a:gd name="T17" fmla="*/ 2 h 23"/>
                <a:gd name="T18" fmla="*/ 3 w 12"/>
                <a:gd name="T19" fmla="*/ 1 h 23"/>
                <a:gd name="T20" fmla="*/ 6 w 12"/>
                <a:gd name="T21" fmla="*/ 0 h 23"/>
                <a:gd name="T22" fmla="*/ 10 w 12"/>
                <a:gd name="T23" fmla="*/ 4 h 23"/>
                <a:gd name="T24" fmla="*/ 12 w 12"/>
                <a:gd name="T25" fmla="*/ 11 h 23"/>
                <a:gd name="T26" fmla="*/ 5 w 12"/>
                <a:gd name="T27" fmla="*/ 23 h 23"/>
                <a:gd name="T28" fmla="*/ 1 w 12"/>
                <a:gd name="T29" fmla="*/ 22 h 23"/>
                <a:gd name="T30" fmla="*/ 0 w 12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2"/>
                    <a:pt x="5" y="22"/>
                  </a:cubicBezTo>
                  <a:cubicBezTo>
                    <a:pt x="7" y="21"/>
                    <a:pt x="10" y="16"/>
                    <a:pt x="10" y="11"/>
                  </a:cubicBezTo>
                  <a:cubicBezTo>
                    <a:pt x="10" y="9"/>
                    <a:pt x="10" y="7"/>
                    <a:pt x="9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2"/>
                    <a:pt x="10" y="4"/>
                  </a:cubicBezTo>
                  <a:cubicBezTo>
                    <a:pt x="11" y="6"/>
                    <a:pt x="12" y="9"/>
                    <a:pt x="12" y="11"/>
                  </a:cubicBezTo>
                  <a:cubicBezTo>
                    <a:pt x="12" y="17"/>
                    <a:pt x="9" y="22"/>
                    <a:pt x="5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任意多边形 177">
              <a:extLst>
                <a:ext uri="{FF2B5EF4-FFF2-40B4-BE49-F238E27FC236}">
                  <a16:creationId xmlns:a16="http://schemas.microsoft.com/office/drawing/2014/main" id="{AE66A1D4-AF3C-9A47-C861-DCF9A2B4FDD8}"/>
                </a:ext>
              </a:extLst>
            </p:cNvPr>
            <p:cNvSpPr/>
            <p:nvPr/>
          </p:nvSpPr>
          <p:spPr bwMode="auto">
            <a:xfrm>
              <a:off x="6443663" y="2527301"/>
              <a:ext cx="250825" cy="379413"/>
            </a:xfrm>
            <a:custGeom>
              <a:avLst/>
              <a:gdLst>
                <a:gd name="T0" fmla="*/ 102 w 102"/>
                <a:gd name="T1" fmla="*/ 135 h 155"/>
                <a:gd name="T2" fmla="*/ 63 w 102"/>
                <a:gd name="T3" fmla="*/ 155 h 155"/>
                <a:gd name="T4" fmla="*/ 47 w 102"/>
                <a:gd name="T5" fmla="*/ 128 h 155"/>
                <a:gd name="T6" fmla="*/ 26 w 102"/>
                <a:gd name="T7" fmla="*/ 114 h 155"/>
                <a:gd name="T8" fmla="*/ 12 w 102"/>
                <a:gd name="T9" fmla="*/ 98 h 155"/>
                <a:gd name="T10" fmla="*/ 9 w 102"/>
                <a:gd name="T11" fmla="*/ 85 h 155"/>
                <a:gd name="T12" fmla="*/ 10 w 102"/>
                <a:gd name="T13" fmla="*/ 83 h 155"/>
                <a:gd name="T14" fmla="*/ 14 w 102"/>
                <a:gd name="T15" fmla="*/ 76 h 155"/>
                <a:gd name="T16" fmla="*/ 11 w 102"/>
                <a:gd name="T17" fmla="*/ 60 h 155"/>
                <a:gd name="T18" fmla="*/ 16 w 102"/>
                <a:gd name="T19" fmla="*/ 42 h 155"/>
                <a:gd name="T20" fmla="*/ 1 w 102"/>
                <a:gd name="T21" fmla="*/ 11 h 155"/>
                <a:gd name="T22" fmla="*/ 2 w 102"/>
                <a:gd name="T23" fmla="*/ 2 h 155"/>
                <a:gd name="T24" fmla="*/ 7 w 102"/>
                <a:gd name="T25" fmla="*/ 2 h 155"/>
                <a:gd name="T26" fmla="*/ 27 w 102"/>
                <a:gd name="T27" fmla="*/ 30 h 155"/>
                <a:gd name="T28" fmla="*/ 32 w 102"/>
                <a:gd name="T29" fmla="*/ 36 h 155"/>
                <a:gd name="T30" fmla="*/ 39 w 102"/>
                <a:gd name="T31" fmla="*/ 37 h 155"/>
                <a:gd name="T32" fmla="*/ 41 w 102"/>
                <a:gd name="T33" fmla="*/ 25 h 155"/>
                <a:gd name="T34" fmla="*/ 61 w 102"/>
                <a:gd name="T35" fmla="*/ 39 h 155"/>
                <a:gd name="T36" fmla="*/ 78 w 102"/>
                <a:gd name="T37" fmla="*/ 62 h 155"/>
                <a:gd name="T38" fmla="*/ 85 w 102"/>
                <a:gd name="T39" fmla="*/ 104 h 155"/>
                <a:gd name="T40" fmla="*/ 102 w 102"/>
                <a:gd name="T41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55">
                  <a:moveTo>
                    <a:pt x="102" y="135"/>
                  </a:moveTo>
                  <a:cubicBezTo>
                    <a:pt x="63" y="155"/>
                    <a:pt x="63" y="155"/>
                    <a:pt x="63" y="155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38" y="123"/>
                    <a:pt x="29" y="117"/>
                    <a:pt x="26" y="114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94"/>
                    <a:pt x="8" y="90"/>
                    <a:pt x="9" y="85"/>
                  </a:cubicBezTo>
                  <a:cubicBezTo>
                    <a:pt x="9" y="84"/>
                    <a:pt x="9" y="83"/>
                    <a:pt x="10" y="83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2" y="66"/>
                    <a:pt x="11" y="60"/>
                  </a:cubicBezTo>
                  <a:cubicBezTo>
                    <a:pt x="11" y="54"/>
                    <a:pt x="16" y="42"/>
                    <a:pt x="16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27" y="30"/>
                    <a:pt x="27" y="3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7" y="27"/>
                    <a:pt x="41" y="2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96"/>
                    <a:pt x="85" y="104"/>
                  </a:cubicBezTo>
                  <a:cubicBezTo>
                    <a:pt x="90" y="113"/>
                    <a:pt x="102" y="135"/>
                    <a:pt x="102" y="13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任意多边形 178">
              <a:extLst>
                <a:ext uri="{FF2B5EF4-FFF2-40B4-BE49-F238E27FC236}">
                  <a16:creationId xmlns:a16="http://schemas.microsoft.com/office/drawing/2014/main" id="{77D497E2-3C70-C188-2724-E887CC018560}"/>
                </a:ext>
              </a:extLst>
            </p:cNvPr>
            <p:cNvSpPr/>
            <p:nvPr/>
          </p:nvSpPr>
          <p:spPr bwMode="auto">
            <a:xfrm>
              <a:off x="6480176" y="2630488"/>
              <a:ext cx="30163" cy="60325"/>
            </a:xfrm>
            <a:custGeom>
              <a:avLst/>
              <a:gdLst>
                <a:gd name="T0" fmla="*/ 11 w 12"/>
                <a:gd name="T1" fmla="*/ 25 h 25"/>
                <a:gd name="T2" fmla="*/ 4 w 12"/>
                <a:gd name="T3" fmla="*/ 13 h 25"/>
                <a:gd name="T4" fmla="*/ 1 w 12"/>
                <a:gd name="T5" fmla="*/ 0 h 25"/>
                <a:gd name="T6" fmla="*/ 6 w 12"/>
                <a:gd name="T7" fmla="*/ 13 h 25"/>
                <a:gd name="T8" fmla="*/ 11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25"/>
                  </a:moveTo>
                  <a:cubicBezTo>
                    <a:pt x="11" y="25"/>
                    <a:pt x="7" y="20"/>
                    <a:pt x="4" y="13"/>
                  </a:cubicBezTo>
                  <a:cubicBezTo>
                    <a:pt x="1" y="7"/>
                    <a:pt x="0" y="0"/>
                    <a:pt x="1" y="0"/>
                  </a:cubicBezTo>
                  <a:cubicBezTo>
                    <a:pt x="1" y="0"/>
                    <a:pt x="3" y="6"/>
                    <a:pt x="6" y="13"/>
                  </a:cubicBezTo>
                  <a:cubicBezTo>
                    <a:pt x="9" y="20"/>
                    <a:pt x="12" y="25"/>
                    <a:pt x="11" y="2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任意多边形 179">
              <a:extLst>
                <a:ext uri="{FF2B5EF4-FFF2-40B4-BE49-F238E27FC236}">
                  <a16:creationId xmlns:a16="http://schemas.microsoft.com/office/drawing/2014/main" id="{E41D673B-168E-8321-C1F6-34A1E2C7AEA2}"/>
                </a:ext>
              </a:extLst>
            </p:cNvPr>
            <p:cNvSpPr/>
            <p:nvPr/>
          </p:nvSpPr>
          <p:spPr bwMode="auto">
            <a:xfrm>
              <a:off x="6473826" y="2695576"/>
              <a:ext cx="11113" cy="34925"/>
            </a:xfrm>
            <a:custGeom>
              <a:avLst/>
              <a:gdLst>
                <a:gd name="T0" fmla="*/ 5 w 5"/>
                <a:gd name="T1" fmla="*/ 14 h 14"/>
                <a:gd name="T2" fmla="*/ 2 w 5"/>
                <a:gd name="T3" fmla="*/ 7 h 14"/>
                <a:gd name="T4" fmla="*/ 0 w 5"/>
                <a:gd name="T5" fmla="*/ 0 h 14"/>
                <a:gd name="T6" fmla="*/ 3 w 5"/>
                <a:gd name="T7" fmla="*/ 7 h 14"/>
                <a:gd name="T8" fmla="*/ 5 w 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3" y="11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2" y="3"/>
                    <a:pt x="3" y="7"/>
                  </a:cubicBezTo>
                  <a:cubicBezTo>
                    <a:pt x="4" y="11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任意多边形 180">
              <a:extLst>
                <a:ext uri="{FF2B5EF4-FFF2-40B4-BE49-F238E27FC236}">
                  <a16:creationId xmlns:a16="http://schemas.microsoft.com/office/drawing/2014/main" id="{629541ED-3E6C-B9C4-3D30-484F40B984A3}"/>
                </a:ext>
              </a:extLst>
            </p:cNvPr>
            <p:cNvSpPr/>
            <p:nvPr/>
          </p:nvSpPr>
          <p:spPr bwMode="auto">
            <a:xfrm>
              <a:off x="6500813" y="2586038"/>
              <a:ext cx="87313" cy="93663"/>
            </a:xfrm>
            <a:custGeom>
              <a:avLst/>
              <a:gdLst>
                <a:gd name="T0" fmla="*/ 0 w 36"/>
                <a:gd name="T1" fmla="*/ 1 h 38"/>
                <a:gd name="T2" fmla="*/ 5 w 36"/>
                <a:gd name="T3" fmla="*/ 7 h 38"/>
                <a:gd name="T4" fmla="*/ 16 w 36"/>
                <a:gd name="T5" fmla="*/ 22 h 38"/>
                <a:gd name="T6" fmla="*/ 23 w 36"/>
                <a:gd name="T7" fmla="*/ 30 h 38"/>
                <a:gd name="T8" fmla="*/ 29 w 36"/>
                <a:gd name="T9" fmla="*/ 36 h 38"/>
                <a:gd name="T10" fmla="*/ 36 w 36"/>
                <a:gd name="T11" fmla="*/ 38 h 38"/>
                <a:gd name="T12" fmla="*/ 34 w 36"/>
                <a:gd name="T13" fmla="*/ 38 h 38"/>
                <a:gd name="T14" fmla="*/ 28 w 36"/>
                <a:gd name="T15" fmla="*/ 36 h 38"/>
                <a:gd name="T16" fmla="*/ 22 w 36"/>
                <a:gd name="T17" fmla="*/ 31 h 38"/>
                <a:gd name="T18" fmla="*/ 15 w 36"/>
                <a:gd name="T19" fmla="*/ 23 h 38"/>
                <a:gd name="T20" fmla="*/ 4 w 36"/>
                <a:gd name="T21" fmla="*/ 7 h 38"/>
                <a:gd name="T22" fmla="*/ 0 w 36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8">
                  <a:moveTo>
                    <a:pt x="0" y="1"/>
                  </a:moveTo>
                  <a:cubicBezTo>
                    <a:pt x="0" y="0"/>
                    <a:pt x="2" y="3"/>
                    <a:pt x="5" y="7"/>
                  </a:cubicBezTo>
                  <a:cubicBezTo>
                    <a:pt x="8" y="11"/>
                    <a:pt x="12" y="16"/>
                    <a:pt x="16" y="22"/>
                  </a:cubicBezTo>
                  <a:cubicBezTo>
                    <a:pt x="18" y="25"/>
                    <a:pt x="21" y="28"/>
                    <a:pt x="23" y="30"/>
                  </a:cubicBezTo>
                  <a:cubicBezTo>
                    <a:pt x="25" y="32"/>
                    <a:pt x="27" y="34"/>
                    <a:pt x="29" y="36"/>
                  </a:cubicBezTo>
                  <a:cubicBezTo>
                    <a:pt x="33" y="38"/>
                    <a:pt x="36" y="37"/>
                    <a:pt x="36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2" y="38"/>
                    <a:pt x="30" y="38"/>
                    <a:pt x="28" y="36"/>
                  </a:cubicBezTo>
                  <a:cubicBezTo>
                    <a:pt x="26" y="35"/>
                    <a:pt x="24" y="33"/>
                    <a:pt x="22" y="31"/>
                  </a:cubicBezTo>
                  <a:cubicBezTo>
                    <a:pt x="20" y="28"/>
                    <a:pt x="17" y="26"/>
                    <a:pt x="15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任意多边形 181">
              <a:extLst>
                <a:ext uri="{FF2B5EF4-FFF2-40B4-BE49-F238E27FC236}">
                  <a16:creationId xmlns:a16="http://schemas.microsoft.com/office/drawing/2014/main" id="{A0E413D8-AA02-1371-8520-7ED221C149EC}"/>
                </a:ext>
              </a:extLst>
            </p:cNvPr>
            <p:cNvSpPr/>
            <p:nvPr/>
          </p:nvSpPr>
          <p:spPr bwMode="auto">
            <a:xfrm>
              <a:off x="6537326" y="2598738"/>
              <a:ext cx="39688" cy="73025"/>
            </a:xfrm>
            <a:custGeom>
              <a:avLst/>
              <a:gdLst>
                <a:gd name="T0" fmla="*/ 16 w 16"/>
                <a:gd name="T1" fmla="*/ 30 h 30"/>
                <a:gd name="T2" fmla="*/ 15 w 16"/>
                <a:gd name="T3" fmla="*/ 25 h 30"/>
                <a:gd name="T4" fmla="*/ 8 w 16"/>
                <a:gd name="T5" fmla="*/ 16 h 30"/>
                <a:gd name="T6" fmla="*/ 2 w 16"/>
                <a:gd name="T7" fmla="*/ 11 h 30"/>
                <a:gd name="T8" fmla="*/ 0 w 16"/>
                <a:gd name="T9" fmla="*/ 6 h 30"/>
                <a:gd name="T10" fmla="*/ 1 w 16"/>
                <a:gd name="T11" fmla="*/ 0 h 30"/>
                <a:gd name="T12" fmla="*/ 1 w 16"/>
                <a:gd name="T13" fmla="*/ 5 h 30"/>
                <a:gd name="T14" fmla="*/ 3 w 16"/>
                <a:gd name="T15" fmla="*/ 10 h 30"/>
                <a:gd name="T16" fmla="*/ 8 w 16"/>
                <a:gd name="T17" fmla="*/ 15 h 30"/>
                <a:gd name="T18" fmla="*/ 15 w 16"/>
                <a:gd name="T19" fmla="*/ 25 h 30"/>
                <a:gd name="T20" fmla="*/ 16 w 16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6" y="30"/>
                    <a:pt x="16" y="28"/>
                    <a:pt x="15" y="25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6" y="14"/>
                    <a:pt x="4" y="13"/>
                    <a:pt x="2" y="11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5" y="12"/>
                    <a:pt x="6" y="13"/>
                    <a:pt x="8" y="15"/>
                  </a:cubicBezTo>
                  <a:cubicBezTo>
                    <a:pt x="12" y="18"/>
                    <a:pt x="14" y="22"/>
                    <a:pt x="15" y="25"/>
                  </a:cubicBezTo>
                  <a:cubicBezTo>
                    <a:pt x="16" y="28"/>
                    <a:pt x="16" y="30"/>
                    <a:pt x="16" y="3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任意多边形 182">
              <a:extLst>
                <a:ext uri="{FF2B5EF4-FFF2-40B4-BE49-F238E27FC236}">
                  <a16:creationId xmlns:a16="http://schemas.microsoft.com/office/drawing/2014/main" id="{B0A39F13-209D-31C3-1594-849556D406CE}"/>
                </a:ext>
              </a:extLst>
            </p:cNvPr>
            <p:cNvSpPr/>
            <p:nvPr/>
          </p:nvSpPr>
          <p:spPr bwMode="auto">
            <a:xfrm>
              <a:off x="7046913" y="2833688"/>
              <a:ext cx="604838" cy="831850"/>
            </a:xfrm>
            <a:custGeom>
              <a:avLst/>
              <a:gdLst>
                <a:gd name="T0" fmla="*/ 240 w 247"/>
                <a:gd name="T1" fmla="*/ 318 h 339"/>
                <a:gd name="T2" fmla="*/ 240 w 247"/>
                <a:gd name="T3" fmla="*/ 249 h 339"/>
                <a:gd name="T4" fmla="*/ 247 w 247"/>
                <a:gd name="T5" fmla="*/ 107 h 339"/>
                <a:gd name="T6" fmla="*/ 208 w 247"/>
                <a:gd name="T7" fmla="*/ 0 h 339"/>
                <a:gd name="T8" fmla="*/ 144 w 247"/>
                <a:gd name="T9" fmla="*/ 2 h 339"/>
                <a:gd name="T10" fmla="*/ 96 w 247"/>
                <a:gd name="T11" fmla="*/ 3 h 339"/>
                <a:gd name="T12" fmla="*/ 18 w 247"/>
                <a:gd name="T13" fmla="*/ 79 h 339"/>
                <a:gd name="T14" fmla="*/ 5 w 247"/>
                <a:gd name="T15" fmla="*/ 176 h 339"/>
                <a:gd name="T16" fmla="*/ 10 w 247"/>
                <a:gd name="T17" fmla="*/ 203 h 339"/>
                <a:gd name="T18" fmla="*/ 27 w 247"/>
                <a:gd name="T19" fmla="*/ 268 h 339"/>
                <a:gd name="T20" fmla="*/ 40 w 247"/>
                <a:gd name="T21" fmla="*/ 327 h 339"/>
                <a:gd name="T22" fmla="*/ 232 w 247"/>
                <a:gd name="T23" fmla="*/ 332 h 339"/>
                <a:gd name="T24" fmla="*/ 240 w 247"/>
                <a:gd name="T25" fmla="*/ 3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39">
                  <a:moveTo>
                    <a:pt x="240" y="318"/>
                  </a:moveTo>
                  <a:cubicBezTo>
                    <a:pt x="240" y="249"/>
                    <a:pt x="240" y="249"/>
                    <a:pt x="240" y="249"/>
                  </a:cubicBezTo>
                  <a:cubicBezTo>
                    <a:pt x="240" y="249"/>
                    <a:pt x="247" y="141"/>
                    <a:pt x="247" y="107"/>
                  </a:cubicBezTo>
                  <a:cubicBezTo>
                    <a:pt x="247" y="74"/>
                    <a:pt x="208" y="0"/>
                    <a:pt x="208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18" y="79"/>
                    <a:pt x="18" y="79"/>
                  </a:cubicBezTo>
                  <a:cubicBezTo>
                    <a:pt x="18" y="79"/>
                    <a:pt x="0" y="123"/>
                    <a:pt x="5" y="176"/>
                  </a:cubicBezTo>
                  <a:cubicBezTo>
                    <a:pt x="6" y="185"/>
                    <a:pt x="8" y="194"/>
                    <a:pt x="10" y="20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36" y="312"/>
                    <a:pt x="40" y="327"/>
                  </a:cubicBezTo>
                  <a:cubicBezTo>
                    <a:pt x="42" y="339"/>
                    <a:pt x="174" y="333"/>
                    <a:pt x="232" y="332"/>
                  </a:cubicBezTo>
                  <a:cubicBezTo>
                    <a:pt x="245" y="332"/>
                    <a:pt x="240" y="318"/>
                    <a:pt x="240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任意多边形 183">
              <a:extLst>
                <a:ext uri="{FF2B5EF4-FFF2-40B4-BE49-F238E27FC236}">
                  <a16:creationId xmlns:a16="http://schemas.microsoft.com/office/drawing/2014/main" id="{D8E34BFA-08AF-9E70-5BD1-37D1399DB335}"/>
                </a:ext>
              </a:extLst>
            </p:cNvPr>
            <p:cNvSpPr/>
            <p:nvPr/>
          </p:nvSpPr>
          <p:spPr bwMode="auto">
            <a:xfrm>
              <a:off x="6569076" y="2784476"/>
              <a:ext cx="779463" cy="552450"/>
            </a:xfrm>
            <a:custGeom>
              <a:avLst/>
              <a:gdLst>
                <a:gd name="T0" fmla="*/ 41 w 318"/>
                <a:gd name="T1" fmla="*/ 0 h 225"/>
                <a:gd name="T2" fmla="*/ 126 w 318"/>
                <a:gd name="T3" fmla="*/ 117 h 225"/>
                <a:gd name="T4" fmla="*/ 225 w 318"/>
                <a:gd name="T5" fmla="*/ 50 h 225"/>
                <a:gd name="T6" fmla="*/ 293 w 318"/>
                <a:gd name="T7" fmla="*/ 24 h 225"/>
                <a:gd name="T8" fmla="*/ 285 w 318"/>
                <a:gd name="T9" fmla="*/ 142 h 225"/>
                <a:gd name="T10" fmla="*/ 109 w 318"/>
                <a:gd name="T11" fmla="*/ 221 h 225"/>
                <a:gd name="T12" fmla="*/ 7 w 318"/>
                <a:gd name="T13" fmla="*/ 47 h 225"/>
                <a:gd name="T14" fmla="*/ 0 w 318"/>
                <a:gd name="T15" fmla="*/ 37 h 225"/>
                <a:gd name="T16" fmla="*/ 41 w 31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25">
                  <a:moveTo>
                    <a:pt x="41" y="0"/>
                  </a:moveTo>
                  <a:cubicBezTo>
                    <a:pt x="41" y="0"/>
                    <a:pt x="123" y="117"/>
                    <a:pt x="126" y="117"/>
                  </a:cubicBezTo>
                  <a:cubicBezTo>
                    <a:pt x="129" y="117"/>
                    <a:pt x="225" y="50"/>
                    <a:pt x="225" y="50"/>
                  </a:cubicBezTo>
                  <a:cubicBezTo>
                    <a:pt x="225" y="50"/>
                    <a:pt x="267" y="18"/>
                    <a:pt x="293" y="24"/>
                  </a:cubicBezTo>
                  <a:cubicBezTo>
                    <a:pt x="318" y="30"/>
                    <a:pt x="285" y="142"/>
                    <a:pt x="285" y="142"/>
                  </a:cubicBezTo>
                  <a:cubicBezTo>
                    <a:pt x="285" y="142"/>
                    <a:pt x="154" y="217"/>
                    <a:pt x="109" y="221"/>
                  </a:cubicBezTo>
                  <a:cubicBezTo>
                    <a:pt x="65" y="225"/>
                    <a:pt x="7" y="47"/>
                    <a:pt x="7" y="4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任意多边形 184">
              <a:extLst>
                <a:ext uri="{FF2B5EF4-FFF2-40B4-BE49-F238E27FC236}">
                  <a16:creationId xmlns:a16="http://schemas.microsoft.com/office/drawing/2014/main" id="{261F2293-CA23-8E5E-52EC-94AB55117083}"/>
                </a:ext>
              </a:extLst>
            </p:cNvPr>
            <p:cNvSpPr/>
            <p:nvPr/>
          </p:nvSpPr>
          <p:spPr bwMode="auto">
            <a:xfrm>
              <a:off x="7054851" y="3152776"/>
              <a:ext cx="177800" cy="490538"/>
            </a:xfrm>
            <a:custGeom>
              <a:avLst/>
              <a:gdLst>
                <a:gd name="T0" fmla="*/ 73 w 73"/>
                <a:gd name="T1" fmla="*/ 0 h 200"/>
                <a:gd name="T2" fmla="*/ 71 w 73"/>
                <a:gd name="T3" fmla="*/ 1 h 200"/>
                <a:gd name="T4" fmla="*/ 64 w 73"/>
                <a:gd name="T5" fmla="*/ 5 h 200"/>
                <a:gd name="T6" fmla="*/ 41 w 73"/>
                <a:gd name="T7" fmla="*/ 17 h 200"/>
                <a:gd name="T8" fmla="*/ 25 w 73"/>
                <a:gd name="T9" fmla="*/ 26 h 200"/>
                <a:gd name="T10" fmla="*/ 16 w 73"/>
                <a:gd name="T11" fmla="*/ 31 h 200"/>
                <a:gd name="T12" fmla="*/ 7 w 73"/>
                <a:gd name="T13" fmla="*/ 36 h 200"/>
                <a:gd name="T14" fmla="*/ 2 w 73"/>
                <a:gd name="T15" fmla="*/ 44 h 200"/>
                <a:gd name="T16" fmla="*/ 4 w 73"/>
                <a:gd name="T17" fmla="*/ 56 h 200"/>
                <a:gd name="T18" fmla="*/ 10 w 73"/>
                <a:gd name="T19" fmla="*/ 80 h 200"/>
                <a:gd name="T20" fmla="*/ 31 w 73"/>
                <a:gd name="T21" fmla="*/ 164 h 200"/>
                <a:gd name="T22" fmla="*/ 36 w 73"/>
                <a:gd name="T23" fmla="*/ 190 h 200"/>
                <a:gd name="T24" fmla="*/ 38 w 73"/>
                <a:gd name="T25" fmla="*/ 197 h 200"/>
                <a:gd name="T26" fmla="*/ 38 w 73"/>
                <a:gd name="T27" fmla="*/ 200 h 200"/>
                <a:gd name="T28" fmla="*/ 37 w 73"/>
                <a:gd name="T29" fmla="*/ 197 h 200"/>
                <a:gd name="T30" fmla="*/ 36 w 73"/>
                <a:gd name="T31" fmla="*/ 190 h 200"/>
                <a:gd name="T32" fmla="*/ 29 w 73"/>
                <a:gd name="T33" fmla="*/ 165 h 200"/>
                <a:gd name="T34" fmla="*/ 8 w 73"/>
                <a:gd name="T35" fmla="*/ 80 h 200"/>
                <a:gd name="T36" fmla="*/ 2 w 73"/>
                <a:gd name="T37" fmla="*/ 56 h 200"/>
                <a:gd name="T38" fmla="*/ 0 w 73"/>
                <a:gd name="T39" fmla="*/ 44 h 200"/>
                <a:gd name="T40" fmla="*/ 2 w 73"/>
                <a:gd name="T41" fmla="*/ 38 h 200"/>
                <a:gd name="T42" fmla="*/ 6 w 73"/>
                <a:gd name="T43" fmla="*/ 34 h 200"/>
                <a:gd name="T44" fmla="*/ 40 w 73"/>
                <a:gd name="T45" fmla="*/ 16 h 200"/>
                <a:gd name="T46" fmla="*/ 64 w 73"/>
                <a:gd name="T47" fmla="*/ 4 h 200"/>
                <a:gd name="T48" fmla="*/ 70 w 73"/>
                <a:gd name="T49" fmla="*/ 1 h 200"/>
                <a:gd name="T50" fmla="*/ 73 w 73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0">
                  <a:moveTo>
                    <a:pt x="73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69" y="2"/>
                    <a:pt x="67" y="3"/>
                    <a:pt x="64" y="5"/>
                  </a:cubicBezTo>
                  <a:cubicBezTo>
                    <a:pt x="59" y="8"/>
                    <a:pt x="51" y="12"/>
                    <a:pt x="41" y="17"/>
                  </a:cubicBezTo>
                  <a:cubicBezTo>
                    <a:pt x="36" y="20"/>
                    <a:pt x="31" y="23"/>
                    <a:pt x="25" y="26"/>
                  </a:cubicBezTo>
                  <a:cubicBezTo>
                    <a:pt x="22" y="27"/>
                    <a:pt x="19" y="29"/>
                    <a:pt x="16" y="31"/>
                  </a:cubicBezTo>
                  <a:cubicBezTo>
                    <a:pt x="13" y="32"/>
                    <a:pt x="9" y="33"/>
                    <a:pt x="7" y="36"/>
                  </a:cubicBezTo>
                  <a:cubicBezTo>
                    <a:pt x="4" y="38"/>
                    <a:pt x="2" y="41"/>
                    <a:pt x="2" y="44"/>
                  </a:cubicBezTo>
                  <a:cubicBezTo>
                    <a:pt x="2" y="48"/>
                    <a:pt x="3" y="52"/>
                    <a:pt x="4" y="56"/>
                  </a:cubicBezTo>
                  <a:cubicBezTo>
                    <a:pt x="6" y="64"/>
                    <a:pt x="8" y="72"/>
                    <a:pt x="10" y="80"/>
                  </a:cubicBezTo>
                  <a:cubicBezTo>
                    <a:pt x="17" y="113"/>
                    <a:pt x="25" y="143"/>
                    <a:pt x="31" y="164"/>
                  </a:cubicBezTo>
                  <a:cubicBezTo>
                    <a:pt x="33" y="175"/>
                    <a:pt x="35" y="184"/>
                    <a:pt x="36" y="190"/>
                  </a:cubicBezTo>
                  <a:cubicBezTo>
                    <a:pt x="37" y="193"/>
                    <a:pt x="38" y="195"/>
                    <a:pt x="38" y="197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38" y="200"/>
                    <a:pt x="38" y="199"/>
                    <a:pt x="37" y="197"/>
                  </a:cubicBezTo>
                  <a:cubicBezTo>
                    <a:pt x="37" y="195"/>
                    <a:pt x="36" y="193"/>
                    <a:pt x="36" y="190"/>
                  </a:cubicBezTo>
                  <a:cubicBezTo>
                    <a:pt x="34" y="184"/>
                    <a:pt x="32" y="175"/>
                    <a:pt x="29" y="165"/>
                  </a:cubicBezTo>
                  <a:cubicBezTo>
                    <a:pt x="23" y="143"/>
                    <a:pt x="15" y="114"/>
                    <a:pt x="8" y="80"/>
                  </a:cubicBezTo>
                  <a:cubicBezTo>
                    <a:pt x="6" y="72"/>
                    <a:pt x="3" y="64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0" y="42"/>
                    <a:pt x="1" y="40"/>
                    <a:pt x="2" y="38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9" y="27"/>
                    <a:pt x="30" y="21"/>
                    <a:pt x="40" y="16"/>
                  </a:cubicBezTo>
                  <a:cubicBezTo>
                    <a:pt x="50" y="11"/>
                    <a:pt x="58" y="7"/>
                    <a:pt x="64" y="4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任意多边形 185">
              <a:extLst>
                <a:ext uri="{FF2B5EF4-FFF2-40B4-BE49-F238E27FC236}">
                  <a16:creationId xmlns:a16="http://schemas.microsoft.com/office/drawing/2014/main" id="{58CE6366-84D5-F47B-B9C5-2C2FD324D607}"/>
                </a:ext>
              </a:extLst>
            </p:cNvPr>
            <p:cNvSpPr/>
            <p:nvPr/>
          </p:nvSpPr>
          <p:spPr bwMode="auto">
            <a:xfrm>
              <a:off x="6862763" y="3071813"/>
              <a:ext cx="15875" cy="107950"/>
            </a:xfrm>
            <a:custGeom>
              <a:avLst/>
              <a:gdLst>
                <a:gd name="T0" fmla="*/ 3 w 6"/>
                <a:gd name="T1" fmla="*/ 44 h 44"/>
                <a:gd name="T2" fmla="*/ 0 w 6"/>
                <a:gd name="T3" fmla="*/ 22 h 44"/>
                <a:gd name="T4" fmla="*/ 6 w 6"/>
                <a:gd name="T5" fmla="*/ 0 h 44"/>
                <a:gd name="T6" fmla="*/ 3 w 6"/>
                <a:gd name="T7" fmla="*/ 22 h 44"/>
                <a:gd name="T8" fmla="*/ 3 w 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3" y="44"/>
                  </a:moveTo>
                  <a:cubicBezTo>
                    <a:pt x="2" y="44"/>
                    <a:pt x="0" y="34"/>
                    <a:pt x="0" y="22"/>
                  </a:cubicBezTo>
                  <a:cubicBezTo>
                    <a:pt x="1" y="9"/>
                    <a:pt x="5" y="0"/>
                    <a:pt x="6" y="0"/>
                  </a:cubicBezTo>
                  <a:cubicBezTo>
                    <a:pt x="6" y="0"/>
                    <a:pt x="3" y="10"/>
                    <a:pt x="3" y="22"/>
                  </a:cubicBezTo>
                  <a:cubicBezTo>
                    <a:pt x="2" y="34"/>
                    <a:pt x="3" y="44"/>
                    <a:pt x="3" y="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任意多边形 186">
              <a:extLst>
                <a:ext uri="{FF2B5EF4-FFF2-40B4-BE49-F238E27FC236}">
                  <a16:creationId xmlns:a16="http://schemas.microsoft.com/office/drawing/2014/main" id="{CE669A92-B61B-4B09-FC09-84B5CB1EF8DD}"/>
                </a:ext>
              </a:extLst>
            </p:cNvPr>
            <p:cNvSpPr/>
            <p:nvPr/>
          </p:nvSpPr>
          <p:spPr bwMode="auto">
            <a:xfrm>
              <a:off x="6824663" y="3071813"/>
              <a:ext cx="53975" cy="90488"/>
            </a:xfrm>
            <a:custGeom>
              <a:avLst/>
              <a:gdLst>
                <a:gd name="T0" fmla="*/ 1 w 22"/>
                <a:gd name="T1" fmla="*/ 37 h 37"/>
                <a:gd name="T2" fmla="*/ 7 w 22"/>
                <a:gd name="T3" fmla="*/ 16 h 37"/>
                <a:gd name="T4" fmla="*/ 22 w 22"/>
                <a:gd name="T5" fmla="*/ 0 h 37"/>
                <a:gd name="T6" fmla="*/ 9 w 22"/>
                <a:gd name="T7" fmla="*/ 18 h 37"/>
                <a:gd name="T8" fmla="*/ 1 w 2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7">
                  <a:moveTo>
                    <a:pt x="1" y="37"/>
                  </a:move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2" y="0"/>
                    <a:pt x="22" y="0"/>
                  </a:cubicBezTo>
                  <a:cubicBezTo>
                    <a:pt x="22" y="1"/>
                    <a:pt x="15" y="7"/>
                    <a:pt x="9" y="18"/>
                  </a:cubicBezTo>
                  <a:cubicBezTo>
                    <a:pt x="3" y="28"/>
                    <a:pt x="1" y="37"/>
                    <a:pt x="1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任意多边形 187">
              <a:extLst>
                <a:ext uri="{FF2B5EF4-FFF2-40B4-BE49-F238E27FC236}">
                  <a16:creationId xmlns:a16="http://schemas.microsoft.com/office/drawing/2014/main" id="{547090DE-A02D-BD4F-E92B-B94B71FCBBB6}"/>
                </a:ext>
              </a:extLst>
            </p:cNvPr>
            <p:cNvSpPr/>
            <p:nvPr/>
          </p:nvSpPr>
          <p:spPr bwMode="auto">
            <a:xfrm>
              <a:off x="7243763" y="2874963"/>
              <a:ext cx="58738" cy="201613"/>
            </a:xfrm>
            <a:custGeom>
              <a:avLst/>
              <a:gdLst>
                <a:gd name="T0" fmla="*/ 20 w 24"/>
                <a:gd name="T1" fmla="*/ 82 h 82"/>
                <a:gd name="T2" fmla="*/ 22 w 24"/>
                <a:gd name="T3" fmla="*/ 69 h 82"/>
                <a:gd name="T4" fmla="*/ 19 w 24"/>
                <a:gd name="T5" fmla="*/ 39 h 82"/>
                <a:gd name="T6" fmla="*/ 7 w 24"/>
                <a:gd name="T7" fmla="*/ 11 h 82"/>
                <a:gd name="T8" fmla="*/ 0 w 24"/>
                <a:gd name="T9" fmla="*/ 0 h 82"/>
                <a:gd name="T10" fmla="*/ 2 w 24"/>
                <a:gd name="T11" fmla="*/ 2 h 82"/>
                <a:gd name="T12" fmla="*/ 8 w 24"/>
                <a:gd name="T13" fmla="*/ 10 h 82"/>
                <a:gd name="T14" fmla="*/ 21 w 24"/>
                <a:gd name="T15" fmla="*/ 38 h 82"/>
                <a:gd name="T16" fmla="*/ 23 w 24"/>
                <a:gd name="T17" fmla="*/ 70 h 82"/>
                <a:gd name="T18" fmla="*/ 21 w 24"/>
                <a:gd name="T19" fmla="*/ 79 h 82"/>
                <a:gd name="T20" fmla="*/ 20 w 24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2">
                  <a:moveTo>
                    <a:pt x="20" y="82"/>
                  </a:moveTo>
                  <a:cubicBezTo>
                    <a:pt x="20" y="82"/>
                    <a:pt x="21" y="77"/>
                    <a:pt x="22" y="69"/>
                  </a:cubicBezTo>
                  <a:cubicBezTo>
                    <a:pt x="22" y="61"/>
                    <a:pt x="22" y="50"/>
                    <a:pt x="19" y="39"/>
                  </a:cubicBezTo>
                  <a:cubicBezTo>
                    <a:pt x="16" y="27"/>
                    <a:pt x="12" y="17"/>
                    <a:pt x="7" y="11"/>
                  </a:cubicBezTo>
                  <a:cubicBezTo>
                    <a:pt x="3" y="4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8" y="10"/>
                  </a:cubicBezTo>
                  <a:cubicBezTo>
                    <a:pt x="13" y="16"/>
                    <a:pt x="18" y="26"/>
                    <a:pt x="21" y="38"/>
                  </a:cubicBezTo>
                  <a:cubicBezTo>
                    <a:pt x="24" y="50"/>
                    <a:pt x="24" y="62"/>
                    <a:pt x="23" y="70"/>
                  </a:cubicBezTo>
                  <a:cubicBezTo>
                    <a:pt x="23" y="73"/>
                    <a:pt x="22" y="77"/>
                    <a:pt x="21" y="79"/>
                  </a:cubicBezTo>
                  <a:cubicBezTo>
                    <a:pt x="21" y="81"/>
                    <a:pt x="20" y="82"/>
                    <a:pt x="2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任意多边形 188">
              <a:extLst>
                <a:ext uri="{FF2B5EF4-FFF2-40B4-BE49-F238E27FC236}">
                  <a16:creationId xmlns:a16="http://schemas.microsoft.com/office/drawing/2014/main" id="{56A25CF0-4922-E736-B89D-DF6C36EDFAA6}"/>
                </a:ext>
              </a:extLst>
            </p:cNvPr>
            <p:cNvSpPr/>
            <p:nvPr/>
          </p:nvSpPr>
          <p:spPr bwMode="auto">
            <a:xfrm>
              <a:off x="7586663" y="289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任意多边形 189">
              <a:extLst>
                <a:ext uri="{FF2B5EF4-FFF2-40B4-BE49-F238E27FC236}">
                  <a16:creationId xmlns:a16="http://schemas.microsoft.com/office/drawing/2014/main" id="{A1940CEC-E2FA-C99A-300F-0CAE7E0C6F0E}"/>
                </a:ext>
              </a:extLst>
            </p:cNvPr>
            <p:cNvSpPr/>
            <p:nvPr/>
          </p:nvSpPr>
          <p:spPr bwMode="auto">
            <a:xfrm>
              <a:off x="7380288" y="2895601"/>
              <a:ext cx="242888" cy="161925"/>
            </a:xfrm>
            <a:custGeom>
              <a:avLst/>
              <a:gdLst>
                <a:gd name="T0" fmla="*/ 84 w 99"/>
                <a:gd name="T1" fmla="*/ 0 h 66"/>
                <a:gd name="T2" fmla="*/ 4 w 99"/>
                <a:gd name="T3" fmla="*/ 18 h 66"/>
                <a:gd name="T4" fmla="*/ 10 w 99"/>
                <a:gd name="T5" fmla="*/ 44 h 66"/>
                <a:gd name="T6" fmla="*/ 34 w 99"/>
                <a:gd name="T7" fmla="*/ 58 h 66"/>
                <a:gd name="T8" fmla="*/ 61 w 99"/>
                <a:gd name="T9" fmla="*/ 66 h 66"/>
                <a:gd name="T10" fmla="*/ 67 w 99"/>
                <a:gd name="T11" fmla="*/ 65 h 66"/>
                <a:gd name="T12" fmla="*/ 87 w 99"/>
                <a:gd name="T13" fmla="*/ 54 h 66"/>
                <a:gd name="T14" fmla="*/ 96 w 99"/>
                <a:gd name="T15" fmla="*/ 43 h 66"/>
                <a:gd name="T16" fmla="*/ 92 w 99"/>
                <a:gd name="T17" fmla="*/ 21 h 66"/>
                <a:gd name="T18" fmla="*/ 84 w 99"/>
                <a:gd name="T19" fmla="*/ 0 h 66"/>
                <a:gd name="T20" fmla="*/ 84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84" y="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27"/>
                    <a:pt x="4" y="37"/>
                    <a:pt x="10" y="44"/>
                  </a:cubicBezTo>
                  <a:cubicBezTo>
                    <a:pt x="16" y="50"/>
                    <a:pt x="25" y="54"/>
                    <a:pt x="34" y="58"/>
                  </a:cubicBezTo>
                  <a:cubicBezTo>
                    <a:pt x="42" y="62"/>
                    <a:pt x="51" y="66"/>
                    <a:pt x="61" y="66"/>
                  </a:cubicBezTo>
                  <a:cubicBezTo>
                    <a:pt x="63" y="66"/>
                    <a:pt x="65" y="66"/>
                    <a:pt x="67" y="65"/>
                  </a:cubicBezTo>
                  <a:cubicBezTo>
                    <a:pt x="74" y="64"/>
                    <a:pt x="81" y="59"/>
                    <a:pt x="87" y="54"/>
                  </a:cubicBezTo>
                  <a:cubicBezTo>
                    <a:pt x="91" y="51"/>
                    <a:pt x="95" y="47"/>
                    <a:pt x="96" y="43"/>
                  </a:cubicBezTo>
                  <a:cubicBezTo>
                    <a:pt x="99" y="35"/>
                    <a:pt x="95" y="28"/>
                    <a:pt x="92" y="21"/>
                  </a:cubicBezTo>
                  <a:cubicBezTo>
                    <a:pt x="88" y="14"/>
                    <a:pt x="84" y="8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任意多边形 190">
              <a:extLst>
                <a:ext uri="{FF2B5EF4-FFF2-40B4-BE49-F238E27FC236}">
                  <a16:creationId xmlns:a16="http://schemas.microsoft.com/office/drawing/2014/main" id="{527B5F8E-4B26-DECD-7F1A-86C027200909}"/>
                </a:ext>
              </a:extLst>
            </p:cNvPr>
            <p:cNvSpPr/>
            <p:nvPr/>
          </p:nvSpPr>
          <p:spPr bwMode="auto">
            <a:xfrm>
              <a:off x="7065963" y="3140076"/>
              <a:ext cx="193675" cy="107950"/>
            </a:xfrm>
            <a:custGeom>
              <a:avLst/>
              <a:gdLst>
                <a:gd name="T0" fmla="*/ 79 w 79"/>
                <a:gd name="T1" fmla="*/ 0 h 44"/>
                <a:gd name="T2" fmla="*/ 29 w 79"/>
                <a:gd name="T3" fmla="*/ 26 h 44"/>
                <a:gd name="T4" fmla="*/ 27 w 79"/>
                <a:gd name="T5" fmla="*/ 27 h 44"/>
                <a:gd name="T6" fmla="*/ 20 w 79"/>
                <a:gd name="T7" fmla="*/ 31 h 44"/>
                <a:gd name="T8" fmla="*/ 11 w 79"/>
                <a:gd name="T9" fmla="*/ 36 h 44"/>
                <a:gd name="T10" fmla="*/ 2 w 79"/>
                <a:gd name="T11" fmla="*/ 41 h 44"/>
                <a:gd name="T12" fmla="*/ 0 w 79"/>
                <a:gd name="T13" fmla="*/ 42 h 44"/>
                <a:gd name="T14" fmla="*/ 14 w 79"/>
                <a:gd name="T15" fmla="*/ 44 h 44"/>
                <a:gd name="T16" fmla="*/ 50 w 79"/>
                <a:gd name="T17" fmla="*/ 34 h 44"/>
                <a:gd name="T18" fmla="*/ 79 w 7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4">
                  <a:moveTo>
                    <a:pt x="79" y="0"/>
                  </a:moveTo>
                  <a:cubicBezTo>
                    <a:pt x="71" y="4"/>
                    <a:pt x="52" y="14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8"/>
                    <a:pt x="23" y="30"/>
                    <a:pt x="20" y="31"/>
                  </a:cubicBezTo>
                  <a:cubicBezTo>
                    <a:pt x="17" y="32"/>
                    <a:pt x="14" y="34"/>
                    <a:pt x="11" y="36"/>
                  </a:cubicBezTo>
                  <a:cubicBezTo>
                    <a:pt x="8" y="37"/>
                    <a:pt x="4" y="38"/>
                    <a:pt x="2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4" y="43"/>
                    <a:pt x="9" y="44"/>
                    <a:pt x="14" y="44"/>
                  </a:cubicBezTo>
                  <a:cubicBezTo>
                    <a:pt x="26" y="44"/>
                    <a:pt x="39" y="40"/>
                    <a:pt x="50" y="34"/>
                  </a:cubicBezTo>
                  <a:cubicBezTo>
                    <a:pt x="63" y="26"/>
                    <a:pt x="73" y="14"/>
                    <a:pt x="79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任意多边形 191">
              <a:extLst>
                <a:ext uri="{FF2B5EF4-FFF2-40B4-BE49-F238E27FC236}">
                  <a16:creationId xmlns:a16="http://schemas.microsoft.com/office/drawing/2014/main" id="{9CE05A72-FB50-0739-F299-BDC5ABE08D3D}"/>
                </a:ext>
              </a:extLst>
            </p:cNvPr>
            <p:cNvSpPr/>
            <p:nvPr/>
          </p:nvSpPr>
          <p:spPr bwMode="auto">
            <a:xfrm>
              <a:off x="7137401" y="3121026"/>
              <a:ext cx="127000" cy="82550"/>
            </a:xfrm>
            <a:custGeom>
              <a:avLst/>
              <a:gdLst>
                <a:gd name="T0" fmla="*/ 52 w 52"/>
                <a:gd name="T1" fmla="*/ 0 h 34"/>
                <a:gd name="T2" fmla="*/ 22 w 52"/>
                <a:gd name="T3" fmla="*/ 21 h 34"/>
                <a:gd name="T4" fmla="*/ 30 w 52"/>
                <a:gd name="T5" fmla="*/ 17 h 34"/>
                <a:gd name="T6" fmla="*/ 36 w 52"/>
                <a:gd name="T7" fmla="*/ 14 h 34"/>
                <a:gd name="T8" fmla="*/ 39 w 52"/>
                <a:gd name="T9" fmla="*/ 13 h 34"/>
                <a:gd name="T10" fmla="*/ 39 w 52"/>
                <a:gd name="T11" fmla="*/ 13 h 34"/>
                <a:gd name="T12" fmla="*/ 37 w 52"/>
                <a:gd name="T13" fmla="*/ 14 h 34"/>
                <a:gd name="T14" fmla="*/ 30 w 52"/>
                <a:gd name="T15" fmla="*/ 18 h 34"/>
                <a:gd name="T16" fmla="*/ 7 w 52"/>
                <a:gd name="T17" fmla="*/ 30 h 34"/>
                <a:gd name="T18" fmla="*/ 1 w 52"/>
                <a:gd name="T19" fmla="*/ 33 h 34"/>
                <a:gd name="T20" fmla="*/ 0 w 52"/>
                <a:gd name="T21" fmla="*/ 34 h 34"/>
                <a:gd name="T22" fmla="*/ 50 w 52"/>
                <a:gd name="T23" fmla="*/ 8 h 34"/>
                <a:gd name="T24" fmla="*/ 52 w 52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1" y="8"/>
                    <a:pt x="32" y="15"/>
                    <a:pt x="22" y="21"/>
                  </a:cubicBezTo>
                  <a:cubicBezTo>
                    <a:pt x="25" y="20"/>
                    <a:pt x="28" y="18"/>
                    <a:pt x="30" y="17"/>
                  </a:cubicBezTo>
                  <a:cubicBezTo>
                    <a:pt x="33" y="16"/>
                    <a:pt x="35" y="15"/>
                    <a:pt x="36" y="14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5" y="15"/>
                    <a:pt x="33" y="16"/>
                    <a:pt x="30" y="18"/>
                  </a:cubicBezTo>
                  <a:cubicBezTo>
                    <a:pt x="25" y="21"/>
                    <a:pt x="17" y="25"/>
                    <a:pt x="7" y="30"/>
                  </a:cubicBezTo>
                  <a:cubicBezTo>
                    <a:pt x="5" y="31"/>
                    <a:pt x="3" y="32"/>
                    <a:pt x="1" y="33"/>
                  </a:cubicBezTo>
                  <a:cubicBezTo>
                    <a:pt x="1" y="34"/>
                    <a:pt x="1" y="34"/>
                    <a:pt x="0" y="34"/>
                  </a:cubicBezTo>
                  <a:cubicBezTo>
                    <a:pt x="23" y="22"/>
                    <a:pt x="42" y="12"/>
                    <a:pt x="50" y="8"/>
                  </a:cubicBezTo>
                  <a:cubicBezTo>
                    <a:pt x="51" y="5"/>
                    <a:pt x="51" y="3"/>
                    <a:pt x="52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任意多边形 192">
              <a:extLst>
                <a:ext uri="{FF2B5EF4-FFF2-40B4-BE49-F238E27FC236}">
                  <a16:creationId xmlns:a16="http://schemas.microsoft.com/office/drawing/2014/main" id="{BB10AD93-ECC2-71C2-29BF-802FD9D2533A}"/>
                </a:ext>
              </a:extLst>
            </p:cNvPr>
            <p:cNvSpPr/>
            <p:nvPr/>
          </p:nvSpPr>
          <p:spPr bwMode="auto">
            <a:xfrm>
              <a:off x="7064376" y="3152776"/>
              <a:ext cx="168275" cy="90488"/>
            </a:xfrm>
            <a:custGeom>
              <a:avLst/>
              <a:gdLst>
                <a:gd name="T0" fmla="*/ 28 w 69"/>
                <a:gd name="T1" fmla="*/ 22 h 37"/>
                <a:gd name="T2" fmla="*/ 3 w 69"/>
                <a:gd name="T3" fmla="*/ 34 h 37"/>
                <a:gd name="T4" fmla="*/ 0 w 69"/>
                <a:gd name="T5" fmla="*/ 37 h 37"/>
                <a:gd name="T6" fmla="*/ 1 w 69"/>
                <a:gd name="T7" fmla="*/ 37 h 37"/>
                <a:gd name="T8" fmla="*/ 3 w 69"/>
                <a:gd name="T9" fmla="*/ 36 h 37"/>
                <a:gd name="T10" fmla="*/ 12 w 69"/>
                <a:gd name="T11" fmla="*/ 31 h 37"/>
                <a:gd name="T12" fmla="*/ 21 w 69"/>
                <a:gd name="T13" fmla="*/ 26 h 37"/>
                <a:gd name="T14" fmla="*/ 28 w 69"/>
                <a:gd name="T15" fmla="*/ 22 h 37"/>
                <a:gd name="T16" fmla="*/ 69 w 69"/>
                <a:gd name="T17" fmla="*/ 0 h 37"/>
                <a:gd name="T18" fmla="*/ 66 w 69"/>
                <a:gd name="T19" fmla="*/ 1 h 37"/>
                <a:gd name="T20" fmla="*/ 60 w 69"/>
                <a:gd name="T21" fmla="*/ 4 h 37"/>
                <a:gd name="T22" fmla="*/ 52 w 69"/>
                <a:gd name="T23" fmla="*/ 8 h 37"/>
                <a:gd name="T24" fmla="*/ 31 w 69"/>
                <a:gd name="T25" fmla="*/ 20 h 37"/>
                <a:gd name="T26" fmla="*/ 37 w 69"/>
                <a:gd name="T27" fmla="*/ 17 h 37"/>
                <a:gd name="T28" fmla="*/ 60 w 69"/>
                <a:gd name="T29" fmla="*/ 5 h 37"/>
                <a:gd name="T30" fmla="*/ 67 w 69"/>
                <a:gd name="T31" fmla="*/ 1 h 37"/>
                <a:gd name="T32" fmla="*/ 69 w 69"/>
                <a:gd name="T33" fmla="*/ 0 h 37"/>
                <a:gd name="T34" fmla="*/ 69 w 69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37">
                  <a:moveTo>
                    <a:pt x="28" y="22"/>
                  </a:moveTo>
                  <a:cubicBezTo>
                    <a:pt x="20" y="26"/>
                    <a:pt x="12" y="30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2" y="36"/>
                    <a:pt x="3" y="36"/>
                  </a:cubicBezTo>
                  <a:cubicBezTo>
                    <a:pt x="5" y="33"/>
                    <a:pt x="9" y="32"/>
                    <a:pt x="12" y="31"/>
                  </a:cubicBezTo>
                  <a:cubicBezTo>
                    <a:pt x="15" y="29"/>
                    <a:pt x="18" y="27"/>
                    <a:pt x="21" y="26"/>
                  </a:cubicBezTo>
                  <a:cubicBezTo>
                    <a:pt x="24" y="25"/>
                    <a:pt x="26" y="23"/>
                    <a:pt x="28" y="22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6" y="1"/>
                  </a:cubicBezTo>
                  <a:cubicBezTo>
                    <a:pt x="65" y="2"/>
                    <a:pt x="63" y="3"/>
                    <a:pt x="60" y="4"/>
                  </a:cubicBezTo>
                  <a:cubicBezTo>
                    <a:pt x="58" y="5"/>
                    <a:pt x="55" y="7"/>
                    <a:pt x="52" y="8"/>
                  </a:cubicBezTo>
                  <a:cubicBezTo>
                    <a:pt x="45" y="13"/>
                    <a:pt x="38" y="17"/>
                    <a:pt x="31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47" y="12"/>
                    <a:pt x="55" y="8"/>
                    <a:pt x="60" y="5"/>
                  </a:cubicBezTo>
                  <a:cubicBezTo>
                    <a:pt x="63" y="3"/>
                    <a:pt x="65" y="2"/>
                    <a:pt x="67" y="1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任意多边形 193">
              <a:extLst>
                <a:ext uri="{FF2B5EF4-FFF2-40B4-BE49-F238E27FC236}">
                  <a16:creationId xmlns:a16="http://schemas.microsoft.com/office/drawing/2014/main" id="{AE7E6618-C1FA-6B9A-FEAD-EBFB54D4C849}"/>
                </a:ext>
              </a:extLst>
            </p:cNvPr>
            <p:cNvSpPr/>
            <p:nvPr/>
          </p:nvSpPr>
          <p:spPr bwMode="auto">
            <a:xfrm>
              <a:off x="6791326" y="3073401"/>
              <a:ext cx="84138" cy="120650"/>
            </a:xfrm>
            <a:custGeom>
              <a:avLst/>
              <a:gdLst>
                <a:gd name="T0" fmla="*/ 34 w 34"/>
                <a:gd name="T1" fmla="*/ 0 h 49"/>
                <a:gd name="T2" fmla="*/ 0 w 34"/>
                <a:gd name="T3" fmla="*/ 41 h 49"/>
                <a:gd name="T4" fmla="*/ 0 w 34"/>
                <a:gd name="T5" fmla="*/ 46 h 49"/>
                <a:gd name="T6" fmla="*/ 4 w 34"/>
                <a:gd name="T7" fmla="*/ 49 h 49"/>
                <a:gd name="T8" fmla="*/ 4 w 34"/>
                <a:gd name="T9" fmla="*/ 49 h 49"/>
                <a:gd name="T10" fmla="*/ 8 w 34"/>
                <a:gd name="T11" fmla="*/ 43 h 49"/>
                <a:gd name="T12" fmla="*/ 16 w 34"/>
                <a:gd name="T13" fmla="*/ 26 h 49"/>
                <a:gd name="T14" fmla="*/ 20 w 34"/>
                <a:gd name="T15" fmla="*/ 15 h 49"/>
                <a:gd name="T16" fmla="*/ 34 w 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9">
                  <a:moveTo>
                    <a:pt x="34" y="0"/>
                  </a:moveTo>
                  <a:cubicBezTo>
                    <a:pt x="18" y="6"/>
                    <a:pt x="2" y="24"/>
                    <a:pt x="0" y="41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1" y="47"/>
                    <a:pt x="2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" y="48"/>
                    <a:pt x="8" y="45"/>
                    <a:pt x="8" y="43"/>
                  </a:cubicBezTo>
                  <a:cubicBezTo>
                    <a:pt x="10" y="37"/>
                    <a:pt x="12" y="31"/>
                    <a:pt x="16" y="26"/>
                  </a:cubicBezTo>
                  <a:cubicBezTo>
                    <a:pt x="17" y="23"/>
                    <a:pt x="18" y="19"/>
                    <a:pt x="20" y="15"/>
                  </a:cubicBezTo>
                  <a:cubicBezTo>
                    <a:pt x="25" y="7"/>
                    <a:pt x="32" y="1"/>
                    <a:pt x="3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任意多边形 194">
              <a:extLst>
                <a:ext uri="{FF2B5EF4-FFF2-40B4-BE49-F238E27FC236}">
                  <a16:creationId xmlns:a16="http://schemas.microsoft.com/office/drawing/2014/main" id="{29F2FEB4-1191-FBC3-48A4-80A1E3843533}"/>
                </a:ext>
              </a:extLst>
            </p:cNvPr>
            <p:cNvSpPr/>
            <p:nvPr/>
          </p:nvSpPr>
          <p:spPr bwMode="auto">
            <a:xfrm>
              <a:off x="6831013" y="3071813"/>
              <a:ext cx="47625" cy="65088"/>
            </a:xfrm>
            <a:custGeom>
              <a:avLst/>
              <a:gdLst>
                <a:gd name="T0" fmla="*/ 19 w 19"/>
                <a:gd name="T1" fmla="*/ 0 h 27"/>
                <a:gd name="T2" fmla="*/ 18 w 19"/>
                <a:gd name="T3" fmla="*/ 1 h 27"/>
                <a:gd name="T4" fmla="*/ 4 w 19"/>
                <a:gd name="T5" fmla="*/ 16 h 27"/>
                <a:gd name="T6" fmla="*/ 0 w 19"/>
                <a:gd name="T7" fmla="*/ 27 h 27"/>
                <a:gd name="T8" fmla="*/ 19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16" y="2"/>
                    <a:pt x="9" y="8"/>
                    <a:pt x="4" y="16"/>
                  </a:cubicBezTo>
                  <a:cubicBezTo>
                    <a:pt x="2" y="20"/>
                    <a:pt x="1" y="24"/>
                    <a:pt x="0" y="27"/>
                  </a:cubicBezTo>
                  <a:cubicBezTo>
                    <a:pt x="5" y="17"/>
                    <a:pt x="12" y="7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任意多边形 195">
              <a:extLst>
                <a:ext uri="{FF2B5EF4-FFF2-40B4-BE49-F238E27FC236}">
                  <a16:creationId xmlns:a16="http://schemas.microsoft.com/office/drawing/2014/main" id="{A7A20F54-B6B8-CFCA-64DB-FD7CEF7E866E}"/>
                </a:ext>
              </a:extLst>
            </p:cNvPr>
            <p:cNvSpPr/>
            <p:nvPr/>
          </p:nvSpPr>
          <p:spPr bwMode="auto">
            <a:xfrm>
              <a:off x="7289801" y="2279651"/>
              <a:ext cx="423863" cy="720725"/>
            </a:xfrm>
            <a:custGeom>
              <a:avLst/>
              <a:gdLst>
                <a:gd name="T0" fmla="*/ 173 w 173"/>
                <a:gd name="T1" fmla="*/ 244 h 294"/>
                <a:gd name="T2" fmla="*/ 153 w 173"/>
                <a:gd name="T3" fmla="*/ 201 h 294"/>
                <a:gd name="T4" fmla="*/ 163 w 173"/>
                <a:gd name="T5" fmla="*/ 174 h 294"/>
                <a:gd name="T6" fmla="*/ 160 w 173"/>
                <a:gd name="T7" fmla="*/ 145 h 294"/>
                <a:gd name="T8" fmla="*/ 145 w 173"/>
                <a:gd name="T9" fmla="*/ 135 h 294"/>
                <a:gd name="T10" fmla="*/ 133 w 173"/>
                <a:gd name="T11" fmla="*/ 115 h 294"/>
                <a:gd name="T12" fmla="*/ 133 w 173"/>
                <a:gd name="T13" fmla="*/ 92 h 294"/>
                <a:gd name="T14" fmla="*/ 109 w 173"/>
                <a:gd name="T15" fmla="*/ 32 h 294"/>
                <a:gd name="T16" fmla="*/ 52 w 173"/>
                <a:gd name="T17" fmla="*/ 0 h 294"/>
                <a:gd name="T18" fmla="*/ 10 w 173"/>
                <a:gd name="T19" fmla="*/ 15 h 294"/>
                <a:gd name="T20" fmla="*/ 34 w 173"/>
                <a:gd name="T21" fmla="*/ 67 h 294"/>
                <a:gd name="T22" fmla="*/ 53 w 173"/>
                <a:gd name="T23" fmla="*/ 89 h 294"/>
                <a:gd name="T24" fmla="*/ 58 w 173"/>
                <a:gd name="T25" fmla="*/ 116 h 294"/>
                <a:gd name="T26" fmla="*/ 45 w 173"/>
                <a:gd name="T27" fmla="*/ 138 h 294"/>
                <a:gd name="T28" fmla="*/ 50 w 173"/>
                <a:gd name="T29" fmla="*/ 187 h 294"/>
                <a:gd name="T30" fmla="*/ 45 w 173"/>
                <a:gd name="T31" fmla="*/ 201 h 294"/>
                <a:gd name="T32" fmla="*/ 34 w 173"/>
                <a:gd name="T33" fmla="*/ 204 h 294"/>
                <a:gd name="T34" fmla="*/ 12 w 173"/>
                <a:gd name="T35" fmla="*/ 212 h 294"/>
                <a:gd name="T36" fmla="*/ 1 w 173"/>
                <a:gd name="T37" fmla="*/ 230 h 294"/>
                <a:gd name="T38" fmla="*/ 54 w 173"/>
                <a:gd name="T39" fmla="*/ 230 h 294"/>
                <a:gd name="T40" fmla="*/ 37 w 173"/>
                <a:gd name="T41" fmla="*/ 279 h 294"/>
                <a:gd name="T42" fmla="*/ 82 w 173"/>
                <a:gd name="T43" fmla="*/ 292 h 294"/>
                <a:gd name="T44" fmla="*/ 131 w 173"/>
                <a:gd name="T45" fmla="*/ 272 h 294"/>
                <a:gd name="T46" fmla="*/ 140 w 173"/>
                <a:gd name="T47" fmla="*/ 270 h 294"/>
                <a:gd name="T48" fmla="*/ 142 w 173"/>
                <a:gd name="T49" fmla="*/ 258 h 294"/>
                <a:gd name="T50" fmla="*/ 138 w 173"/>
                <a:gd name="T51" fmla="*/ 234 h 294"/>
                <a:gd name="T52" fmla="*/ 173 w 173"/>
                <a:gd name="T53" fmla="*/ 2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94">
                  <a:moveTo>
                    <a:pt x="173" y="244"/>
                  </a:moveTo>
                  <a:cubicBezTo>
                    <a:pt x="159" y="236"/>
                    <a:pt x="150" y="218"/>
                    <a:pt x="153" y="201"/>
                  </a:cubicBezTo>
                  <a:cubicBezTo>
                    <a:pt x="155" y="192"/>
                    <a:pt x="160" y="183"/>
                    <a:pt x="163" y="174"/>
                  </a:cubicBezTo>
                  <a:cubicBezTo>
                    <a:pt x="166" y="164"/>
                    <a:pt x="167" y="153"/>
                    <a:pt x="160" y="145"/>
                  </a:cubicBezTo>
                  <a:cubicBezTo>
                    <a:pt x="156" y="141"/>
                    <a:pt x="150" y="139"/>
                    <a:pt x="145" y="135"/>
                  </a:cubicBezTo>
                  <a:cubicBezTo>
                    <a:pt x="139" y="130"/>
                    <a:pt x="135" y="123"/>
                    <a:pt x="133" y="115"/>
                  </a:cubicBezTo>
                  <a:cubicBezTo>
                    <a:pt x="132" y="107"/>
                    <a:pt x="133" y="100"/>
                    <a:pt x="133" y="92"/>
                  </a:cubicBezTo>
                  <a:cubicBezTo>
                    <a:pt x="132" y="70"/>
                    <a:pt x="123" y="48"/>
                    <a:pt x="109" y="32"/>
                  </a:cubicBezTo>
                  <a:cubicBezTo>
                    <a:pt x="94" y="15"/>
                    <a:pt x="74" y="4"/>
                    <a:pt x="5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34"/>
                    <a:pt x="21" y="52"/>
                    <a:pt x="34" y="67"/>
                  </a:cubicBezTo>
                  <a:cubicBezTo>
                    <a:pt x="40" y="74"/>
                    <a:pt x="47" y="81"/>
                    <a:pt x="53" y="89"/>
                  </a:cubicBezTo>
                  <a:cubicBezTo>
                    <a:pt x="58" y="97"/>
                    <a:pt x="61" y="107"/>
                    <a:pt x="58" y="116"/>
                  </a:cubicBezTo>
                  <a:cubicBezTo>
                    <a:pt x="55" y="124"/>
                    <a:pt x="47" y="130"/>
                    <a:pt x="45" y="138"/>
                  </a:cubicBezTo>
                  <a:cubicBezTo>
                    <a:pt x="39" y="154"/>
                    <a:pt x="53" y="171"/>
                    <a:pt x="50" y="187"/>
                  </a:cubicBezTo>
                  <a:cubicBezTo>
                    <a:pt x="50" y="192"/>
                    <a:pt x="47" y="197"/>
                    <a:pt x="45" y="201"/>
                  </a:cubicBezTo>
                  <a:cubicBezTo>
                    <a:pt x="41" y="203"/>
                    <a:pt x="38" y="204"/>
                    <a:pt x="34" y="204"/>
                  </a:cubicBezTo>
                  <a:cubicBezTo>
                    <a:pt x="27" y="206"/>
                    <a:pt x="19" y="208"/>
                    <a:pt x="12" y="212"/>
                  </a:cubicBezTo>
                  <a:cubicBezTo>
                    <a:pt x="6" y="216"/>
                    <a:pt x="0" y="223"/>
                    <a:pt x="1" y="230"/>
                  </a:cubicBezTo>
                  <a:cubicBezTo>
                    <a:pt x="19" y="229"/>
                    <a:pt x="37" y="229"/>
                    <a:pt x="54" y="230"/>
                  </a:cubicBezTo>
                  <a:cubicBezTo>
                    <a:pt x="42" y="246"/>
                    <a:pt x="33" y="276"/>
                    <a:pt x="37" y="279"/>
                  </a:cubicBezTo>
                  <a:cubicBezTo>
                    <a:pt x="41" y="284"/>
                    <a:pt x="75" y="292"/>
                    <a:pt x="82" y="292"/>
                  </a:cubicBezTo>
                  <a:cubicBezTo>
                    <a:pt x="109" y="294"/>
                    <a:pt x="104" y="276"/>
                    <a:pt x="131" y="272"/>
                  </a:cubicBezTo>
                  <a:cubicBezTo>
                    <a:pt x="134" y="272"/>
                    <a:pt x="138" y="272"/>
                    <a:pt x="140" y="270"/>
                  </a:cubicBezTo>
                  <a:cubicBezTo>
                    <a:pt x="143" y="267"/>
                    <a:pt x="143" y="262"/>
                    <a:pt x="142" y="258"/>
                  </a:cubicBezTo>
                  <a:cubicBezTo>
                    <a:pt x="141" y="250"/>
                    <a:pt x="139" y="242"/>
                    <a:pt x="138" y="234"/>
                  </a:cubicBezTo>
                  <a:cubicBezTo>
                    <a:pt x="147" y="242"/>
                    <a:pt x="161" y="246"/>
                    <a:pt x="173" y="2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任意多边形 196">
              <a:extLst>
                <a:ext uri="{FF2B5EF4-FFF2-40B4-BE49-F238E27FC236}">
                  <a16:creationId xmlns:a16="http://schemas.microsoft.com/office/drawing/2014/main" id="{AEEC5873-A23A-B3DF-6239-C1563AB3A97E}"/>
                </a:ext>
              </a:extLst>
            </p:cNvPr>
            <p:cNvSpPr/>
            <p:nvPr/>
          </p:nvSpPr>
          <p:spPr bwMode="auto">
            <a:xfrm>
              <a:off x="7358063" y="2324101"/>
              <a:ext cx="120650" cy="614363"/>
            </a:xfrm>
            <a:custGeom>
              <a:avLst/>
              <a:gdLst>
                <a:gd name="T0" fmla="*/ 20 w 49"/>
                <a:gd name="T1" fmla="*/ 251 h 251"/>
                <a:gd name="T2" fmla="*/ 20 w 49"/>
                <a:gd name="T3" fmla="*/ 250 h 251"/>
                <a:gd name="T4" fmla="*/ 19 w 49"/>
                <a:gd name="T5" fmla="*/ 248 h 251"/>
                <a:gd name="T6" fmla="*/ 20 w 49"/>
                <a:gd name="T7" fmla="*/ 240 h 251"/>
                <a:gd name="T8" fmla="*/ 25 w 49"/>
                <a:gd name="T9" fmla="*/ 228 h 251"/>
                <a:gd name="T10" fmla="*/ 35 w 49"/>
                <a:gd name="T11" fmla="*/ 214 h 251"/>
                <a:gd name="T12" fmla="*/ 44 w 49"/>
                <a:gd name="T13" fmla="*/ 196 h 251"/>
                <a:gd name="T14" fmla="*/ 45 w 49"/>
                <a:gd name="T15" fmla="*/ 185 h 251"/>
                <a:gd name="T16" fmla="*/ 41 w 49"/>
                <a:gd name="T17" fmla="*/ 174 h 251"/>
                <a:gd name="T18" fmla="*/ 34 w 49"/>
                <a:gd name="T19" fmla="*/ 164 h 251"/>
                <a:gd name="T20" fmla="*/ 30 w 49"/>
                <a:gd name="T21" fmla="*/ 151 h 251"/>
                <a:gd name="T22" fmla="*/ 34 w 49"/>
                <a:gd name="T23" fmla="*/ 137 h 251"/>
                <a:gd name="T24" fmla="*/ 42 w 49"/>
                <a:gd name="T25" fmla="*/ 125 h 251"/>
                <a:gd name="T26" fmla="*/ 46 w 49"/>
                <a:gd name="T27" fmla="*/ 112 h 251"/>
                <a:gd name="T28" fmla="*/ 46 w 49"/>
                <a:gd name="T29" fmla="*/ 98 h 251"/>
                <a:gd name="T30" fmla="*/ 36 w 49"/>
                <a:gd name="T31" fmla="*/ 75 h 251"/>
                <a:gd name="T32" fmla="*/ 22 w 49"/>
                <a:gd name="T33" fmla="*/ 56 h 251"/>
                <a:gd name="T34" fmla="*/ 10 w 49"/>
                <a:gd name="T35" fmla="*/ 40 h 251"/>
                <a:gd name="T36" fmla="*/ 0 w 49"/>
                <a:gd name="T37" fmla="*/ 11 h 251"/>
                <a:gd name="T38" fmla="*/ 1 w 49"/>
                <a:gd name="T39" fmla="*/ 3 h 251"/>
                <a:gd name="T40" fmla="*/ 1 w 49"/>
                <a:gd name="T41" fmla="*/ 1 h 251"/>
                <a:gd name="T42" fmla="*/ 1 w 49"/>
                <a:gd name="T43" fmla="*/ 11 h 251"/>
                <a:gd name="T44" fmla="*/ 11 w 49"/>
                <a:gd name="T45" fmla="*/ 39 h 251"/>
                <a:gd name="T46" fmla="*/ 23 w 49"/>
                <a:gd name="T47" fmla="*/ 55 h 251"/>
                <a:gd name="T48" fmla="*/ 38 w 49"/>
                <a:gd name="T49" fmla="*/ 74 h 251"/>
                <a:gd name="T50" fmla="*/ 48 w 49"/>
                <a:gd name="T51" fmla="*/ 98 h 251"/>
                <a:gd name="T52" fmla="*/ 48 w 49"/>
                <a:gd name="T53" fmla="*/ 112 h 251"/>
                <a:gd name="T54" fmla="*/ 43 w 49"/>
                <a:gd name="T55" fmla="*/ 126 h 251"/>
                <a:gd name="T56" fmla="*/ 32 w 49"/>
                <a:gd name="T57" fmla="*/ 151 h 251"/>
                <a:gd name="T58" fmla="*/ 36 w 49"/>
                <a:gd name="T59" fmla="*/ 163 h 251"/>
                <a:gd name="T60" fmla="*/ 43 w 49"/>
                <a:gd name="T61" fmla="*/ 173 h 251"/>
                <a:gd name="T62" fmla="*/ 47 w 49"/>
                <a:gd name="T63" fmla="*/ 185 h 251"/>
                <a:gd name="T64" fmla="*/ 46 w 49"/>
                <a:gd name="T65" fmla="*/ 197 h 251"/>
                <a:gd name="T66" fmla="*/ 36 w 49"/>
                <a:gd name="T67" fmla="*/ 215 h 251"/>
                <a:gd name="T68" fmla="*/ 26 w 49"/>
                <a:gd name="T69" fmla="*/ 228 h 251"/>
                <a:gd name="T70" fmla="*/ 21 w 49"/>
                <a:gd name="T71" fmla="*/ 240 h 251"/>
                <a:gd name="T72" fmla="*/ 20 w 49"/>
                <a:gd name="T7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251">
                  <a:moveTo>
                    <a:pt x="20" y="251"/>
                  </a:moveTo>
                  <a:cubicBezTo>
                    <a:pt x="20" y="251"/>
                    <a:pt x="20" y="250"/>
                    <a:pt x="20" y="250"/>
                  </a:cubicBezTo>
                  <a:cubicBezTo>
                    <a:pt x="20" y="249"/>
                    <a:pt x="19" y="249"/>
                    <a:pt x="19" y="248"/>
                  </a:cubicBezTo>
                  <a:cubicBezTo>
                    <a:pt x="19" y="246"/>
                    <a:pt x="19" y="243"/>
                    <a:pt x="20" y="240"/>
                  </a:cubicBezTo>
                  <a:cubicBezTo>
                    <a:pt x="21" y="236"/>
                    <a:pt x="22" y="232"/>
                    <a:pt x="25" y="228"/>
                  </a:cubicBezTo>
                  <a:cubicBezTo>
                    <a:pt x="27" y="223"/>
                    <a:pt x="31" y="219"/>
                    <a:pt x="35" y="214"/>
                  </a:cubicBezTo>
                  <a:cubicBezTo>
                    <a:pt x="38" y="209"/>
                    <a:pt x="42" y="203"/>
                    <a:pt x="44" y="196"/>
                  </a:cubicBezTo>
                  <a:cubicBezTo>
                    <a:pt x="45" y="193"/>
                    <a:pt x="46" y="189"/>
                    <a:pt x="45" y="185"/>
                  </a:cubicBezTo>
                  <a:cubicBezTo>
                    <a:pt x="45" y="181"/>
                    <a:pt x="43" y="178"/>
                    <a:pt x="41" y="174"/>
                  </a:cubicBezTo>
                  <a:cubicBezTo>
                    <a:pt x="39" y="171"/>
                    <a:pt x="36" y="168"/>
                    <a:pt x="34" y="164"/>
                  </a:cubicBezTo>
                  <a:cubicBezTo>
                    <a:pt x="32" y="160"/>
                    <a:pt x="30" y="155"/>
                    <a:pt x="30" y="151"/>
                  </a:cubicBezTo>
                  <a:cubicBezTo>
                    <a:pt x="30" y="146"/>
                    <a:pt x="32" y="141"/>
                    <a:pt x="34" y="137"/>
                  </a:cubicBezTo>
                  <a:cubicBezTo>
                    <a:pt x="37" y="133"/>
                    <a:pt x="39" y="129"/>
                    <a:pt x="42" y="125"/>
                  </a:cubicBezTo>
                  <a:cubicBezTo>
                    <a:pt x="44" y="121"/>
                    <a:pt x="46" y="116"/>
                    <a:pt x="46" y="112"/>
                  </a:cubicBezTo>
                  <a:cubicBezTo>
                    <a:pt x="47" y="107"/>
                    <a:pt x="47" y="103"/>
                    <a:pt x="46" y="98"/>
                  </a:cubicBezTo>
                  <a:cubicBezTo>
                    <a:pt x="44" y="90"/>
                    <a:pt x="41" y="82"/>
                    <a:pt x="36" y="75"/>
                  </a:cubicBezTo>
                  <a:cubicBezTo>
                    <a:pt x="32" y="68"/>
                    <a:pt x="27" y="62"/>
                    <a:pt x="22" y="56"/>
                  </a:cubicBezTo>
                  <a:cubicBezTo>
                    <a:pt x="17" y="50"/>
                    <a:pt x="13" y="45"/>
                    <a:pt x="10" y="40"/>
                  </a:cubicBezTo>
                  <a:cubicBezTo>
                    <a:pt x="3" y="29"/>
                    <a:pt x="0" y="18"/>
                    <a:pt x="0" y="11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0" y="4"/>
                    <a:pt x="1" y="11"/>
                  </a:cubicBezTo>
                  <a:cubicBezTo>
                    <a:pt x="1" y="18"/>
                    <a:pt x="4" y="28"/>
                    <a:pt x="11" y="39"/>
                  </a:cubicBezTo>
                  <a:cubicBezTo>
                    <a:pt x="14" y="44"/>
                    <a:pt x="19" y="49"/>
                    <a:pt x="23" y="55"/>
                  </a:cubicBezTo>
                  <a:cubicBezTo>
                    <a:pt x="28" y="61"/>
                    <a:pt x="33" y="67"/>
                    <a:pt x="38" y="74"/>
                  </a:cubicBezTo>
                  <a:cubicBezTo>
                    <a:pt x="42" y="81"/>
                    <a:pt x="46" y="89"/>
                    <a:pt x="48" y="98"/>
                  </a:cubicBezTo>
                  <a:cubicBezTo>
                    <a:pt x="49" y="103"/>
                    <a:pt x="49" y="107"/>
                    <a:pt x="48" y="112"/>
                  </a:cubicBezTo>
                  <a:cubicBezTo>
                    <a:pt x="48" y="117"/>
                    <a:pt x="46" y="121"/>
                    <a:pt x="43" y="126"/>
                  </a:cubicBezTo>
                  <a:cubicBezTo>
                    <a:pt x="39" y="134"/>
                    <a:pt x="33" y="142"/>
                    <a:pt x="32" y="151"/>
                  </a:cubicBezTo>
                  <a:cubicBezTo>
                    <a:pt x="32" y="155"/>
                    <a:pt x="34" y="159"/>
                    <a:pt x="36" y="163"/>
                  </a:cubicBezTo>
                  <a:cubicBezTo>
                    <a:pt x="38" y="166"/>
                    <a:pt x="40" y="170"/>
                    <a:pt x="43" y="173"/>
                  </a:cubicBezTo>
                  <a:cubicBezTo>
                    <a:pt x="45" y="177"/>
                    <a:pt x="47" y="181"/>
                    <a:pt x="47" y="185"/>
                  </a:cubicBezTo>
                  <a:cubicBezTo>
                    <a:pt x="48" y="189"/>
                    <a:pt x="47" y="193"/>
                    <a:pt x="46" y="197"/>
                  </a:cubicBezTo>
                  <a:cubicBezTo>
                    <a:pt x="44" y="204"/>
                    <a:pt x="39" y="210"/>
                    <a:pt x="36" y="215"/>
                  </a:cubicBezTo>
                  <a:cubicBezTo>
                    <a:pt x="32" y="220"/>
                    <a:pt x="28" y="224"/>
                    <a:pt x="26" y="228"/>
                  </a:cubicBezTo>
                  <a:cubicBezTo>
                    <a:pt x="23" y="233"/>
                    <a:pt x="21" y="236"/>
                    <a:pt x="21" y="240"/>
                  </a:cubicBezTo>
                  <a:cubicBezTo>
                    <a:pt x="19" y="247"/>
                    <a:pt x="20" y="251"/>
                    <a:pt x="20" y="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任意多边形 197">
              <a:extLst>
                <a:ext uri="{FF2B5EF4-FFF2-40B4-BE49-F238E27FC236}">
                  <a16:creationId xmlns:a16="http://schemas.microsoft.com/office/drawing/2014/main" id="{772AEC9D-34A4-7ACC-1B54-7AD0D50F9BD8}"/>
                </a:ext>
              </a:extLst>
            </p:cNvPr>
            <p:cNvSpPr/>
            <p:nvPr/>
          </p:nvSpPr>
          <p:spPr bwMode="auto">
            <a:xfrm>
              <a:off x="6902451" y="3725863"/>
              <a:ext cx="252413" cy="184150"/>
            </a:xfrm>
            <a:custGeom>
              <a:avLst/>
              <a:gdLst>
                <a:gd name="T0" fmla="*/ 100 w 103"/>
                <a:gd name="T1" fmla="*/ 1 h 75"/>
                <a:gd name="T2" fmla="*/ 83 w 103"/>
                <a:gd name="T3" fmla="*/ 0 h 75"/>
                <a:gd name="T4" fmla="*/ 64 w 103"/>
                <a:gd name="T5" fmla="*/ 27 h 75"/>
                <a:gd name="T6" fmla="*/ 35 w 103"/>
                <a:gd name="T7" fmla="*/ 46 h 75"/>
                <a:gd name="T8" fmla="*/ 0 w 103"/>
                <a:gd name="T9" fmla="*/ 54 h 75"/>
                <a:gd name="T10" fmla="*/ 2 w 103"/>
                <a:gd name="T11" fmla="*/ 65 h 75"/>
                <a:gd name="T12" fmla="*/ 9 w 103"/>
                <a:gd name="T13" fmla="*/ 73 h 75"/>
                <a:gd name="T14" fmla="*/ 19 w 103"/>
                <a:gd name="T15" fmla="*/ 74 h 75"/>
                <a:gd name="T16" fmla="*/ 71 w 103"/>
                <a:gd name="T17" fmla="*/ 59 h 75"/>
                <a:gd name="T18" fmla="*/ 95 w 103"/>
                <a:gd name="T19" fmla="*/ 42 h 75"/>
                <a:gd name="T20" fmla="*/ 100 w 103"/>
                <a:gd name="T2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75">
                  <a:moveTo>
                    <a:pt x="100" y="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9"/>
                    <a:pt x="71" y="19"/>
                    <a:pt x="64" y="27"/>
                  </a:cubicBezTo>
                  <a:cubicBezTo>
                    <a:pt x="57" y="36"/>
                    <a:pt x="46" y="42"/>
                    <a:pt x="35" y="46"/>
                  </a:cubicBezTo>
                  <a:cubicBezTo>
                    <a:pt x="24" y="50"/>
                    <a:pt x="12" y="52"/>
                    <a:pt x="0" y="54"/>
                  </a:cubicBezTo>
                  <a:cubicBezTo>
                    <a:pt x="1" y="58"/>
                    <a:pt x="1" y="61"/>
                    <a:pt x="2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12" y="75"/>
                    <a:pt x="15" y="74"/>
                    <a:pt x="19" y="74"/>
                  </a:cubicBezTo>
                  <a:cubicBezTo>
                    <a:pt x="37" y="72"/>
                    <a:pt x="55" y="67"/>
                    <a:pt x="71" y="59"/>
                  </a:cubicBezTo>
                  <a:cubicBezTo>
                    <a:pt x="81" y="55"/>
                    <a:pt x="90" y="50"/>
                    <a:pt x="95" y="42"/>
                  </a:cubicBezTo>
                  <a:cubicBezTo>
                    <a:pt x="103" y="30"/>
                    <a:pt x="102" y="15"/>
                    <a:pt x="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任意多边形 198">
              <a:extLst>
                <a:ext uri="{FF2B5EF4-FFF2-40B4-BE49-F238E27FC236}">
                  <a16:creationId xmlns:a16="http://schemas.microsoft.com/office/drawing/2014/main" id="{CB82C832-A4F9-7B95-6C01-E7DEC3B82B95}"/>
                </a:ext>
              </a:extLst>
            </p:cNvPr>
            <p:cNvSpPr/>
            <p:nvPr/>
          </p:nvSpPr>
          <p:spPr bwMode="auto">
            <a:xfrm>
              <a:off x="6889751" y="4256088"/>
              <a:ext cx="601663" cy="835025"/>
            </a:xfrm>
            <a:custGeom>
              <a:avLst/>
              <a:gdLst>
                <a:gd name="T0" fmla="*/ 0 w 245"/>
                <a:gd name="T1" fmla="*/ 8 h 341"/>
                <a:gd name="T2" fmla="*/ 147 w 245"/>
                <a:gd name="T3" fmla="*/ 341 h 341"/>
                <a:gd name="T4" fmla="*/ 242 w 245"/>
                <a:gd name="T5" fmla="*/ 297 h 341"/>
                <a:gd name="T6" fmla="*/ 126 w 245"/>
                <a:gd name="T7" fmla="*/ 0 h 341"/>
                <a:gd name="T8" fmla="*/ 0 w 245"/>
                <a:gd name="T9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41">
                  <a:moveTo>
                    <a:pt x="0" y="8"/>
                  </a:moveTo>
                  <a:cubicBezTo>
                    <a:pt x="3" y="12"/>
                    <a:pt x="147" y="341"/>
                    <a:pt x="147" y="341"/>
                  </a:cubicBezTo>
                  <a:cubicBezTo>
                    <a:pt x="147" y="341"/>
                    <a:pt x="245" y="300"/>
                    <a:pt x="242" y="297"/>
                  </a:cubicBezTo>
                  <a:cubicBezTo>
                    <a:pt x="240" y="293"/>
                    <a:pt x="126" y="0"/>
                    <a:pt x="12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任意多边形 199">
              <a:extLst>
                <a:ext uri="{FF2B5EF4-FFF2-40B4-BE49-F238E27FC236}">
                  <a16:creationId xmlns:a16="http://schemas.microsoft.com/office/drawing/2014/main" id="{C7BDA744-752F-3E1A-3EFA-1F4724FC17E8}"/>
                </a:ext>
              </a:extLst>
            </p:cNvPr>
            <p:cNvSpPr/>
            <p:nvPr/>
          </p:nvSpPr>
          <p:spPr bwMode="auto">
            <a:xfrm>
              <a:off x="6415088" y="3643313"/>
              <a:ext cx="1330325" cy="1566863"/>
            </a:xfrm>
            <a:custGeom>
              <a:avLst/>
              <a:gdLst>
                <a:gd name="T0" fmla="*/ 494 w 543"/>
                <a:gd name="T1" fmla="*/ 1 h 639"/>
                <a:gd name="T2" fmla="*/ 300 w 543"/>
                <a:gd name="T3" fmla="*/ 0 h 639"/>
                <a:gd name="T4" fmla="*/ 297 w 543"/>
                <a:gd name="T5" fmla="*/ 43 h 639"/>
                <a:gd name="T6" fmla="*/ 262 w 543"/>
                <a:gd name="T7" fmla="*/ 85 h 639"/>
                <a:gd name="T8" fmla="*/ 30 w 543"/>
                <a:gd name="T9" fmla="*/ 167 h 639"/>
                <a:gd name="T10" fmla="*/ 3 w 543"/>
                <a:gd name="T11" fmla="*/ 254 h 639"/>
                <a:gd name="T12" fmla="*/ 161 w 543"/>
                <a:gd name="T13" fmla="*/ 639 h 639"/>
                <a:gd name="T14" fmla="*/ 273 w 543"/>
                <a:gd name="T15" fmla="*/ 592 h 639"/>
                <a:gd name="T16" fmla="*/ 182 w 543"/>
                <a:gd name="T17" fmla="*/ 301 h 639"/>
                <a:gd name="T18" fmla="*/ 176 w 543"/>
                <a:gd name="T19" fmla="*/ 264 h 639"/>
                <a:gd name="T20" fmla="*/ 484 w 543"/>
                <a:gd name="T21" fmla="*/ 260 h 639"/>
                <a:gd name="T22" fmla="*/ 541 w 543"/>
                <a:gd name="T23" fmla="*/ 163 h 639"/>
                <a:gd name="T24" fmla="*/ 494 w 543"/>
                <a:gd name="T25" fmla="*/ 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639">
                  <a:moveTo>
                    <a:pt x="494" y="1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87" y="68"/>
                    <a:pt x="276" y="80"/>
                    <a:pt x="262" y="85"/>
                  </a:cubicBezTo>
                  <a:cubicBezTo>
                    <a:pt x="203" y="104"/>
                    <a:pt x="52" y="154"/>
                    <a:pt x="30" y="167"/>
                  </a:cubicBezTo>
                  <a:cubicBezTo>
                    <a:pt x="3" y="183"/>
                    <a:pt x="7" y="225"/>
                    <a:pt x="3" y="254"/>
                  </a:cubicBezTo>
                  <a:cubicBezTo>
                    <a:pt x="0" y="282"/>
                    <a:pt x="161" y="639"/>
                    <a:pt x="161" y="639"/>
                  </a:cubicBezTo>
                  <a:cubicBezTo>
                    <a:pt x="273" y="592"/>
                    <a:pt x="273" y="592"/>
                    <a:pt x="273" y="592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484" y="260"/>
                    <a:pt x="484" y="260"/>
                    <a:pt x="484" y="260"/>
                  </a:cubicBezTo>
                  <a:cubicBezTo>
                    <a:pt x="484" y="260"/>
                    <a:pt x="543" y="245"/>
                    <a:pt x="541" y="163"/>
                  </a:cubicBezTo>
                  <a:cubicBezTo>
                    <a:pt x="540" y="82"/>
                    <a:pt x="494" y="1"/>
                    <a:pt x="494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任意多边形 200">
              <a:extLst>
                <a:ext uri="{FF2B5EF4-FFF2-40B4-BE49-F238E27FC236}">
                  <a16:creationId xmlns:a16="http://schemas.microsoft.com/office/drawing/2014/main" id="{48ED2621-AE75-EDB6-BC8A-54365F56612F}"/>
                </a:ext>
              </a:extLst>
            </p:cNvPr>
            <p:cNvSpPr/>
            <p:nvPr/>
          </p:nvSpPr>
          <p:spPr bwMode="auto">
            <a:xfrm>
              <a:off x="7335838" y="3992563"/>
              <a:ext cx="176213" cy="285750"/>
            </a:xfrm>
            <a:custGeom>
              <a:avLst/>
              <a:gdLst>
                <a:gd name="T0" fmla="*/ 69 w 72"/>
                <a:gd name="T1" fmla="*/ 0 h 116"/>
                <a:gd name="T2" fmla="*/ 71 w 72"/>
                <a:gd name="T3" fmla="*/ 6 h 116"/>
                <a:gd name="T4" fmla="*/ 72 w 72"/>
                <a:gd name="T5" fmla="*/ 22 h 116"/>
                <a:gd name="T6" fmla="*/ 58 w 72"/>
                <a:gd name="T7" fmla="*/ 72 h 116"/>
                <a:gd name="T8" fmla="*/ 20 w 72"/>
                <a:gd name="T9" fmla="*/ 108 h 116"/>
                <a:gd name="T10" fmla="*/ 6 w 72"/>
                <a:gd name="T11" fmla="*/ 114 h 116"/>
                <a:gd name="T12" fmla="*/ 0 w 72"/>
                <a:gd name="T13" fmla="*/ 115 h 116"/>
                <a:gd name="T14" fmla="*/ 19 w 72"/>
                <a:gd name="T15" fmla="*/ 106 h 116"/>
                <a:gd name="T16" fmla="*/ 56 w 72"/>
                <a:gd name="T17" fmla="*/ 71 h 116"/>
                <a:gd name="T18" fmla="*/ 70 w 72"/>
                <a:gd name="T19" fmla="*/ 22 h 116"/>
                <a:gd name="T20" fmla="*/ 69 w 72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6">
                  <a:moveTo>
                    <a:pt x="69" y="0"/>
                  </a:moveTo>
                  <a:cubicBezTo>
                    <a:pt x="69" y="0"/>
                    <a:pt x="70" y="2"/>
                    <a:pt x="71" y="6"/>
                  </a:cubicBezTo>
                  <a:cubicBezTo>
                    <a:pt x="71" y="10"/>
                    <a:pt x="72" y="15"/>
                    <a:pt x="72" y="22"/>
                  </a:cubicBezTo>
                  <a:cubicBezTo>
                    <a:pt x="72" y="35"/>
                    <a:pt x="69" y="54"/>
                    <a:pt x="58" y="72"/>
                  </a:cubicBezTo>
                  <a:cubicBezTo>
                    <a:pt x="47" y="90"/>
                    <a:pt x="32" y="102"/>
                    <a:pt x="20" y="108"/>
                  </a:cubicBezTo>
                  <a:cubicBezTo>
                    <a:pt x="14" y="111"/>
                    <a:pt x="9" y="113"/>
                    <a:pt x="6" y="114"/>
                  </a:cubicBezTo>
                  <a:cubicBezTo>
                    <a:pt x="2" y="115"/>
                    <a:pt x="0" y="116"/>
                    <a:pt x="0" y="115"/>
                  </a:cubicBezTo>
                  <a:cubicBezTo>
                    <a:pt x="0" y="115"/>
                    <a:pt x="8" y="113"/>
                    <a:pt x="19" y="106"/>
                  </a:cubicBezTo>
                  <a:cubicBezTo>
                    <a:pt x="31" y="100"/>
                    <a:pt x="46" y="88"/>
                    <a:pt x="56" y="71"/>
                  </a:cubicBezTo>
                  <a:cubicBezTo>
                    <a:pt x="67" y="53"/>
                    <a:pt x="70" y="35"/>
                    <a:pt x="70" y="22"/>
                  </a:cubicBezTo>
                  <a:cubicBezTo>
                    <a:pt x="71" y="8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任意多边形 201">
              <a:extLst>
                <a:ext uri="{FF2B5EF4-FFF2-40B4-BE49-F238E27FC236}">
                  <a16:creationId xmlns:a16="http://schemas.microsoft.com/office/drawing/2014/main" id="{6A2C7806-1BC3-04D2-E558-EADE41EB8C23}"/>
                </a:ext>
              </a:extLst>
            </p:cNvPr>
            <p:cNvSpPr/>
            <p:nvPr/>
          </p:nvSpPr>
          <p:spPr bwMode="auto">
            <a:xfrm>
              <a:off x="7086601" y="3649663"/>
              <a:ext cx="77788" cy="93663"/>
            </a:xfrm>
            <a:custGeom>
              <a:avLst/>
              <a:gdLst>
                <a:gd name="T0" fmla="*/ 27 w 32"/>
                <a:gd name="T1" fmla="*/ 3 h 38"/>
                <a:gd name="T2" fmla="*/ 7 w 32"/>
                <a:gd name="T3" fmla="*/ 5 h 38"/>
                <a:gd name="T4" fmla="*/ 1 w 32"/>
                <a:gd name="T5" fmla="*/ 19 h 38"/>
                <a:gd name="T6" fmla="*/ 10 w 32"/>
                <a:gd name="T7" fmla="*/ 33 h 38"/>
                <a:gd name="T8" fmla="*/ 27 w 32"/>
                <a:gd name="T9" fmla="*/ 35 h 38"/>
                <a:gd name="T10" fmla="*/ 32 w 32"/>
                <a:gd name="T11" fmla="*/ 26 h 38"/>
                <a:gd name="T12" fmla="*/ 31 w 32"/>
                <a:gd name="T13" fmla="*/ 15 h 38"/>
                <a:gd name="T14" fmla="*/ 29 w 32"/>
                <a:gd name="T15" fmla="*/ 6 h 38"/>
                <a:gd name="T16" fmla="*/ 20 w 3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27" y="3"/>
                  </a:moveTo>
                  <a:cubicBezTo>
                    <a:pt x="23" y="0"/>
                    <a:pt x="11" y="1"/>
                    <a:pt x="7" y="5"/>
                  </a:cubicBezTo>
                  <a:cubicBezTo>
                    <a:pt x="2" y="8"/>
                    <a:pt x="0" y="14"/>
                    <a:pt x="1" y="19"/>
                  </a:cubicBezTo>
                  <a:cubicBezTo>
                    <a:pt x="2" y="25"/>
                    <a:pt x="6" y="30"/>
                    <a:pt x="10" y="33"/>
                  </a:cubicBezTo>
                  <a:cubicBezTo>
                    <a:pt x="15" y="36"/>
                    <a:pt x="22" y="38"/>
                    <a:pt x="27" y="35"/>
                  </a:cubicBezTo>
                  <a:cubicBezTo>
                    <a:pt x="30" y="33"/>
                    <a:pt x="31" y="29"/>
                    <a:pt x="32" y="26"/>
                  </a:cubicBezTo>
                  <a:cubicBezTo>
                    <a:pt x="32" y="22"/>
                    <a:pt x="32" y="19"/>
                    <a:pt x="31" y="15"/>
                  </a:cubicBezTo>
                  <a:cubicBezTo>
                    <a:pt x="31" y="12"/>
                    <a:pt x="30" y="8"/>
                    <a:pt x="29" y="6"/>
                  </a:cubicBezTo>
                  <a:cubicBezTo>
                    <a:pt x="27" y="3"/>
                    <a:pt x="23" y="1"/>
                    <a:pt x="20" y="2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任意多边形 202">
              <a:extLst>
                <a:ext uri="{FF2B5EF4-FFF2-40B4-BE49-F238E27FC236}">
                  <a16:creationId xmlns:a16="http://schemas.microsoft.com/office/drawing/2014/main" id="{0D18AA72-488E-DB8F-B2AD-6863CB651887}"/>
                </a:ext>
              </a:extLst>
            </p:cNvPr>
            <p:cNvSpPr/>
            <p:nvPr/>
          </p:nvSpPr>
          <p:spPr bwMode="auto">
            <a:xfrm>
              <a:off x="7123113" y="3640138"/>
              <a:ext cx="631825" cy="647700"/>
            </a:xfrm>
            <a:custGeom>
              <a:avLst/>
              <a:gdLst>
                <a:gd name="T0" fmla="*/ 213 w 258"/>
                <a:gd name="T1" fmla="*/ 0 h 264"/>
                <a:gd name="T2" fmla="*/ 246 w 258"/>
                <a:gd name="T3" fmla="*/ 93 h 264"/>
                <a:gd name="T4" fmla="*/ 252 w 258"/>
                <a:gd name="T5" fmla="*/ 192 h 264"/>
                <a:gd name="T6" fmla="*/ 223 w 258"/>
                <a:gd name="T7" fmla="*/ 253 h 264"/>
                <a:gd name="T8" fmla="*/ 198 w 258"/>
                <a:gd name="T9" fmla="*/ 262 h 264"/>
                <a:gd name="T10" fmla="*/ 60 w 258"/>
                <a:gd name="T11" fmla="*/ 261 h 264"/>
                <a:gd name="T12" fmla="*/ 32 w 258"/>
                <a:gd name="T13" fmla="*/ 262 h 264"/>
                <a:gd name="T14" fmla="*/ 3 w 258"/>
                <a:gd name="T15" fmla="*/ 262 h 264"/>
                <a:gd name="T16" fmla="*/ 75 w 258"/>
                <a:gd name="T17" fmla="*/ 69 h 264"/>
                <a:gd name="T18" fmla="*/ 62 w 258"/>
                <a:gd name="T19" fmla="*/ 41 h 264"/>
                <a:gd name="T20" fmla="*/ 34 w 258"/>
                <a:gd name="T21" fmla="*/ 34 h 264"/>
                <a:gd name="T22" fmla="*/ 13 w 258"/>
                <a:gd name="T23" fmla="*/ 36 h 264"/>
                <a:gd name="T24" fmla="*/ 11 w 258"/>
                <a:gd name="T25" fmla="*/ 1 h 264"/>
                <a:gd name="T26" fmla="*/ 213 w 258"/>
                <a:gd name="T2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64">
                  <a:moveTo>
                    <a:pt x="213" y="0"/>
                  </a:moveTo>
                  <a:cubicBezTo>
                    <a:pt x="226" y="30"/>
                    <a:pt x="238" y="61"/>
                    <a:pt x="246" y="93"/>
                  </a:cubicBezTo>
                  <a:cubicBezTo>
                    <a:pt x="254" y="126"/>
                    <a:pt x="258" y="159"/>
                    <a:pt x="252" y="192"/>
                  </a:cubicBezTo>
                  <a:cubicBezTo>
                    <a:pt x="248" y="215"/>
                    <a:pt x="242" y="241"/>
                    <a:pt x="223" y="253"/>
                  </a:cubicBezTo>
                  <a:cubicBezTo>
                    <a:pt x="223" y="253"/>
                    <a:pt x="215" y="261"/>
                    <a:pt x="198" y="262"/>
                  </a:cubicBezTo>
                  <a:cubicBezTo>
                    <a:pt x="162" y="264"/>
                    <a:pt x="97" y="263"/>
                    <a:pt x="60" y="261"/>
                  </a:cubicBezTo>
                  <a:cubicBezTo>
                    <a:pt x="52" y="261"/>
                    <a:pt x="42" y="261"/>
                    <a:pt x="32" y="262"/>
                  </a:cubicBezTo>
                  <a:cubicBezTo>
                    <a:pt x="22" y="262"/>
                    <a:pt x="12" y="263"/>
                    <a:pt x="3" y="262"/>
                  </a:cubicBezTo>
                  <a:cubicBezTo>
                    <a:pt x="56" y="216"/>
                    <a:pt x="87" y="138"/>
                    <a:pt x="75" y="69"/>
                  </a:cubicBezTo>
                  <a:cubicBezTo>
                    <a:pt x="74" y="58"/>
                    <a:pt x="70" y="47"/>
                    <a:pt x="62" y="41"/>
                  </a:cubicBezTo>
                  <a:cubicBezTo>
                    <a:pt x="54" y="35"/>
                    <a:pt x="44" y="34"/>
                    <a:pt x="34" y="34"/>
                  </a:cubicBezTo>
                  <a:cubicBezTo>
                    <a:pt x="24" y="33"/>
                    <a:pt x="22" y="36"/>
                    <a:pt x="13" y="36"/>
                  </a:cubicBezTo>
                  <a:cubicBezTo>
                    <a:pt x="0" y="36"/>
                    <a:pt x="2" y="4"/>
                    <a:pt x="11" y="1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任意多边形 203">
              <a:extLst>
                <a:ext uri="{FF2B5EF4-FFF2-40B4-BE49-F238E27FC236}">
                  <a16:creationId xmlns:a16="http://schemas.microsoft.com/office/drawing/2014/main" id="{4116DD13-8EA1-92CD-D946-DC1F5BC4DEC6}"/>
                </a:ext>
              </a:extLst>
            </p:cNvPr>
            <p:cNvSpPr/>
            <p:nvPr/>
          </p:nvSpPr>
          <p:spPr bwMode="auto">
            <a:xfrm>
              <a:off x="7353301" y="3990976"/>
              <a:ext cx="196850" cy="292100"/>
            </a:xfrm>
            <a:custGeom>
              <a:avLst/>
              <a:gdLst>
                <a:gd name="T0" fmla="*/ 80 w 80"/>
                <a:gd name="T1" fmla="*/ 0 h 119"/>
                <a:gd name="T2" fmla="*/ 79 w 80"/>
                <a:gd name="T3" fmla="*/ 5 h 119"/>
                <a:gd name="T4" fmla="*/ 73 w 80"/>
                <a:gd name="T5" fmla="*/ 20 h 119"/>
                <a:gd name="T6" fmla="*/ 49 w 80"/>
                <a:gd name="T7" fmla="*/ 65 h 119"/>
                <a:gd name="T8" fmla="*/ 16 w 80"/>
                <a:gd name="T9" fmla="*/ 105 h 119"/>
                <a:gd name="T10" fmla="*/ 5 w 80"/>
                <a:gd name="T11" fmla="*/ 115 h 119"/>
                <a:gd name="T12" fmla="*/ 0 w 80"/>
                <a:gd name="T13" fmla="*/ 119 h 119"/>
                <a:gd name="T14" fmla="*/ 4 w 80"/>
                <a:gd name="T15" fmla="*/ 115 h 119"/>
                <a:gd name="T16" fmla="*/ 15 w 80"/>
                <a:gd name="T17" fmla="*/ 104 h 119"/>
                <a:gd name="T18" fmla="*/ 47 w 80"/>
                <a:gd name="T19" fmla="*/ 64 h 119"/>
                <a:gd name="T20" fmla="*/ 72 w 80"/>
                <a:gd name="T21" fmla="*/ 19 h 119"/>
                <a:gd name="T22" fmla="*/ 78 w 80"/>
                <a:gd name="T23" fmla="*/ 5 h 119"/>
                <a:gd name="T24" fmla="*/ 80 w 8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9">
                  <a:moveTo>
                    <a:pt x="80" y="0"/>
                  </a:moveTo>
                  <a:cubicBezTo>
                    <a:pt x="80" y="0"/>
                    <a:pt x="80" y="2"/>
                    <a:pt x="79" y="5"/>
                  </a:cubicBezTo>
                  <a:cubicBezTo>
                    <a:pt x="77" y="9"/>
                    <a:pt x="76" y="14"/>
                    <a:pt x="73" y="20"/>
                  </a:cubicBezTo>
                  <a:cubicBezTo>
                    <a:pt x="68" y="32"/>
                    <a:pt x="60" y="48"/>
                    <a:pt x="49" y="65"/>
                  </a:cubicBezTo>
                  <a:cubicBezTo>
                    <a:pt x="38" y="82"/>
                    <a:pt x="26" y="95"/>
                    <a:pt x="16" y="105"/>
                  </a:cubicBezTo>
                  <a:cubicBezTo>
                    <a:pt x="12" y="109"/>
                    <a:pt x="8" y="113"/>
                    <a:pt x="5" y="115"/>
                  </a:cubicBezTo>
                  <a:cubicBezTo>
                    <a:pt x="2" y="118"/>
                    <a:pt x="0" y="119"/>
                    <a:pt x="0" y="119"/>
                  </a:cubicBezTo>
                  <a:cubicBezTo>
                    <a:pt x="0" y="119"/>
                    <a:pt x="2" y="117"/>
                    <a:pt x="4" y="115"/>
                  </a:cubicBezTo>
                  <a:cubicBezTo>
                    <a:pt x="7" y="112"/>
                    <a:pt x="11" y="108"/>
                    <a:pt x="15" y="104"/>
                  </a:cubicBezTo>
                  <a:cubicBezTo>
                    <a:pt x="24" y="94"/>
                    <a:pt x="36" y="80"/>
                    <a:pt x="47" y="64"/>
                  </a:cubicBezTo>
                  <a:cubicBezTo>
                    <a:pt x="58" y="47"/>
                    <a:pt x="66" y="31"/>
                    <a:pt x="72" y="19"/>
                  </a:cubicBezTo>
                  <a:cubicBezTo>
                    <a:pt x="74" y="13"/>
                    <a:pt x="76" y="8"/>
                    <a:pt x="78" y="5"/>
                  </a:cubicBezTo>
                  <a:cubicBezTo>
                    <a:pt x="79" y="2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任意多边形 204">
              <a:extLst>
                <a:ext uri="{FF2B5EF4-FFF2-40B4-BE49-F238E27FC236}">
                  <a16:creationId xmlns:a16="http://schemas.microsoft.com/office/drawing/2014/main" id="{1276F1E5-6729-C910-A30F-0E737346EF01}"/>
                </a:ext>
              </a:extLst>
            </p:cNvPr>
            <p:cNvSpPr/>
            <p:nvPr/>
          </p:nvSpPr>
          <p:spPr bwMode="auto">
            <a:xfrm>
              <a:off x="7402513" y="4121151"/>
              <a:ext cx="190500" cy="158750"/>
            </a:xfrm>
            <a:custGeom>
              <a:avLst/>
              <a:gdLst>
                <a:gd name="T0" fmla="*/ 78 w 78"/>
                <a:gd name="T1" fmla="*/ 0 h 65"/>
                <a:gd name="T2" fmla="*/ 75 w 78"/>
                <a:gd name="T3" fmla="*/ 3 h 65"/>
                <a:gd name="T4" fmla="*/ 69 w 78"/>
                <a:gd name="T5" fmla="*/ 12 h 65"/>
                <a:gd name="T6" fmla="*/ 43 w 78"/>
                <a:gd name="T7" fmla="*/ 38 h 65"/>
                <a:gd name="T8" fmla="*/ 13 w 78"/>
                <a:gd name="T9" fmla="*/ 58 h 65"/>
                <a:gd name="T10" fmla="*/ 4 w 78"/>
                <a:gd name="T11" fmla="*/ 63 h 65"/>
                <a:gd name="T12" fmla="*/ 0 w 78"/>
                <a:gd name="T13" fmla="*/ 65 h 65"/>
                <a:gd name="T14" fmla="*/ 13 w 78"/>
                <a:gd name="T15" fmla="*/ 57 h 65"/>
                <a:gd name="T16" fmla="*/ 42 w 78"/>
                <a:gd name="T17" fmla="*/ 36 h 65"/>
                <a:gd name="T18" fmla="*/ 68 w 78"/>
                <a:gd name="T19" fmla="*/ 11 h 65"/>
                <a:gd name="T20" fmla="*/ 78 w 78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5">
                  <a:moveTo>
                    <a:pt x="78" y="0"/>
                  </a:moveTo>
                  <a:cubicBezTo>
                    <a:pt x="78" y="0"/>
                    <a:pt x="77" y="1"/>
                    <a:pt x="75" y="3"/>
                  </a:cubicBezTo>
                  <a:cubicBezTo>
                    <a:pt x="74" y="5"/>
                    <a:pt x="72" y="8"/>
                    <a:pt x="69" y="12"/>
                  </a:cubicBezTo>
                  <a:cubicBezTo>
                    <a:pt x="63" y="19"/>
                    <a:pt x="54" y="29"/>
                    <a:pt x="43" y="38"/>
                  </a:cubicBezTo>
                  <a:cubicBezTo>
                    <a:pt x="32" y="47"/>
                    <a:pt x="21" y="54"/>
                    <a:pt x="13" y="58"/>
                  </a:cubicBezTo>
                  <a:cubicBezTo>
                    <a:pt x="9" y="61"/>
                    <a:pt x="6" y="62"/>
                    <a:pt x="4" y="63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0" y="65"/>
                    <a:pt x="5" y="62"/>
                    <a:pt x="13" y="57"/>
                  </a:cubicBezTo>
                  <a:cubicBezTo>
                    <a:pt x="20" y="52"/>
                    <a:pt x="31" y="45"/>
                    <a:pt x="42" y="36"/>
                  </a:cubicBezTo>
                  <a:cubicBezTo>
                    <a:pt x="53" y="27"/>
                    <a:pt x="61" y="18"/>
                    <a:pt x="68" y="11"/>
                  </a:cubicBezTo>
                  <a:cubicBezTo>
                    <a:pt x="74" y="4"/>
                    <a:pt x="77" y="0"/>
                    <a:pt x="78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3DDE5B70-10EC-C75F-42AC-7A7800CEF490}"/>
                </a:ext>
              </a:extLst>
            </p:cNvPr>
            <p:cNvSpPr/>
            <p:nvPr/>
          </p:nvSpPr>
          <p:spPr bwMode="auto">
            <a:xfrm>
              <a:off x="7154863" y="4278313"/>
              <a:ext cx="5365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任意多边形 206">
              <a:extLst>
                <a:ext uri="{FF2B5EF4-FFF2-40B4-BE49-F238E27FC236}">
                  <a16:creationId xmlns:a16="http://schemas.microsoft.com/office/drawing/2014/main" id="{8C68505B-AAB6-3F57-59FD-A62D8D1D212F}"/>
                </a:ext>
              </a:extLst>
            </p:cNvPr>
            <p:cNvSpPr/>
            <p:nvPr/>
          </p:nvSpPr>
          <p:spPr bwMode="auto">
            <a:xfrm>
              <a:off x="7177088" y="3719513"/>
              <a:ext cx="254000" cy="82550"/>
            </a:xfrm>
            <a:custGeom>
              <a:avLst/>
              <a:gdLst>
                <a:gd name="T0" fmla="*/ 104 w 104"/>
                <a:gd name="T1" fmla="*/ 34 h 34"/>
                <a:gd name="T2" fmla="*/ 91 w 104"/>
                <a:gd name="T3" fmla="*/ 24 h 34"/>
                <a:gd name="T4" fmla="*/ 75 w 104"/>
                <a:gd name="T5" fmla="*/ 16 h 34"/>
                <a:gd name="T6" fmla="*/ 55 w 104"/>
                <a:gd name="T7" fmla="*/ 8 h 34"/>
                <a:gd name="T8" fmla="*/ 34 w 104"/>
                <a:gd name="T9" fmla="*/ 3 h 34"/>
                <a:gd name="T10" fmla="*/ 16 w 104"/>
                <a:gd name="T11" fmla="*/ 2 h 34"/>
                <a:gd name="T12" fmla="*/ 0 w 104"/>
                <a:gd name="T13" fmla="*/ 3 h 34"/>
                <a:gd name="T14" fmla="*/ 4 w 104"/>
                <a:gd name="T15" fmla="*/ 2 h 34"/>
                <a:gd name="T16" fmla="*/ 16 w 104"/>
                <a:gd name="T17" fmla="*/ 1 h 34"/>
                <a:gd name="T18" fmla="*/ 34 w 104"/>
                <a:gd name="T19" fmla="*/ 1 h 34"/>
                <a:gd name="T20" fmla="*/ 56 w 104"/>
                <a:gd name="T21" fmla="*/ 6 h 34"/>
                <a:gd name="T22" fmla="*/ 76 w 104"/>
                <a:gd name="T23" fmla="*/ 14 h 34"/>
                <a:gd name="T24" fmla="*/ 91 w 104"/>
                <a:gd name="T25" fmla="*/ 23 h 34"/>
                <a:gd name="T26" fmla="*/ 101 w 104"/>
                <a:gd name="T27" fmla="*/ 31 h 34"/>
                <a:gd name="T28" fmla="*/ 104 w 10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cubicBezTo>
                    <a:pt x="104" y="34"/>
                    <a:pt x="99" y="30"/>
                    <a:pt x="91" y="24"/>
                  </a:cubicBezTo>
                  <a:cubicBezTo>
                    <a:pt x="86" y="21"/>
                    <a:pt x="81" y="18"/>
                    <a:pt x="75" y="16"/>
                  </a:cubicBezTo>
                  <a:cubicBezTo>
                    <a:pt x="69" y="13"/>
                    <a:pt x="62" y="10"/>
                    <a:pt x="55" y="8"/>
                  </a:cubicBezTo>
                  <a:cubicBezTo>
                    <a:pt x="48" y="6"/>
                    <a:pt x="40" y="4"/>
                    <a:pt x="34" y="3"/>
                  </a:cubicBezTo>
                  <a:cubicBezTo>
                    <a:pt x="27" y="2"/>
                    <a:pt x="21" y="2"/>
                    <a:pt x="16" y="2"/>
                  </a:cubicBezTo>
                  <a:cubicBezTo>
                    <a:pt x="6" y="2"/>
                    <a:pt x="0" y="3"/>
                    <a:pt x="0" y="3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7" y="1"/>
                    <a:pt x="11" y="1"/>
                    <a:pt x="16" y="1"/>
                  </a:cubicBezTo>
                  <a:cubicBezTo>
                    <a:pt x="21" y="0"/>
                    <a:pt x="27" y="1"/>
                    <a:pt x="34" y="1"/>
                  </a:cubicBezTo>
                  <a:cubicBezTo>
                    <a:pt x="41" y="2"/>
                    <a:pt x="48" y="3"/>
                    <a:pt x="56" y="6"/>
                  </a:cubicBezTo>
                  <a:cubicBezTo>
                    <a:pt x="63" y="8"/>
                    <a:pt x="70" y="11"/>
                    <a:pt x="76" y="14"/>
                  </a:cubicBezTo>
                  <a:cubicBezTo>
                    <a:pt x="82" y="17"/>
                    <a:pt x="87" y="20"/>
                    <a:pt x="91" y="23"/>
                  </a:cubicBezTo>
                  <a:cubicBezTo>
                    <a:pt x="96" y="26"/>
                    <a:pt x="99" y="29"/>
                    <a:pt x="101" y="31"/>
                  </a:cubicBezTo>
                  <a:cubicBezTo>
                    <a:pt x="103" y="33"/>
                    <a:pt x="104" y="34"/>
                    <a:pt x="104" y="3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任意多边形 207">
              <a:extLst>
                <a:ext uri="{FF2B5EF4-FFF2-40B4-BE49-F238E27FC236}">
                  <a16:creationId xmlns:a16="http://schemas.microsoft.com/office/drawing/2014/main" id="{30F73E82-1468-E7D2-CD01-7608B8CD290D}"/>
                </a:ext>
              </a:extLst>
            </p:cNvPr>
            <p:cNvSpPr/>
            <p:nvPr/>
          </p:nvSpPr>
          <p:spPr bwMode="auto">
            <a:xfrm>
              <a:off x="7348538" y="3729038"/>
              <a:ext cx="153988" cy="41275"/>
            </a:xfrm>
            <a:custGeom>
              <a:avLst/>
              <a:gdLst>
                <a:gd name="T0" fmla="*/ 63 w 63"/>
                <a:gd name="T1" fmla="*/ 17 h 17"/>
                <a:gd name="T2" fmla="*/ 53 w 63"/>
                <a:gd name="T3" fmla="*/ 16 h 17"/>
                <a:gd name="T4" fmla="*/ 31 w 63"/>
                <a:gd name="T5" fmla="*/ 11 h 17"/>
                <a:gd name="T6" fmla="*/ 9 w 63"/>
                <a:gd name="T7" fmla="*/ 4 h 17"/>
                <a:gd name="T8" fmla="*/ 0 w 63"/>
                <a:gd name="T9" fmla="*/ 0 h 17"/>
                <a:gd name="T10" fmla="*/ 9 w 63"/>
                <a:gd name="T11" fmla="*/ 2 h 17"/>
                <a:gd name="T12" fmla="*/ 31 w 63"/>
                <a:gd name="T13" fmla="*/ 9 h 17"/>
                <a:gd name="T14" fmla="*/ 53 w 63"/>
                <a:gd name="T15" fmla="*/ 14 h 17"/>
                <a:gd name="T16" fmla="*/ 63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63" y="17"/>
                  </a:moveTo>
                  <a:cubicBezTo>
                    <a:pt x="63" y="17"/>
                    <a:pt x="59" y="17"/>
                    <a:pt x="53" y="16"/>
                  </a:cubicBezTo>
                  <a:cubicBezTo>
                    <a:pt x="47" y="15"/>
                    <a:pt x="39" y="13"/>
                    <a:pt x="31" y="11"/>
                  </a:cubicBezTo>
                  <a:cubicBezTo>
                    <a:pt x="22" y="8"/>
                    <a:pt x="15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5" y="4"/>
                    <a:pt x="23" y="6"/>
                    <a:pt x="31" y="9"/>
                  </a:cubicBezTo>
                  <a:cubicBezTo>
                    <a:pt x="40" y="11"/>
                    <a:pt x="48" y="13"/>
                    <a:pt x="53" y="14"/>
                  </a:cubicBezTo>
                  <a:cubicBezTo>
                    <a:pt x="59" y="16"/>
                    <a:pt x="63" y="17"/>
                    <a:pt x="63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任意多边形 208">
              <a:extLst>
                <a:ext uri="{FF2B5EF4-FFF2-40B4-BE49-F238E27FC236}">
                  <a16:creationId xmlns:a16="http://schemas.microsoft.com/office/drawing/2014/main" id="{71F0BBD6-EB09-E9EC-204A-C2ECC6DF49C1}"/>
                </a:ext>
              </a:extLst>
            </p:cNvPr>
            <p:cNvSpPr/>
            <p:nvPr/>
          </p:nvSpPr>
          <p:spPr bwMode="auto">
            <a:xfrm>
              <a:off x="7119938" y="3640138"/>
              <a:ext cx="38100" cy="90488"/>
            </a:xfrm>
            <a:custGeom>
              <a:avLst/>
              <a:gdLst>
                <a:gd name="T0" fmla="*/ 15 w 15"/>
                <a:gd name="T1" fmla="*/ 37 h 37"/>
                <a:gd name="T2" fmla="*/ 9 w 15"/>
                <a:gd name="T3" fmla="*/ 34 h 37"/>
                <a:gd name="T4" fmla="*/ 1 w 15"/>
                <a:gd name="T5" fmla="*/ 20 h 37"/>
                <a:gd name="T6" fmla="*/ 6 w 15"/>
                <a:gd name="T7" fmla="*/ 5 h 37"/>
                <a:gd name="T8" fmla="*/ 11 w 15"/>
                <a:gd name="T9" fmla="*/ 1 h 37"/>
                <a:gd name="T10" fmla="*/ 7 w 15"/>
                <a:gd name="T11" fmla="*/ 5 h 37"/>
                <a:gd name="T12" fmla="*/ 3 w 15"/>
                <a:gd name="T13" fmla="*/ 20 h 37"/>
                <a:gd name="T14" fmla="*/ 10 w 15"/>
                <a:gd name="T15" fmla="*/ 33 h 37"/>
                <a:gd name="T16" fmla="*/ 15 w 1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7"/>
                    <a:pt x="12" y="37"/>
                    <a:pt x="9" y="34"/>
                  </a:cubicBezTo>
                  <a:cubicBezTo>
                    <a:pt x="5" y="32"/>
                    <a:pt x="1" y="27"/>
                    <a:pt x="1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9" y="1"/>
                    <a:pt x="11" y="0"/>
                    <a:pt x="11" y="1"/>
                  </a:cubicBezTo>
                  <a:cubicBezTo>
                    <a:pt x="11" y="1"/>
                    <a:pt x="9" y="2"/>
                    <a:pt x="7" y="5"/>
                  </a:cubicBezTo>
                  <a:cubicBezTo>
                    <a:pt x="5" y="9"/>
                    <a:pt x="2" y="14"/>
                    <a:pt x="3" y="20"/>
                  </a:cubicBezTo>
                  <a:cubicBezTo>
                    <a:pt x="3" y="26"/>
                    <a:pt x="7" y="30"/>
                    <a:pt x="10" y="33"/>
                  </a:cubicBezTo>
                  <a:cubicBezTo>
                    <a:pt x="13" y="36"/>
                    <a:pt x="15" y="36"/>
                    <a:pt x="15" y="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任意多边形 209">
              <a:extLst>
                <a:ext uri="{FF2B5EF4-FFF2-40B4-BE49-F238E27FC236}">
                  <a16:creationId xmlns:a16="http://schemas.microsoft.com/office/drawing/2014/main" id="{94D302A8-B28B-6A89-E115-AB7C25E03B13}"/>
                </a:ext>
              </a:extLst>
            </p:cNvPr>
            <p:cNvSpPr/>
            <p:nvPr/>
          </p:nvSpPr>
          <p:spPr bwMode="auto">
            <a:xfrm>
              <a:off x="7096126" y="3692526"/>
              <a:ext cx="34925" cy="19050"/>
            </a:xfrm>
            <a:custGeom>
              <a:avLst/>
              <a:gdLst>
                <a:gd name="T0" fmla="*/ 14 w 14"/>
                <a:gd name="T1" fmla="*/ 2 h 8"/>
                <a:gd name="T2" fmla="*/ 7 w 14"/>
                <a:gd name="T3" fmla="*/ 4 h 8"/>
                <a:gd name="T4" fmla="*/ 0 w 14"/>
                <a:gd name="T5" fmla="*/ 8 h 8"/>
                <a:gd name="T6" fmla="*/ 6 w 14"/>
                <a:gd name="T7" fmla="*/ 2 h 8"/>
                <a:gd name="T8" fmla="*/ 14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3"/>
                    <a:pt x="10" y="3"/>
                    <a:pt x="7" y="4"/>
                  </a:cubicBezTo>
                  <a:cubicBezTo>
                    <a:pt x="3" y="6"/>
                    <a:pt x="1" y="8"/>
                    <a:pt x="0" y="8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任意多边形 210">
              <a:extLst>
                <a:ext uri="{FF2B5EF4-FFF2-40B4-BE49-F238E27FC236}">
                  <a16:creationId xmlns:a16="http://schemas.microsoft.com/office/drawing/2014/main" id="{59815164-D0BC-F847-77ED-4CF2BD28F6CC}"/>
                </a:ext>
              </a:extLst>
            </p:cNvPr>
            <p:cNvSpPr/>
            <p:nvPr/>
          </p:nvSpPr>
          <p:spPr bwMode="auto">
            <a:xfrm>
              <a:off x="7086601" y="3652838"/>
              <a:ext cx="71438" cy="90488"/>
            </a:xfrm>
            <a:custGeom>
              <a:avLst/>
              <a:gdLst>
                <a:gd name="T0" fmla="*/ 29 w 29"/>
                <a:gd name="T1" fmla="*/ 33 h 37"/>
                <a:gd name="T2" fmla="*/ 28 w 29"/>
                <a:gd name="T3" fmla="*/ 35 h 37"/>
                <a:gd name="T4" fmla="*/ 20 w 29"/>
                <a:gd name="T5" fmla="*/ 37 h 37"/>
                <a:gd name="T6" fmla="*/ 10 w 29"/>
                <a:gd name="T7" fmla="*/ 34 h 37"/>
                <a:gd name="T8" fmla="*/ 2 w 29"/>
                <a:gd name="T9" fmla="*/ 23 h 37"/>
                <a:gd name="T10" fmla="*/ 2 w 29"/>
                <a:gd name="T11" fmla="*/ 10 h 37"/>
                <a:gd name="T12" fmla="*/ 10 w 29"/>
                <a:gd name="T13" fmla="*/ 2 h 37"/>
                <a:gd name="T14" fmla="*/ 17 w 29"/>
                <a:gd name="T15" fmla="*/ 1 h 37"/>
                <a:gd name="T16" fmla="*/ 20 w 29"/>
                <a:gd name="T17" fmla="*/ 1 h 37"/>
                <a:gd name="T18" fmla="*/ 11 w 29"/>
                <a:gd name="T19" fmla="*/ 3 h 37"/>
                <a:gd name="T20" fmla="*/ 4 w 29"/>
                <a:gd name="T21" fmla="*/ 11 h 37"/>
                <a:gd name="T22" fmla="*/ 4 w 29"/>
                <a:gd name="T23" fmla="*/ 23 h 37"/>
                <a:gd name="T24" fmla="*/ 11 w 29"/>
                <a:gd name="T25" fmla="*/ 32 h 37"/>
                <a:gd name="T26" fmla="*/ 21 w 29"/>
                <a:gd name="T27" fmla="*/ 36 h 37"/>
                <a:gd name="T28" fmla="*/ 27 w 29"/>
                <a:gd name="T29" fmla="*/ 34 h 37"/>
                <a:gd name="T30" fmla="*/ 29 w 29"/>
                <a:gd name="T3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9" y="33"/>
                  </a:moveTo>
                  <a:cubicBezTo>
                    <a:pt x="29" y="33"/>
                    <a:pt x="29" y="34"/>
                    <a:pt x="28" y="35"/>
                  </a:cubicBezTo>
                  <a:cubicBezTo>
                    <a:pt x="26" y="36"/>
                    <a:pt x="24" y="37"/>
                    <a:pt x="20" y="37"/>
                  </a:cubicBezTo>
                  <a:cubicBezTo>
                    <a:pt x="17" y="37"/>
                    <a:pt x="14" y="36"/>
                    <a:pt x="10" y="34"/>
                  </a:cubicBezTo>
                  <a:cubicBezTo>
                    <a:pt x="7" y="31"/>
                    <a:pt x="3" y="28"/>
                    <a:pt x="2" y="23"/>
                  </a:cubicBezTo>
                  <a:cubicBezTo>
                    <a:pt x="0" y="19"/>
                    <a:pt x="1" y="14"/>
                    <a:pt x="2" y="10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3" y="1"/>
                    <a:pt x="16" y="0"/>
                    <a:pt x="17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16" y="0"/>
                    <a:pt x="11" y="3"/>
                  </a:cubicBezTo>
                  <a:cubicBezTo>
                    <a:pt x="8" y="5"/>
                    <a:pt x="6" y="7"/>
                    <a:pt x="4" y="11"/>
                  </a:cubicBezTo>
                  <a:cubicBezTo>
                    <a:pt x="3" y="14"/>
                    <a:pt x="2" y="18"/>
                    <a:pt x="4" y="23"/>
                  </a:cubicBezTo>
                  <a:cubicBezTo>
                    <a:pt x="5" y="27"/>
                    <a:pt x="8" y="30"/>
                    <a:pt x="11" y="32"/>
                  </a:cubicBezTo>
                  <a:cubicBezTo>
                    <a:pt x="14" y="34"/>
                    <a:pt x="18" y="35"/>
                    <a:pt x="21" y="36"/>
                  </a:cubicBezTo>
                  <a:cubicBezTo>
                    <a:pt x="23" y="36"/>
                    <a:pt x="26" y="35"/>
                    <a:pt x="27" y="34"/>
                  </a:cubicBezTo>
                  <a:cubicBezTo>
                    <a:pt x="29" y="34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任意多边形 211">
              <a:extLst>
                <a:ext uri="{FF2B5EF4-FFF2-40B4-BE49-F238E27FC236}">
                  <a16:creationId xmlns:a16="http://schemas.microsoft.com/office/drawing/2014/main" id="{326B4A3C-2F40-921B-1D3A-044EF7962DBB}"/>
                </a:ext>
              </a:extLst>
            </p:cNvPr>
            <p:cNvSpPr/>
            <p:nvPr/>
          </p:nvSpPr>
          <p:spPr bwMode="auto">
            <a:xfrm>
              <a:off x="7213601" y="3724276"/>
              <a:ext cx="39688" cy="4763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0 h 2"/>
                <a:gd name="T4" fmla="*/ 16 w 16"/>
                <a:gd name="T5" fmla="*/ 2 h 2"/>
                <a:gd name="T6" fmla="*/ 1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1" y="1"/>
                    <a:pt x="6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任意多边形 212">
              <a:extLst>
                <a:ext uri="{FF2B5EF4-FFF2-40B4-BE49-F238E27FC236}">
                  <a16:creationId xmlns:a16="http://schemas.microsoft.com/office/drawing/2014/main" id="{5F6C5557-9E8B-6515-B401-913B853EE094}"/>
                </a:ext>
              </a:extLst>
            </p:cNvPr>
            <p:cNvSpPr/>
            <p:nvPr/>
          </p:nvSpPr>
          <p:spPr bwMode="auto">
            <a:xfrm>
              <a:off x="7216776" y="3724276"/>
              <a:ext cx="254000" cy="136525"/>
            </a:xfrm>
            <a:custGeom>
              <a:avLst/>
              <a:gdLst>
                <a:gd name="T0" fmla="*/ 1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15 w 104"/>
                <a:gd name="T9" fmla="*/ 2 h 56"/>
                <a:gd name="T10" fmla="*/ 61 w 104"/>
                <a:gd name="T11" fmla="*/ 22 h 56"/>
                <a:gd name="T12" fmla="*/ 91 w 104"/>
                <a:gd name="T13" fmla="*/ 54 h 56"/>
                <a:gd name="T14" fmla="*/ 96 w 104"/>
                <a:gd name="T15" fmla="*/ 56 h 56"/>
                <a:gd name="T16" fmla="*/ 103 w 104"/>
                <a:gd name="T17" fmla="*/ 48 h 56"/>
                <a:gd name="T18" fmla="*/ 103 w 104"/>
                <a:gd name="T19" fmla="*/ 48 h 56"/>
                <a:gd name="T20" fmla="*/ 93 w 104"/>
                <a:gd name="T21" fmla="*/ 34 h 56"/>
                <a:gd name="T22" fmla="*/ 74 w 104"/>
                <a:gd name="T23" fmla="*/ 20 h 56"/>
                <a:gd name="T24" fmla="*/ 75 w 104"/>
                <a:gd name="T25" fmla="*/ 21 h 56"/>
                <a:gd name="T26" fmla="*/ 85 w 104"/>
                <a:gd name="T27" fmla="*/ 29 h 56"/>
                <a:gd name="T28" fmla="*/ 88 w 104"/>
                <a:gd name="T29" fmla="*/ 32 h 56"/>
                <a:gd name="T30" fmla="*/ 88 w 104"/>
                <a:gd name="T31" fmla="*/ 32 h 56"/>
                <a:gd name="T32" fmla="*/ 75 w 104"/>
                <a:gd name="T33" fmla="*/ 22 h 56"/>
                <a:gd name="T34" fmla="*/ 59 w 104"/>
                <a:gd name="T35" fmla="*/ 14 h 56"/>
                <a:gd name="T36" fmla="*/ 39 w 104"/>
                <a:gd name="T37" fmla="*/ 6 h 56"/>
                <a:gd name="T38" fmla="*/ 18 w 104"/>
                <a:gd name="T39" fmla="*/ 1 h 56"/>
                <a:gd name="T40" fmla="*/ 1 w 104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ubicBezTo>
                    <a:pt x="32" y="6"/>
                    <a:pt x="50" y="14"/>
                    <a:pt x="61" y="22"/>
                  </a:cubicBezTo>
                  <a:cubicBezTo>
                    <a:pt x="72" y="31"/>
                    <a:pt x="82" y="42"/>
                    <a:pt x="91" y="54"/>
                  </a:cubicBezTo>
                  <a:cubicBezTo>
                    <a:pt x="93" y="55"/>
                    <a:pt x="94" y="56"/>
                    <a:pt x="96" y="56"/>
                  </a:cubicBezTo>
                  <a:cubicBezTo>
                    <a:pt x="100" y="56"/>
                    <a:pt x="104" y="52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1" y="42"/>
                    <a:pt x="97" y="38"/>
                    <a:pt x="93" y="34"/>
                  </a:cubicBezTo>
                  <a:cubicBezTo>
                    <a:pt x="87" y="29"/>
                    <a:pt x="81" y="25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0" y="24"/>
                    <a:pt x="83" y="27"/>
                    <a:pt x="85" y="29"/>
                  </a:cubicBezTo>
                  <a:cubicBezTo>
                    <a:pt x="87" y="31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3" y="28"/>
                    <a:pt x="75" y="22"/>
                  </a:cubicBezTo>
                  <a:cubicBezTo>
                    <a:pt x="70" y="19"/>
                    <a:pt x="65" y="16"/>
                    <a:pt x="59" y="14"/>
                  </a:cubicBezTo>
                  <a:cubicBezTo>
                    <a:pt x="53" y="11"/>
                    <a:pt x="46" y="8"/>
                    <a:pt x="39" y="6"/>
                  </a:cubicBezTo>
                  <a:cubicBezTo>
                    <a:pt x="32" y="4"/>
                    <a:pt x="24" y="2"/>
                    <a:pt x="18" y="1"/>
                  </a:cubicBezTo>
                  <a:cubicBezTo>
                    <a:pt x="12" y="0"/>
                    <a:pt x="6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任意多边形 213">
              <a:extLst>
                <a:ext uri="{FF2B5EF4-FFF2-40B4-BE49-F238E27FC236}">
                  <a16:creationId xmlns:a16="http://schemas.microsoft.com/office/drawing/2014/main" id="{9AB697A1-5958-79F7-E718-ECF036821D74}"/>
                </a:ext>
              </a:extLst>
            </p:cNvPr>
            <p:cNvSpPr/>
            <p:nvPr/>
          </p:nvSpPr>
          <p:spPr bwMode="auto">
            <a:xfrm>
              <a:off x="7216776" y="3724276"/>
              <a:ext cx="214313" cy="77788"/>
            </a:xfrm>
            <a:custGeom>
              <a:avLst/>
              <a:gdLst>
                <a:gd name="T0" fmla="*/ 9 w 88"/>
                <a:gd name="T1" fmla="*/ 0 h 32"/>
                <a:gd name="T2" fmla="*/ 0 w 88"/>
                <a:gd name="T3" fmla="*/ 0 h 32"/>
                <a:gd name="T4" fmla="*/ 0 w 88"/>
                <a:gd name="T5" fmla="*/ 0 h 32"/>
                <a:gd name="T6" fmla="*/ 1 w 88"/>
                <a:gd name="T7" fmla="*/ 0 h 32"/>
                <a:gd name="T8" fmla="*/ 18 w 88"/>
                <a:gd name="T9" fmla="*/ 1 h 32"/>
                <a:gd name="T10" fmla="*/ 39 w 88"/>
                <a:gd name="T11" fmla="*/ 6 h 32"/>
                <a:gd name="T12" fmla="*/ 59 w 88"/>
                <a:gd name="T13" fmla="*/ 14 h 32"/>
                <a:gd name="T14" fmla="*/ 75 w 88"/>
                <a:gd name="T15" fmla="*/ 22 h 32"/>
                <a:gd name="T16" fmla="*/ 88 w 88"/>
                <a:gd name="T17" fmla="*/ 32 h 32"/>
                <a:gd name="T18" fmla="*/ 88 w 88"/>
                <a:gd name="T19" fmla="*/ 32 h 32"/>
                <a:gd name="T20" fmla="*/ 85 w 88"/>
                <a:gd name="T21" fmla="*/ 29 h 32"/>
                <a:gd name="T22" fmla="*/ 75 w 88"/>
                <a:gd name="T23" fmla="*/ 21 h 32"/>
                <a:gd name="T24" fmla="*/ 74 w 88"/>
                <a:gd name="T25" fmla="*/ 20 h 32"/>
                <a:gd name="T26" fmla="*/ 9 w 8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2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12" y="0"/>
                    <a:pt x="18" y="1"/>
                  </a:cubicBezTo>
                  <a:cubicBezTo>
                    <a:pt x="24" y="2"/>
                    <a:pt x="32" y="4"/>
                    <a:pt x="39" y="6"/>
                  </a:cubicBezTo>
                  <a:cubicBezTo>
                    <a:pt x="46" y="8"/>
                    <a:pt x="53" y="11"/>
                    <a:pt x="59" y="14"/>
                  </a:cubicBezTo>
                  <a:cubicBezTo>
                    <a:pt x="65" y="16"/>
                    <a:pt x="70" y="19"/>
                    <a:pt x="75" y="22"/>
                  </a:cubicBezTo>
                  <a:cubicBezTo>
                    <a:pt x="83" y="28"/>
                    <a:pt x="8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7" y="31"/>
                    <a:pt x="85" y="29"/>
                  </a:cubicBezTo>
                  <a:cubicBezTo>
                    <a:pt x="83" y="27"/>
                    <a:pt x="80" y="24"/>
                    <a:pt x="75" y="21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55" y="8"/>
                    <a:pt x="31" y="0"/>
                    <a:pt x="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任意多边形 214">
              <a:extLst>
                <a:ext uri="{FF2B5EF4-FFF2-40B4-BE49-F238E27FC236}">
                  <a16:creationId xmlns:a16="http://schemas.microsoft.com/office/drawing/2014/main" id="{BF31FDA2-070A-5B1A-CD35-92F87E2F8896}"/>
                </a:ext>
              </a:extLst>
            </p:cNvPr>
            <p:cNvSpPr/>
            <p:nvPr/>
          </p:nvSpPr>
          <p:spPr bwMode="auto">
            <a:xfrm>
              <a:off x="7407276" y="4127501"/>
              <a:ext cx="184150" cy="150813"/>
            </a:xfrm>
            <a:custGeom>
              <a:avLst/>
              <a:gdLst>
                <a:gd name="T0" fmla="*/ 74 w 75"/>
                <a:gd name="T1" fmla="*/ 0 h 61"/>
                <a:gd name="T2" fmla="*/ 73 w 75"/>
                <a:gd name="T3" fmla="*/ 0 h 61"/>
                <a:gd name="T4" fmla="*/ 67 w 75"/>
                <a:gd name="T5" fmla="*/ 9 h 61"/>
                <a:gd name="T6" fmla="*/ 41 w 75"/>
                <a:gd name="T7" fmla="*/ 35 h 61"/>
                <a:gd name="T8" fmla="*/ 11 w 75"/>
                <a:gd name="T9" fmla="*/ 55 h 61"/>
                <a:gd name="T10" fmla="*/ 2 w 75"/>
                <a:gd name="T11" fmla="*/ 60 h 61"/>
                <a:gd name="T12" fmla="*/ 0 w 75"/>
                <a:gd name="T13" fmla="*/ 61 h 61"/>
                <a:gd name="T14" fmla="*/ 49 w 75"/>
                <a:gd name="T15" fmla="*/ 45 h 61"/>
                <a:gd name="T16" fmla="*/ 74 w 7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1">
                  <a:moveTo>
                    <a:pt x="74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72" y="2"/>
                    <a:pt x="70" y="5"/>
                    <a:pt x="67" y="9"/>
                  </a:cubicBezTo>
                  <a:cubicBezTo>
                    <a:pt x="61" y="16"/>
                    <a:pt x="52" y="26"/>
                    <a:pt x="41" y="35"/>
                  </a:cubicBezTo>
                  <a:cubicBezTo>
                    <a:pt x="30" y="44"/>
                    <a:pt x="19" y="51"/>
                    <a:pt x="11" y="55"/>
                  </a:cubicBezTo>
                  <a:cubicBezTo>
                    <a:pt x="7" y="58"/>
                    <a:pt x="4" y="59"/>
                    <a:pt x="2" y="60"/>
                  </a:cubicBezTo>
                  <a:cubicBezTo>
                    <a:pt x="1" y="61"/>
                    <a:pt x="0" y="61"/>
                    <a:pt x="0" y="61"/>
                  </a:cubicBezTo>
                  <a:cubicBezTo>
                    <a:pt x="16" y="58"/>
                    <a:pt x="36" y="54"/>
                    <a:pt x="49" y="45"/>
                  </a:cubicBezTo>
                  <a:cubicBezTo>
                    <a:pt x="63" y="35"/>
                    <a:pt x="75" y="17"/>
                    <a:pt x="74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任意多边形 215">
              <a:extLst>
                <a:ext uri="{FF2B5EF4-FFF2-40B4-BE49-F238E27FC236}">
                  <a16:creationId xmlns:a16="http://schemas.microsoft.com/office/drawing/2014/main" id="{E3C50785-A1F5-CF74-C2C0-B8F1523F2F94}"/>
                </a:ext>
              </a:extLst>
            </p:cNvPr>
            <p:cNvSpPr/>
            <p:nvPr/>
          </p:nvSpPr>
          <p:spPr bwMode="auto">
            <a:xfrm>
              <a:off x="7404101" y="4127501"/>
              <a:ext cx="184150" cy="150813"/>
            </a:xfrm>
            <a:custGeom>
              <a:avLst/>
              <a:gdLst>
                <a:gd name="T0" fmla="*/ 75 w 75"/>
                <a:gd name="T1" fmla="*/ 0 h 61"/>
                <a:gd name="T2" fmla="*/ 0 w 75"/>
                <a:gd name="T3" fmla="*/ 61 h 61"/>
                <a:gd name="T4" fmla="*/ 0 w 75"/>
                <a:gd name="T5" fmla="*/ 61 h 61"/>
                <a:gd name="T6" fmla="*/ 1 w 75"/>
                <a:gd name="T7" fmla="*/ 61 h 61"/>
                <a:gd name="T8" fmla="*/ 3 w 75"/>
                <a:gd name="T9" fmla="*/ 60 h 61"/>
                <a:gd name="T10" fmla="*/ 12 w 75"/>
                <a:gd name="T11" fmla="*/ 55 h 61"/>
                <a:gd name="T12" fmla="*/ 42 w 75"/>
                <a:gd name="T13" fmla="*/ 35 h 61"/>
                <a:gd name="T14" fmla="*/ 68 w 75"/>
                <a:gd name="T15" fmla="*/ 9 h 61"/>
                <a:gd name="T16" fmla="*/ 74 w 75"/>
                <a:gd name="T17" fmla="*/ 0 h 61"/>
                <a:gd name="T18" fmla="*/ 75 w 75"/>
                <a:gd name="T19" fmla="*/ 0 h 61"/>
                <a:gd name="T20" fmla="*/ 75 w 75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61">
                  <a:moveTo>
                    <a:pt x="75" y="0"/>
                  </a:moveTo>
                  <a:cubicBezTo>
                    <a:pt x="56" y="25"/>
                    <a:pt x="28" y="4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" y="61"/>
                    <a:pt x="2" y="61"/>
                    <a:pt x="3" y="60"/>
                  </a:cubicBezTo>
                  <a:cubicBezTo>
                    <a:pt x="5" y="59"/>
                    <a:pt x="8" y="58"/>
                    <a:pt x="12" y="55"/>
                  </a:cubicBezTo>
                  <a:cubicBezTo>
                    <a:pt x="20" y="51"/>
                    <a:pt x="31" y="44"/>
                    <a:pt x="42" y="35"/>
                  </a:cubicBezTo>
                  <a:cubicBezTo>
                    <a:pt x="53" y="26"/>
                    <a:pt x="62" y="16"/>
                    <a:pt x="68" y="9"/>
                  </a:cubicBezTo>
                  <a:cubicBezTo>
                    <a:pt x="71" y="5"/>
                    <a:pt x="73" y="2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任意多边形 216">
              <a:extLst>
                <a:ext uri="{FF2B5EF4-FFF2-40B4-BE49-F238E27FC236}">
                  <a16:creationId xmlns:a16="http://schemas.microsoft.com/office/drawing/2014/main" id="{14E74077-98B4-D218-98F6-2B0FF20410F7}"/>
                </a:ext>
              </a:extLst>
            </p:cNvPr>
            <p:cNvSpPr/>
            <p:nvPr/>
          </p:nvSpPr>
          <p:spPr bwMode="auto">
            <a:xfrm>
              <a:off x="7404101" y="4278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任意多边形 217">
              <a:extLst>
                <a:ext uri="{FF2B5EF4-FFF2-40B4-BE49-F238E27FC236}">
                  <a16:creationId xmlns:a16="http://schemas.microsoft.com/office/drawing/2014/main" id="{3BC9A95F-1F86-ACFB-E5A4-8CECCCD9B669}"/>
                </a:ext>
              </a:extLst>
            </p:cNvPr>
            <p:cNvSpPr/>
            <p:nvPr/>
          </p:nvSpPr>
          <p:spPr bwMode="auto">
            <a:xfrm>
              <a:off x="5375276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5 w 117"/>
                <a:gd name="T3" fmla="*/ 717 h 717"/>
                <a:gd name="T4" fmla="*/ 117 w 117"/>
                <a:gd name="T5" fmla="*/ 5 h 717"/>
                <a:gd name="T6" fmla="*/ 80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5" y="717"/>
                  </a:lnTo>
                  <a:lnTo>
                    <a:pt x="117" y="5"/>
                  </a:lnTo>
                  <a:lnTo>
                    <a:pt x="8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任意多边形 218">
              <a:extLst>
                <a:ext uri="{FF2B5EF4-FFF2-40B4-BE49-F238E27FC236}">
                  <a16:creationId xmlns:a16="http://schemas.microsoft.com/office/drawing/2014/main" id="{DA9A6E79-CA1E-E9F1-7471-B2DFEED683F8}"/>
                </a:ext>
              </a:extLst>
            </p:cNvPr>
            <p:cNvSpPr/>
            <p:nvPr/>
          </p:nvSpPr>
          <p:spPr bwMode="auto">
            <a:xfrm>
              <a:off x="5716588" y="4730751"/>
              <a:ext cx="185738" cy="1138238"/>
            </a:xfrm>
            <a:custGeom>
              <a:avLst/>
              <a:gdLst>
                <a:gd name="T0" fmla="*/ 0 w 117"/>
                <a:gd name="T1" fmla="*/ 717 h 717"/>
                <a:gd name="T2" fmla="*/ 37 w 117"/>
                <a:gd name="T3" fmla="*/ 717 h 717"/>
                <a:gd name="T4" fmla="*/ 117 w 117"/>
                <a:gd name="T5" fmla="*/ 5 h 717"/>
                <a:gd name="T6" fmla="*/ 81 w 117"/>
                <a:gd name="T7" fmla="*/ 0 h 717"/>
                <a:gd name="T8" fmla="*/ 0 w 117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7">
                  <a:moveTo>
                    <a:pt x="0" y="717"/>
                  </a:moveTo>
                  <a:lnTo>
                    <a:pt x="37" y="717"/>
                  </a:lnTo>
                  <a:lnTo>
                    <a:pt x="117" y="5"/>
                  </a:lnTo>
                  <a:lnTo>
                    <a:pt x="81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任意多边形 219">
              <a:extLst>
                <a:ext uri="{FF2B5EF4-FFF2-40B4-BE49-F238E27FC236}">
                  <a16:creationId xmlns:a16="http://schemas.microsoft.com/office/drawing/2014/main" id="{C305ECDA-1392-25FB-D89F-1940691B1922}"/>
                </a:ext>
              </a:extLst>
            </p:cNvPr>
            <p:cNvSpPr/>
            <p:nvPr/>
          </p:nvSpPr>
          <p:spPr bwMode="auto">
            <a:xfrm>
              <a:off x="655637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任意多边形 220">
              <a:extLst>
                <a:ext uri="{FF2B5EF4-FFF2-40B4-BE49-F238E27FC236}">
                  <a16:creationId xmlns:a16="http://schemas.microsoft.com/office/drawing/2014/main" id="{DE41DD3F-6CEB-C2B5-DB50-DBB4E579A67F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任意多边形 221">
              <a:extLst>
                <a:ext uri="{FF2B5EF4-FFF2-40B4-BE49-F238E27FC236}">
                  <a16:creationId xmlns:a16="http://schemas.microsoft.com/office/drawing/2014/main" id="{89BE0076-D69C-C0A5-431F-A0BC77B340C1}"/>
                </a:ext>
              </a:extLst>
            </p:cNvPr>
            <p:cNvSpPr/>
            <p:nvPr/>
          </p:nvSpPr>
          <p:spPr bwMode="auto">
            <a:xfrm>
              <a:off x="6181726" y="4743451"/>
              <a:ext cx="188913" cy="1127125"/>
            </a:xfrm>
            <a:custGeom>
              <a:avLst/>
              <a:gdLst>
                <a:gd name="T0" fmla="*/ 119 w 119"/>
                <a:gd name="T1" fmla="*/ 710 h 710"/>
                <a:gd name="T2" fmla="*/ 82 w 119"/>
                <a:gd name="T3" fmla="*/ 710 h 710"/>
                <a:gd name="T4" fmla="*/ 0 w 119"/>
                <a:gd name="T5" fmla="*/ 5 h 710"/>
                <a:gd name="T6" fmla="*/ 37 w 119"/>
                <a:gd name="T7" fmla="*/ 0 h 710"/>
                <a:gd name="T8" fmla="*/ 119 w 119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10">
                  <a:moveTo>
                    <a:pt x="119" y="710"/>
                  </a:moveTo>
                  <a:lnTo>
                    <a:pt x="82" y="710"/>
                  </a:lnTo>
                  <a:lnTo>
                    <a:pt x="0" y="5"/>
                  </a:lnTo>
                  <a:lnTo>
                    <a:pt x="37" y="0"/>
                  </a:lnTo>
                  <a:lnTo>
                    <a:pt x="119" y="7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AA9E30DF-537F-D70E-CC95-D5329A275D37}"/>
                </a:ext>
              </a:extLst>
            </p:cNvPr>
            <p:cNvSpPr/>
            <p:nvPr/>
          </p:nvSpPr>
          <p:spPr bwMode="auto">
            <a:xfrm>
              <a:off x="5465763" y="4805363"/>
              <a:ext cx="1174750" cy="1190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任意多边形 223">
              <a:extLst>
                <a:ext uri="{FF2B5EF4-FFF2-40B4-BE49-F238E27FC236}">
                  <a16:creationId xmlns:a16="http://schemas.microsoft.com/office/drawing/2014/main" id="{5B009C1E-052F-17E1-CF15-D1C1376D3386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任意多边形 224">
              <a:extLst>
                <a:ext uri="{FF2B5EF4-FFF2-40B4-BE49-F238E27FC236}">
                  <a16:creationId xmlns:a16="http://schemas.microsoft.com/office/drawing/2014/main" id="{E953BB41-1EEF-DAB6-EB5B-76221B2F4B19}"/>
                </a:ext>
              </a:extLst>
            </p:cNvPr>
            <p:cNvSpPr/>
            <p:nvPr/>
          </p:nvSpPr>
          <p:spPr bwMode="auto">
            <a:xfrm>
              <a:off x="5465763" y="3446463"/>
              <a:ext cx="852488" cy="1370013"/>
            </a:xfrm>
            <a:custGeom>
              <a:avLst/>
              <a:gdLst>
                <a:gd name="T0" fmla="*/ 474 w 537"/>
                <a:gd name="T1" fmla="*/ 0 h 863"/>
                <a:gd name="T2" fmla="*/ 5 w 537"/>
                <a:gd name="T3" fmla="*/ 6 h 863"/>
                <a:gd name="T4" fmla="*/ 0 w 537"/>
                <a:gd name="T5" fmla="*/ 856 h 863"/>
                <a:gd name="T6" fmla="*/ 537 w 537"/>
                <a:gd name="T7" fmla="*/ 863 h 863"/>
                <a:gd name="T8" fmla="*/ 474 w 537"/>
                <a:gd name="T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863">
                  <a:moveTo>
                    <a:pt x="474" y="0"/>
                  </a:moveTo>
                  <a:lnTo>
                    <a:pt x="5" y="6"/>
                  </a:lnTo>
                  <a:lnTo>
                    <a:pt x="0" y="856"/>
                  </a:lnTo>
                  <a:lnTo>
                    <a:pt x="537" y="863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任意多边形 225">
              <a:extLst>
                <a:ext uri="{FF2B5EF4-FFF2-40B4-BE49-F238E27FC236}">
                  <a16:creationId xmlns:a16="http://schemas.microsoft.com/office/drawing/2014/main" id="{91BF59B4-2535-126F-1882-D5D4DA4ED5A7}"/>
                </a:ext>
              </a:extLst>
            </p:cNvPr>
            <p:cNvSpPr/>
            <p:nvPr/>
          </p:nvSpPr>
          <p:spPr bwMode="auto">
            <a:xfrm>
              <a:off x="5541963" y="3343276"/>
              <a:ext cx="1362075" cy="1201738"/>
            </a:xfrm>
            <a:custGeom>
              <a:avLst/>
              <a:gdLst>
                <a:gd name="T0" fmla="*/ 412 w 556"/>
                <a:gd name="T1" fmla="*/ 257 h 490"/>
                <a:gd name="T2" fmla="*/ 379 w 556"/>
                <a:gd name="T3" fmla="*/ 211 h 490"/>
                <a:gd name="T4" fmla="*/ 358 w 556"/>
                <a:gd name="T5" fmla="*/ 129 h 490"/>
                <a:gd name="T6" fmla="*/ 351 w 556"/>
                <a:gd name="T7" fmla="*/ 113 h 490"/>
                <a:gd name="T8" fmla="*/ 305 w 556"/>
                <a:gd name="T9" fmla="*/ 69 h 490"/>
                <a:gd name="T10" fmla="*/ 261 w 556"/>
                <a:gd name="T11" fmla="*/ 44 h 490"/>
                <a:gd name="T12" fmla="*/ 250 w 556"/>
                <a:gd name="T13" fmla="*/ 21 h 490"/>
                <a:gd name="T14" fmla="*/ 137 w 556"/>
                <a:gd name="T15" fmla="*/ 0 h 490"/>
                <a:gd name="T16" fmla="*/ 115 w 556"/>
                <a:gd name="T17" fmla="*/ 27 h 490"/>
                <a:gd name="T18" fmla="*/ 18 w 556"/>
                <a:gd name="T19" fmla="*/ 69 h 490"/>
                <a:gd name="T20" fmla="*/ 42 w 556"/>
                <a:gd name="T21" fmla="*/ 282 h 490"/>
                <a:gd name="T22" fmla="*/ 7 w 556"/>
                <a:gd name="T23" fmla="*/ 430 h 490"/>
                <a:gd name="T24" fmla="*/ 9 w 556"/>
                <a:gd name="T25" fmla="*/ 490 h 490"/>
                <a:gd name="T26" fmla="*/ 67 w 556"/>
                <a:gd name="T27" fmla="*/ 435 h 490"/>
                <a:gd name="T28" fmla="*/ 137 w 556"/>
                <a:gd name="T29" fmla="*/ 391 h 490"/>
                <a:gd name="T30" fmla="*/ 354 w 556"/>
                <a:gd name="T31" fmla="*/ 392 h 490"/>
                <a:gd name="T32" fmla="*/ 346 w 556"/>
                <a:gd name="T33" fmla="*/ 331 h 490"/>
                <a:gd name="T34" fmla="*/ 521 w 556"/>
                <a:gd name="T35" fmla="*/ 365 h 490"/>
                <a:gd name="T36" fmla="*/ 554 w 556"/>
                <a:gd name="T37" fmla="*/ 305 h 490"/>
                <a:gd name="T38" fmla="*/ 412 w 556"/>
                <a:gd name="T39" fmla="*/ 25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90">
                  <a:moveTo>
                    <a:pt x="412" y="257"/>
                  </a:moveTo>
                  <a:cubicBezTo>
                    <a:pt x="411" y="247"/>
                    <a:pt x="379" y="211"/>
                    <a:pt x="379" y="211"/>
                  </a:cubicBezTo>
                  <a:cubicBezTo>
                    <a:pt x="379" y="211"/>
                    <a:pt x="363" y="148"/>
                    <a:pt x="358" y="129"/>
                  </a:cubicBezTo>
                  <a:cubicBezTo>
                    <a:pt x="357" y="124"/>
                    <a:pt x="354" y="119"/>
                    <a:pt x="351" y="113"/>
                  </a:cubicBezTo>
                  <a:cubicBezTo>
                    <a:pt x="340" y="95"/>
                    <a:pt x="324" y="79"/>
                    <a:pt x="305" y="69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29" y="59"/>
                    <a:pt x="18" y="69"/>
                  </a:cubicBezTo>
                  <a:cubicBezTo>
                    <a:pt x="4" y="81"/>
                    <a:pt x="42" y="282"/>
                    <a:pt x="42" y="282"/>
                  </a:cubicBezTo>
                  <a:cubicBezTo>
                    <a:pt x="42" y="282"/>
                    <a:pt x="13" y="404"/>
                    <a:pt x="7" y="430"/>
                  </a:cubicBezTo>
                  <a:cubicBezTo>
                    <a:pt x="0" y="455"/>
                    <a:pt x="9" y="490"/>
                    <a:pt x="9" y="490"/>
                  </a:cubicBezTo>
                  <a:cubicBezTo>
                    <a:pt x="67" y="435"/>
                    <a:pt x="67" y="435"/>
                    <a:pt x="67" y="435"/>
                  </a:cubicBezTo>
                  <a:cubicBezTo>
                    <a:pt x="83" y="415"/>
                    <a:pt x="112" y="391"/>
                    <a:pt x="137" y="391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46" y="331"/>
                    <a:pt x="346" y="331"/>
                    <a:pt x="346" y="331"/>
                  </a:cubicBezTo>
                  <a:cubicBezTo>
                    <a:pt x="521" y="365"/>
                    <a:pt x="521" y="365"/>
                    <a:pt x="521" y="365"/>
                  </a:cubicBezTo>
                  <a:cubicBezTo>
                    <a:pt x="521" y="365"/>
                    <a:pt x="551" y="306"/>
                    <a:pt x="554" y="305"/>
                  </a:cubicBezTo>
                  <a:cubicBezTo>
                    <a:pt x="556" y="304"/>
                    <a:pt x="412" y="257"/>
                    <a:pt x="412" y="257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任意多边形 226">
              <a:extLst>
                <a:ext uri="{FF2B5EF4-FFF2-40B4-BE49-F238E27FC236}">
                  <a16:creationId xmlns:a16="http://schemas.microsoft.com/office/drawing/2014/main" id="{0AF987AA-3652-7968-D9DE-D9E8283E605D}"/>
                </a:ext>
              </a:extLst>
            </p:cNvPr>
            <p:cNvSpPr/>
            <p:nvPr/>
          </p:nvSpPr>
          <p:spPr bwMode="auto">
            <a:xfrm>
              <a:off x="5876926" y="3417888"/>
              <a:ext cx="371475" cy="860425"/>
            </a:xfrm>
            <a:custGeom>
              <a:avLst/>
              <a:gdLst>
                <a:gd name="T0" fmla="*/ 2 w 151"/>
                <a:gd name="T1" fmla="*/ 2 h 351"/>
                <a:gd name="T2" fmla="*/ 33 w 151"/>
                <a:gd name="T3" fmla="*/ 99 h 351"/>
                <a:gd name="T4" fmla="*/ 47 w 151"/>
                <a:gd name="T5" fmla="*/ 179 h 351"/>
                <a:gd name="T6" fmla="*/ 47 w 151"/>
                <a:gd name="T7" fmla="*/ 283 h 351"/>
                <a:gd name="T8" fmla="*/ 47 w 151"/>
                <a:gd name="T9" fmla="*/ 351 h 351"/>
                <a:gd name="T10" fmla="*/ 151 w 151"/>
                <a:gd name="T11" fmla="*/ 344 h 351"/>
                <a:gd name="T12" fmla="*/ 135 w 151"/>
                <a:gd name="T13" fmla="*/ 231 h 351"/>
                <a:gd name="T14" fmla="*/ 119 w 151"/>
                <a:gd name="T15" fmla="*/ 130 h 351"/>
                <a:gd name="T16" fmla="*/ 104 w 151"/>
                <a:gd name="T17" fmla="*/ 27 h 351"/>
                <a:gd name="T18" fmla="*/ 2 w 151"/>
                <a:gd name="T19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51">
                  <a:moveTo>
                    <a:pt x="2" y="2"/>
                  </a:moveTo>
                  <a:cubicBezTo>
                    <a:pt x="0" y="0"/>
                    <a:pt x="15" y="52"/>
                    <a:pt x="33" y="99"/>
                  </a:cubicBezTo>
                  <a:cubicBezTo>
                    <a:pt x="42" y="125"/>
                    <a:pt x="47" y="152"/>
                    <a:pt x="47" y="179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151" y="344"/>
                    <a:pt x="151" y="344"/>
                    <a:pt x="151" y="344"/>
                  </a:cubicBezTo>
                  <a:cubicBezTo>
                    <a:pt x="135" y="231"/>
                    <a:pt x="135" y="231"/>
                    <a:pt x="135" y="231"/>
                  </a:cubicBezTo>
                  <a:cubicBezTo>
                    <a:pt x="135" y="231"/>
                    <a:pt x="122" y="158"/>
                    <a:pt x="119" y="130"/>
                  </a:cubicBezTo>
                  <a:cubicBezTo>
                    <a:pt x="116" y="105"/>
                    <a:pt x="104" y="27"/>
                    <a:pt x="104" y="27"/>
                  </a:cubicBezTo>
                  <a:cubicBezTo>
                    <a:pt x="104" y="27"/>
                    <a:pt x="45" y="4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任意多边形 227">
              <a:extLst>
                <a:ext uri="{FF2B5EF4-FFF2-40B4-BE49-F238E27FC236}">
                  <a16:creationId xmlns:a16="http://schemas.microsoft.com/office/drawing/2014/main" id="{8746F958-6568-7631-61CC-FA4418C4A233}"/>
                </a:ext>
              </a:extLst>
            </p:cNvPr>
            <p:cNvSpPr/>
            <p:nvPr/>
          </p:nvSpPr>
          <p:spPr bwMode="auto">
            <a:xfrm>
              <a:off x="6451601" y="3973513"/>
              <a:ext cx="104775" cy="10636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40 h 43"/>
                <a:gd name="T4" fmla="*/ 1 w 43"/>
                <a:gd name="T5" fmla="*/ 33 h 43"/>
                <a:gd name="T6" fmla="*/ 13 w 43"/>
                <a:gd name="T7" fmla="*/ 13 h 43"/>
                <a:gd name="T8" fmla="*/ 33 w 43"/>
                <a:gd name="T9" fmla="*/ 1 h 43"/>
                <a:gd name="T10" fmla="*/ 40 w 43"/>
                <a:gd name="T11" fmla="*/ 0 h 43"/>
                <a:gd name="T12" fmla="*/ 43 w 43"/>
                <a:gd name="T13" fmla="*/ 0 h 43"/>
                <a:gd name="T14" fmla="*/ 34 w 43"/>
                <a:gd name="T15" fmla="*/ 2 h 43"/>
                <a:gd name="T16" fmla="*/ 15 w 43"/>
                <a:gd name="T17" fmla="*/ 14 h 43"/>
                <a:gd name="T18" fmla="*/ 3 w 43"/>
                <a:gd name="T19" fmla="*/ 34 h 43"/>
                <a:gd name="T20" fmla="*/ 0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0" y="43"/>
                    <a:pt x="0" y="42"/>
                    <a:pt x="0" y="40"/>
                  </a:cubicBezTo>
                  <a:cubicBezTo>
                    <a:pt x="0" y="39"/>
                    <a:pt x="1" y="36"/>
                    <a:pt x="1" y="33"/>
                  </a:cubicBezTo>
                  <a:cubicBezTo>
                    <a:pt x="3" y="28"/>
                    <a:pt x="7" y="20"/>
                    <a:pt x="13" y="13"/>
                  </a:cubicBezTo>
                  <a:cubicBezTo>
                    <a:pt x="20" y="7"/>
                    <a:pt x="28" y="3"/>
                    <a:pt x="33" y="1"/>
                  </a:cubicBezTo>
                  <a:cubicBezTo>
                    <a:pt x="36" y="0"/>
                    <a:pt x="39" y="0"/>
                    <a:pt x="40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39" y="1"/>
                    <a:pt x="34" y="2"/>
                  </a:cubicBezTo>
                  <a:cubicBezTo>
                    <a:pt x="28" y="4"/>
                    <a:pt x="21" y="8"/>
                    <a:pt x="15" y="14"/>
                  </a:cubicBezTo>
                  <a:cubicBezTo>
                    <a:pt x="8" y="21"/>
                    <a:pt x="5" y="28"/>
                    <a:pt x="3" y="34"/>
                  </a:cubicBezTo>
                  <a:cubicBezTo>
                    <a:pt x="1" y="3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任意多边形 228">
              <a:extLst>
                <a:ext uri="{FF2B5EF4-FFF2-40B4-BE49-F238E27FC236}">
                  <a16:creationId xmlns:a16="http://schemas.microsoft.com/office/drawing/2014/main" id="{C8AF57A6-B8A5-391B-793F-FC2253DEE48F}"/>
                </a:ext>
              </a:extLst>
            </p:cNvPr>
            <p:cNvSpPr/>
            <p:nvPr/>
          </p:nvSpPr>
          <p:spPr bwMode="auto">
            <a:xfrm>
              <a:off x="6464301" y="3963988"/>
              <a:ext cx="79375" cy="14288"/>
            </a:xfrm>
            <a:custGeom>
              <a:avLst/>
              <a:gdLst>
                <a:gd name="T0" fmla="*/ 0 w 33"/>
                <a:gd name="T1" fmla="*/ 6 h 6"/>
                <a:gd name="T2" fmla="*/ 16 w 33"/>
                <a:gd name="T3" fmla="*/ 1 h 6"/>
                <a:gd name="T4" fmla="*/ 33 w 33"/>
                <a:gd name="T5" fmla="*/ 3 h 6"/>
                <a:gd name="T6" fmla="*/ 16 w 33"/>
                <a:gd name="T7" fmla="*/ 3 h 6"/>
                <a:gd name="T8" fmla="*/ 0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6"/>
                  </a:moveTo>
                  <a:cubicBezTo>
                    <a:pt x="0" y="5"/>
                    <a:pt x="7" y="2"/>
                    <a:pt x="16" y="1"/>
                  </a:cubicBezTo>
                  <a:cubicBezTo>
                    <a:pt x="26" y="0"/>
                    <a:pt x="33" y="3"/>
                    <a:pt x="33" y="3"/>
                  </a:cubicBezTo>
                  <a:cubicBezTo>
                    <a:pt x="33" y="4"/>
                    <a:pt x="25" y="2"/>
                    <a:pt x="16" y="3"/>
                  </a:cubicBezTo>
                  <a:cubicBezTo>
                    <a:pt x="7" y="4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任意多边形 229">
              <a:extLst>
                <a:ext uri="{FF2B5EF4-FFF2-40B4-BE49-F238E27FC236}">
                  <a16:creationId xmlns:a16="http://schemas.microsoft.com/office/drawing/2014/main" id="{EDC5E13B-0EFD-9B10-C71E-E49E2B9A1852}"/>
                </a:ext>
              </a:extLst>
            </p:cNvPr>
            <p:cNvSpPr/>
            <p:nvPr/>
          </p:nvSpPr>
          <p:spPr bwMode="auto">
            <a:xfrm>
              <a:off x="5595938" y="4230688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0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任意多边形 230">
              <a:extLst>
                <a:ext uri="{FF2B5EF4-FFF2-40B4-BE49-F238E27FC236}">
                  <a16:creationId xmlns:a16="http://schemas.microsoft.com/office/drawing/2014/main" id="{1445045B-06A2-2F8E-DA05-8C84BFB6D836}"/>
                </a:ext>
              </a:extLst>
            </p:cNvPr>
            <p:cNvSpPr/>
            <p:nvPr/>
          </p:nvSpPr>
          <p:spPr bwMode="auto">
            <a:xfrm>
              <a:off x="5597526" y="4206876"/>
              <a:ext cx="360363" cy="95250"/>
            </a:xfrm>
            <a:custGeom>
              <a:avLst/>
              <a:gdLst>
                <a:gd name="T0" fmla="*/ 8 w 147"/>
                <a:gd name="T1" fmla="*/ 0 h 39"/>
                <a:gd name="T2" fmla="*/ 0 w 147"/>
                <a:gd name="T3" fmla="*/ 10 h 39"/>
                <a:gd name="T4" fmla="*/ 0 w 147"/>
                <a:gd name="T5" fmla="*/ 11 h 39"/>
                <a:gd name="T6" fmla="*/ 36 w 147"/>
                <a:gd name="T7" fmla="*/ 35 h 39"/>
                <a:gd name="T8" fmla="*/ 80 w 147"/>
                <a:gd name="T9" fmla="*/ 39 h 39"/>
                <a:gd name="T10" fmla="*/ 81 w 147"/>
                <a:gd name="T11" fmla="*/ 39 h 39"/>
                <a:gd name="T12" fmla="*/ 98 w 147"/>
                <a:gd name="T13" fmla="*/ 37 h 39"/>
                <a:gd name="T14" fmla="*/ 116 w 147"/>
                <a:gd name="T15" fmla="*/ 32 h 39"/>
                <a:gd name="T16" fmla="*/ 117 w 147"/>
                <a:gd name="T17" fmla="*/ 32 h 39"/>
                <a:gd name="T18" fmla="*/ 128 w 147"/>
                <a:gd name="T19" fmla="*/ 34 h 39"/>
                <a:gd name="T20" fmla="*/ 135 w 147"/>
                <a:gd name="T21" fmla="*/ 34 h 39"/>
                <a:gd name="T22" fmla="*/ 140 w 147"/>
                <a:gd name="T23" fmla="*/ 34 h 39"/>
                <a:gd name="T24" fmla="*/ 147 w 147"/>
                <a:gd name="T25" fmla="*/ 25 h 39"/>
                <a:gd name="T26" fmla="*/ 8 w 147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9">
                  <a:moveTo>
                    <a:pt x="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9" y="22"/>
                    <a:pt x="22" y="31"/>
                    <a:pt x="36" y="35"/>
                  </a:cubicBezTo>
                  <a:cubicBezTo>
                    <a:pt x="50" y="38"/>
                    <a:pt x="65" y="39"/>
                    <a:pt x="80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7" y="39"/>
                    <a:pt x="93" y="39"/>
                    <a:pt x="98" y="37"/>
                  </a:cubicBezTo>
                  <a:cubicBezTo>
                    <a:pt x="104" y="35"/>
                    <a:pt x="109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4" y="33"/>
                    <a:pt x="128" y="34"/>
                  </a:cubicBezTo>
                  <a:cubicBezTo>
                    <a:pt x="130" y="34"/>
                    <a:pt x="132" y="34"/>
                    <a:pt x="135" y="34"/>
                  </a:cubicBezTo>
                  <a:cubicBezTo>
                    <a:pt x="137" y="34"/>
                    <a:pt x="138" y="34"/>
                    <a:pt x="140" y="34"/>
                  </a:cubicBezTo>
                  <a:cubicBezTo>
                    <a:pt x="144" y="32"/>
                    <a:pt x="147" y="29"/>
                    <a:pt x="147" y="25"/>
                  </a:cubicBezTo>
                  <a:cubicBezTo>
                    <a:pt x="102" y="12"/>
                    <a:pt x="55" y="3"/>
                    <a:pt x="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任意多边形 231">
              <a:extLst>
                <a:ext uri="{FF2B5EF4-FFF2-40B4-BE49-F238E27FC236}">
                  <a16:creationId xmlns:a16="http://schemas.microsoft.com/office/drawing/2014/main" id="{D42912B4-6EE2-CAE8-5A5B-DC4A235A1813}"/>
                </a:ext>
              </a:extLst>
            </p:cNvPr>
            <p:cNvSpPr/>
            <p:nvPr/>
          </p:nvSpPr>
          <p:spPr bwMode="auto">
            <a:xfrm>
              <a:off x="5897563" y="4140201"/>
              <a:ext cx="458788" cy="149225"/>
            </a:xfrm>
            <a:custGeom>
              <a:avLst/>
              <a:gdLst>
                <a:gd name="T0" fmla="*/ 183 w 187"/>
                <a:gd name="T1" fmla="*/ 41 h 61"/>
                <a:gd name="T2" fmla="*/ 158 w 187"/>
                <a:gd name="T3" fmla="*/ 13 h 61"/>
                <a:gd name="T4" fmla="*/ 105 w 187"/>
                <a:gd name="T5" fmla="*/ 0 h 61"/>
                <a:gd name="T6" fmla="*/ 56 w 187"/>
                <a:gd name="T7" fmla="*/ 15 h 61"/>
                <a:gd name="T8" fmla="*/ 14 w 187"/>
                <a:gd name="T9" fmla="*/ 3 h 61"/>
                <a:gd name="T10" fmla="*/ 0 w 187"/>
                <a:gd name="T11" fmla="*/ 56 h 61"/>
                <a:gd name="T12" fmla="*/ 73 w 187"/>
                <a:gd name="T13" fmla="*/ 61 h 61"/>
                <a:gd name="T14" fmla="*/ 157 w 187"/>
                <a:gd name="T15" fmla="*/ 57 h 61"/>
                <a:gd name="T16" fmla="*/ 159 w 187"/>
                <a:gd name="T17" fmla="*/ 50 h 61"/>
                <a:gd name="T18" fmla="*/ 175 w 187"/>
                <a:gd name="T19" fmla="*/ 55 h 61"/>
                <a:gd name="T20" fmla="*/ 183 w 187"/>
                <a:gd name="T21" fmla="*/ 54 h 61"/>
                <a:gd name="T22" fmla="*/ 183 w 187"/>
                <a:gd name="T23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61">
                  <a:moveTo>
                    <a:pt x="183" y="41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57" y="15"/>
                    <a:pt x="56" y="15"/>
                  </a:cubicBezTo>
                  <a:cubicBezTo>
                    <a:pt x="55" y="14"/>
                    <a:pt x="14" y="3"/>
                    <a:pt x="14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7"/>
                    <a:pt x="161" y="53"/>
                    <a:pt x="159" y="50"/>
                  </a:cubicBezTo>
                  <a:cubicBezTo>
                    <a:pt x="156" y="48"/>
                    <a:pt x="173" y="55"/>
                    <a:pt x="175" y="55"/>
                  </a:cubicBezTo>
                  <a:cubicBezTo>
                    <a:pt x="177" y="55"/>
                    <a:pt x="180" y="57"/>
                    <a:pt x="183" y="54"/>
                  </a:cubicBezTo>
                  <a:cubicBezTo>
                    <a:pt x="185" y="52"/>
                    <a:pt x="187" y="45"/>
                    <a:pt x="183" y="4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任意多边形 232">
              <a:extLst>
                <a:ext uri="{FF2B5EF4-FFF2-40B4-BE49-F238E27FC236}">
                  <a16:creationId xmlns:a16="http://schemas.microsoft.com/office/drawing/2014/main" id="{0F57017D-C3A4-2AE6-7F5C-4470BE64B537}"/>
                </a:ext>
              </a:extLst>
            </p:cNvPr>
            <p:cNvSpPr/>
            <p:nvPr/>
          </p:nvSpPr>
          <p:spPr bwMode="auto">
            <a:xfrm>
              <a:off x="6146801" y="4225926"/>
              <a:ext cx="139700" cy="39688"/>
            </a:xfrm>
            <a:custGeom>
              <a:avLst/>
              <a:gdLst>
                <a:gd name="T0" fmla="*/ 57 w 57"/>
                <a:gd name="T1" fmla="*/ 15 h 16"/>
                <a:gd name="T2" fmla="*/ 48 w 57"/>
                <a:gd name="T3" fmla="*/ 13 h 16"/>
                <a:gd name="T4" fmla="*/ 28 w 57"/>
                <a:gd name="T5" fmla="*/ 7 h 16"/>
                <a:gd name="T6" fmla="*/ 8 w 57"/>
                <a:gd name="T7" fmla="*/ 3 h 16"/>
                <a:gd name="T8" fmla="*/ 0 w 57"/>
                <a:gd name="T9" fmla="*/ 1 h 16"/>
                <a:gd name="T10" fmla="*/ 8 w 57"/>
                <a:gd name="T11" fmla="*/ 1 h 16"/>
                <a:gd name="T12" fmla="*/ 29 w 57"/>
                <a:gd name="T13" fmla="*/ 5 h 16"/>
                <a:gd name="T14" fmla="*/ 49 w 57"/>
                <a:gd name="T15" fmla="*/ 12 h 16"/>
                <a:gd name="T16" fmla="*/ 57 w 57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57" y="15"/>
                  </a:moveTo>
                  <a:cubicBezTo>
                    <a:pt x="57" y="16"/>
                    <a:pt x="53" y="15"/>
                    <a:pt x="48" y="13"/>
                  </a:cubicBezTo>
                  <a:cubicBezTo>
                    <a:pt x="43" y="11"/>
                    <a:pt x="36" y="9"/>
                    <a:pt x="28" y="7"/>
                  </a:cubicBezTo>
                  <a:cubicBezTo>
                    <a:pt x="21" y="5"/>
                    <a:pt x="13" y="4"/>
                    <a:pt x="8" y="3"/>
                  </a:cubicBezTo>
                  <a:cubicBezTo>
                    <a:pt x="3" y="2"/>
                    <a:pt x="0" y="1"/>
                    <a:pt x="0" y="1"/>
                  </a:cubicBezTo>
                  <a:cubicBezTo>
                    <a:pt x="0" y="0"/>
                    <a:pt x="3" y="1"/>
                    <a:pt x="8" y="1"/>
                  </a:cubicBezTo>
                  <a:cubicBezTo>
                    <a:pt x="14" y="2"/>
                    <a:pt x="21" y="3"/>
                    <a:pt x="29" y="5"/>
                  </a:cubicBezTo>
                  <a:cubicBezTo>
                    <a:pt x="37" y="7"/>
                    <a:pt x="44" y="10"/>
                    <a:pt x="49" y="12"/>
                  </a:cubicBezTo>
                  <a:cubicBezTo>
                    <a:pt x="54" y="14"/>
                    <a:pt x="57" y="15"/>
                    <a:pt x="57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任意多边形 233">
              <a:extLst>
                <a:ext uri="{FF2B5EF4-FFF2-40B4-BE49-F238E27FC236}">
                  <a16:creationId xmlns:a16="http://schemas.microsoft.com/office/drawing/2014/main" id="{AA0E49EC-1597-7A67-0F29-5AF4EA3A94E4}"/>
                </a:ext>
              </a:extLst>
            </p:cNvPr>
            <p:cNvSpPr/>
            <p:nvPr/>
          </p:nvSpPr>
          <p:spPr bwMode="auto">
            <a:xfrm>
              <a:off x="6149976" y="4189413"/>
              <a:ext cx="195263" cy="50800"/>
            </a:xfrm>
            <a:custGeom>
              <a:avLst/>
              <a:gdLst>
                <a:gd name="T0" fmla="*/ 80 w 80"/>
                <a:gd name="T1" fmla="*/ 21 h 21"/>
                <a:gd name="T2" fmla="*/ 69 w 80"/>
                <a:gd name="T3" fmla="*/ 17 h 21"/>
                <a:gd name="T4" fmla="*/ 40 w 80"/>
                <a:gd name="T5" fmla="*/ 8 h 21"/>
                <a:gd name="T6" fmla="*/ 12 w 80"/>
                <a:gd name="T7" fmla="*/ 1 h 21"/>
                <a:gd name="T8" fmla="*/ 0 w 80"/>
                <a:gd name="T9" fmla="*/ 2 h 21"/>
                <a:gd name="T10" fmla="*/ 3 w 80"/>
                <a:gd name="T11" fmla="*/ 1 h 21"/>
                <a:gd name="T12" fmla="*/ 12 w 80"/>
                <a:gd name="T13" fmla="*/ 0 h 21"/>
                <a:gd name="T14" fmla="*/ 41 w 80"/>
                <a:gd name="T15" fmla="*/ 7 h 21"/>
                <a:gd name="T16" fmla="*/ 69 w 80"/>
                <a:gd name="T17" fmla="*/ 16 h 21"/>
                <a:gd name="T18" fmla="*/ 77 w 80"/>
                <a:gd name="T19" fmla="*/ 19 h 21"/>
                <a:gd name="T20" fmla="*/ 80 w 8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1">
                  <a:moveTo>
                    <a:pt x="80" y="21"/>
                  </a:moveTo>
                  <a:cubicBezTo>
                    <a:pt x="80" y="21"/>
                    <a:pt x="76" y="19"/>
                    <a:pt x="69" y="17"/>
                  </a:cubicBezTo>
                  <a:cubicBezTo>
                    <a:pt x="61" y="14"/>
                    <a:pt x="52" y="11"/>
                    <a:pt x="40" y="8"/>
                  </a:cubicBezTo>
                  <a:cubicBezTo>
                    <a:pt x="29" y="5"/>
                    <a:pt x="19" y="2"/>
                    <a:pt x="12" y="1"/>
                  </a:cubicBezTo>
                  <a:cubicBezTo>
                    <a:pt x="4" y="1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20" y="0"/>
                    <a:pt x="30" y="3"/>
                    <a:pt x="41" y="7"/>
                  </a:cubicBezTo>
                  <a:cubicBezTo>
                    <a:pt x="52" y="10"/>
                    <a:pt x="62" y="13"/>
                    <a:pt x="69" y="16"/>
                  </a:cubicBezTo>
                  <a:cubicBezTo>
                    <a:pt x="73" y="17"/>
                    <a:pt x="75" y="18"/>
                    <a:pt x="77" y="19"/>
                  </a:cubicBezTo>
                  <a:cubicBezTo>
                    <a:pt x="79" y="20"/>
                    <a:pt x="80" y="20"/>
                    <a:pt x="80" y="2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任意多边形 234">
              <a:extLst>
                <a:ext uri="{FF2B5EF4-FFF2-40B4-BE49-F238E27FC236}">
                  <a16:creationId xmlns:a16="http://schemas.microsoft.com/office/drawing/2014/main" id="{CD90C85A-13B3-C571-AB7C-E1A10DB35D36}"/>
                </a:ext>
              </a:extLst>
            </p:cNvPr>
            <p:cNvSpPr/>
            <p:nvPr/>
          </p:nvSpPr>
          <p:spPr bwMode="auto">
            <a:xfrm>
              <a:off x="5397501" y="3513138"/>
              <a:ext cx="474663" cy="765175"/>
            </a:xfrm>
            <a:custGeom>
              <a:avLst/>
              <a:gdLst>
                <a:gd name="T0" fmla="*/ 77 w 194"/>
                <a:gd name="T1" fmla="*/ 0 h 312"/>
                <a:gd name="T2" fmla="*/ 49 w 194"/>
                <a:gd name="T3" fmla="*/ 50 h 312"/>
                <a:gd name="T4" fmla="*/ 8 w 194"/>
                <a:gd name="T5" fmla="*/ 266 h 312"/>
                <a:gd name="T6" fmla="*/ 176 w 194"/>
                <a:gd name="T7" fmla="*/ 312 h 312"/>
                <a:gd name="T8" fmla="*/ 194 w 194"/>
                <a:gd name="T9" fmla="*/ 232 h 312"/>
                <a:gd name="T10" fmla="*/ 114 w 194"/>
                <a:gd name="T11" fmla="*/ 210 h 312"/>
                <a:gd name="T12" fmla="*/ 116 w 194"/>
                <a:gd name="T13" fmla="*/ 106 h 312"/>
                <a:gd name="T14" fmla="*/ 77 w 19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12">
                  <a:moveTo>
                    <a:pt x="77" y="0"/>
                  </a:moveTo>
                  <a:cubicBezTo>
                    <a:pt x="77" y="0"/>
                    <a:pt x="58" y="12"/>
                    <a:pt x="49" y="50"/>
                  </a:cubicBezTo>
                  <a:cubicBezTo>
                    <a:pt x="40" y="88"/>
                    <a:pt x="0" y="243"/>
                    <a:pt x="8" y="266"/>
                  </a:cubicBezTo>
                  <a:cubicBezTo>
                    <a:pt x="16" y="289"/>
                    <a:pt x="176" y="312"/>
                    <a:pt x="176" y="31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0"/>
                    <a:pt x="115" y="136"/>
                    <a:pt x="116" y="106"/>
                  </a:cubicBezTo>
                  <a:cubicBezTo>
                    <a:pt x="117" y="75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任意多边形 235">
              <a:extLst>
                <a:ext uri="{FF2B5EF4-FFF2-40B4-BE49-F238E27FC236}">
                  <a16:creationId xmlns:a16="http://schemas.microsoft.com/office/drawing/2014/main" id="{88F9C641-FB64-CCD6-977E-A45F20FE5B20}"/>
                </a:ext>
              </a:extLst>
            </p:cNvPr>
            <p:cNvSpPr/>
            <p:nvPr/>
          </p:nvSpPr>
          <p:spPr bwMode="auto">
            <a:xfrm>
              <a:off x="5834063" y="4111626"/>
              <a:ext cx="100013" cy="163513"/>
            </a:xfrm>
            <a:custGeom>
              <a:avLst/>
              <a:gdLst>
                <a:gd name="T0" fmla="*/ 23 w 63"/>
                <a:gd name="T1" fmla="*/ 0 h 103"/>
                <a:gd name="T2" fmla="*/ 63 w 63"/>
                <a:gd name="T3" fmla="*/ 9 h 103"/>
                <a:gd name="T4" fmla="*/ 40 w 63"/>
                <a:gd name="T5" fmla="*/ 103 h 103"/>
                <a:gd name="T6" fmla="*/ 0 w 63"/>
                <a:gd name="T7" fmla="*/ 95 h 103"/>
                <a:gd name="T8" fmla="*/ 23 w 6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3">
                  <a:moveTo>
                    <a:pt x="23" y="0"/>
                  </a:moveTo>
                  <a:lnTo>
                    <a:pt x="63" y="9"/>
                  </a:lnTo>
                  <a:lnTo>
                    <a:pt x="40" y="103"/>
                  </a:lnTo>
                  <a:lnTo>
                    <a:pt x="0" y="9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任意多边形 236">
              <a:extLst>
                <a:ext uri="{FF2B5EF4-FFF2-40B4-BE49-F238E27FC236}">
                  <a16:creationId xmlns:a16="http://schemas.microsoft.com/office/drawing/2014/main" id="{3EFB2DCF-2F7C-96D4-79AF-4167605EF5BF}"/>
                </a:ext>
              </a:extLst>
            </p:cNvPr>
            <p:cNvSpPr/>
            <p:nvPr/>
          </p:nvSpPr>
          <p:spPr bwMode="auto">
            <a:xfrm>
              <a:off x="5414963" y="4027488"/>
              <a:ext cx="460375" cy="255588"/>
            </a:xfrm>
            <a:custGeom>
              <a:avLst/>
              <a:gdLst>
                <a:gd name="T0" fmla="*/ 1 w 188"/>
                <a:gd name="T1" fmla="*/ 48 h 104"/>
                <a:gd name="T2" fmla="*/ 1 w 188"/>
                <a:gd name="T3" fmla="*/ 51 h 104"/>
                <a:gd name="T4" fmla="*/ 7 w 188"/>
                <a:gd name="T5" fmla="*/ 60 h 104"/>
                <a:gd name="T6" fmla="*/ 43 w 188"/>
                <a:gd name="T7" fmla="*/ 75 h 104"/>
                <a:gd name="T8" fmla="*/ 43 w 188"/>
                <a:gd name="T9" fmla="*/ 75 h 104"/>
                <a:gd name="T10" fmla="*/ 44 w 188"/>
                <a:gd name="T11" fmla="*/ 75 h 104"/>
                <a:gd name="T12" fmla="*/ 69 w 188"/>
                <a:gd name="T13" fmla="*/ 82 h 104"/>
                <a:gd name="T14" fmla="*/ 99 w 188"/>
                <a:gd name="T15" fmla="*/ 88 h 104"/>
                <a:gd name="T16" fmla="*/ 169 w 188"/>
                <a:gd name="T17" fmla="*/ 102 h 104"/>
                <a:gd name="T18" fmla="*/ 168 w 188"/>
                <a:gd name="T19" fmla="*/ 103 h 104"/>
                <a:gd name="T20" fmla="*/ 173 w 188"/>
                <a:gd name="T21" fmla="*/ 79 h 104"/>
                <a:gd name="T22" fmla="*/ 186 w 188"/>
                <a:gd name="T23" fmla="*/ 27 h 104"/>
                <a:gd name="T24" fmla="*/ 187 w 188"/>
                <a:gd name="T25" fmla="*/ 28 h 104"/>
                <a:gd name="T26" fmla="*/ 115 w 188"/>
                <a:gd name="T27" fmla="*/ 7 h 104"/>
                <a:gd name="T28" fmla="*/ 115 w 188"/>
                <a:gd name="T29" fmla="*/ 7 h 104"/>
                <a:gd name="T30" fmla="*/ 115 w 188"/>
                <a:gd name="T31" fmla="*/ 7 h 104"/>
                <a:gd name="T32" fmla="*/ 83 w 188"/>
                <a:gd name="T33" fmla="*/ 2 h 104"/>
                <a:gd name="T34" fmla="*/ 60 w 188"/>
                <a:gd name="T35" fmla="*/ 7 h 104"/>
                <a:gd name="T36" fmla="*/ 46 w 188"/>
                <a:gd name="T37" fmla="*/ 15 h 104"/>
                <a:gd name="T38" fmla="*/ 43 w 188"/>
                <a:gd name="T39" fmla="*/ 17 h 104"/>
                <a:gd name="T40" fmla="*/ 42 w 188"/>
                <a:gd name="T41" fmla="*/ 18 h 104"/>
                <a:gd name="T42" fmla="*/ 43 w 188"/>
                <a:gd name="T43" fmla="*/ 17 h 104"/>
                <a:gd name="T44" fmla="*/ 46 w 188"/>
                <a:gd name="T45" fmla="*/ 15 h 104"/>
                <a:gd name="T46" fmla="*/ 59 w 188"/>
                <a:gd name="T47" fmla="*/ 7 h 104"/>
                <a:gd name="T48" fmla="*/ 83 w 188"/>
                <a:gd name="T49" fmla="*/ 1 h 104"/>
                <a:gd name="T50" fmla="*/ 115 w 188"/>
                <a:gd name="T51" fmla="*/ 6 h 104"/>
                <a:gd name="T52" fmla="*/ 115 w 188"/>
                <a:gd name="T53" fmla="*/ 6 h 104"/>
                <a:gd name="T54" fmla="*/ 187 w 188"/>
                <a:gd name="T55" fmla="*/ 26 h 104"/>
                <a:gd name="T56" fmla="*/ 188 w 188"/>
                <a:gd name="T57" fmla="*/ 26 h 104"/>
                <a:gd name="T58" fmla="*/ 188 w 188"/>
                <a:gd name="T59" fmla="*/ 27 h 104"/>
                <a:gd name="T60" fmla="*/ 175 w 188"/>
                <a:gd name="T61" fmla="*/ 80 h 104"/>
                <a:gd name="T62" fmla="*/ 169 w 188"/>
                <a:gd name="T63" fmla="*/ 103 h 104"/>
                <a:gd name="T64" fmla="*/ 169 w 188"/>
                <a:gd name="T65" fmla="*/ 104 h 104"/>
                <a:gd name="T66" fmla="*/ 168 w 188"/>
                <a:gd name="T67" fmla="*/ 104 h 104"/>
                <a:gd name="T68" fmla="*/ 99 w 188"/>
                <a:gd name="T69" fmla="*/ 90 h 104"/>
                <a:gd name="T70" fmla="*/ 69 w 188"/>
                <a:gd name="T71" fmla="*/ 83 h 104"/>
                <a:gd name="T72" fmla="*/ 43 w 188"/>
                <a:gd name="T73" fmla="*/ 77 h 104"/>
                <a:gd name="T74" fmla="*/ 43 w 188"/>
                <a:gd name="T75" fmla="*/ 77 h 104"/>
                <a:gd name="T76" fmla="*/ 6 w 188"/>
                <a:gd name="T77" fmla="*/ 61 h 104"/>
                <a:gd name="T78" fmla="*/ 1 w 188"/>
                <a:gd name="T79" fmla="*/ 51 h 104"/>
                <a:gd name="T80" fmla="*/ 1 w 188"/>
                <a:gd name="T8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104">
                  <a:moveTo>
                    <a:pt x="1" y="48"/>
                  </a:moveTo>
                  <a:cubicBezTo>
                    <a:pt x="1" y="48"/>
                    <a:pt x="1" y="49"/>
                    <a:pt x="1" y="51"/>
                  </a:cubicBezTo>
                  <a:cubicBezTo>
                    <a:pt x="2" y="54"/>
                    <a:pt x="3" y="57"/>
                    <a:pt x="7" y="60"/>
                  </a:cubicBezTo>
                  <a:cubicBezTo>
                    <a:pt x="13" y="67"/>
                    <a:pt x="27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51" y="78"/>
                    <a:pt x="60" y="80"/>
                    <a:pt x="69" y="82"/>
                  </a:cubicBezTo>
                  <a:cubicBezTo>
                    <a:pt x="79" y="84"/>
                    <a:pt x="89" y="86"/>
                    <a:pt x="99" y="88"/>
                  </a:cubicBezTo>
                  <a:cubicBezTo>
                    <a:pt x="120" y="93"/>
                    <a:pt x="144" y="97"/>
                    <a:pt x="169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95"/>
                    <a:pt x="171" y="87"/>
                    <a:pt x="173" y="79"/>
                  </a:cubicBezTo>
                  <a:cubicBezTo>
                    <a:pt x="178" y="61"/>
                    <a:pt x="182" y="44"/>
                    <a:pt x="186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60" y="20"/>
                    <a:pt x="136" y="13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4" y="3"/>
                    <a:pt x="93" y="1"/>
                    <a:pt x="83" y="2"/>
                  </a:cubicBezTo>
                  <a:cubicBezTo>
                    <a:pt x="74" y="2"/>
                    <a:pt x="66" y="5"/>
                    <a:pt x="60" y="7"/>
                  </a:cubicBezTo>
                  <a:cubicBezTo>
                    <a:pt x="54" y="10"/>
                    <a:pt x="49" y="13"/>
                    <a:pt x="46" y="15"/>
                  </a:cubicBezTo>
                  <a:cubicBezTo>
                    <a:pt x="45" y="16"/>
                    <a:pt x="44" y="17"/>
                    <a:pt x="43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7"/>
                  </a:cubicBezTo>
                  <a:cubicBezTo>
                    <a:pt x="44" y="17"/>
                    <a:pt x="45" y="16"/>
                    <a:pt x="46" y="15"/>
                  </a:cubicBezTo>
                  <a:cubicBezTo>
                    <a:pt x="49" y="12"/>
                    <a:pt x="53" y="9"/>
                    <a:pt x="59" y="7"/>
                  </a:cubicBezTo>
                  <a:cubicBezTo>
                    <a:pt x="66" y="4"/>
                    <a:pt x="74" y="1"/>
                    <a:pt x="83" y="1"/>
                  </a:cubicBezTo>
                  <a:cubicBezTo>
                    <a:pt x="93" y="0"/>
                    <a:pt x="104" y="1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36" y="12"/>
                    <a:pt x="160" y="19"/>
                    <a:pt x="187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4" y="44"/>
                    <a:pt x="179" y="62"/>
                    <a:pt x="175" y="80"/>
                  </a:cubicBezTo>
                  <a:cubicBezTo>
                    <a:pt x="173" y="88"/>
                    <a:pt x="171" y="96"/>
                    <a:pt x="169" y="103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43" y="99"/>
                    <a:pt x="120" y="94"/>
                    <a:pt x="99" y="90"/>
                  </a:cubicBezTo>
                  <a:cubicBezTo>
                    <a:pt x="88" y="88"/>
                    <a:pt x="78" y="86"/>
                    <a:pt x="69" y="83"/>
                  </a:cubicBezTo>
                  <a:cubicBezTo>
                    <a:pt x="60" y="81"/>
                    <a:pt x="51" y="79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26" y="73"/>
                    <a:pt x="13" y="68"/>
                    <a:pt x="6" y="61"/>
                  </a:cubicBezTo>
                  <a:cubicBezTo>
                    <a:pt x="3" y="58"/>
                    <a:pt x="1" y="54"/>
                    <a:pt x="1" y="51"/>
                  </a:cubicBezTo>
                  <a:cubicBezTo>
                    <a:pt x="0" y="49"/>
                    <a:pt x="1" y="48"/>
                    <a:pt x="1" y="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任意多边形 237">
              <a:extLst>
                <a:ext uri="{FF2B5EF4-FFF2-40B4-BE49-F238E27FC236}">
                  <a16:creationId xmlns:a16="http://schemas.microsoft.com/office/drawing/2014/main" id="{A46F9530-8519-3F87-4979-A3D9EABAF553}"/>
                </a:ext>
              </a:extLst>
            </p:cNvPr>
            <p:cNvSpPr/>
            <p:nvPr/>
          </p:nvSpPr>
          <p:spPr bwMode="auto">
            <a:xfrm>
              <a:off x="5538788" y="3990976"/>
              <a:ext cx="147638" cy="50800"/>
            </a:xfrm>
            <a:custGeom>
              <a:avLst/>
              <a:gdLst>
                <a:gd name="T0" fmla="*/ 60 w 60"/>
                <a:gd name="T1" fmla="*/ 20 h 21"/>
                <a:gd name="T2" fmla="*/ 52 w 60"/>
                <a:gd name="T3" fmla="*/ 15 h 21"/>
                <a:gd name="T4" fmla="*/ 32 w 60"/>
                <a:gd name="T5" fmla="*/ 5 h 21"/>
                <a:gd name="T6" fmla="*/ 9 w 60"/>
                <a:gd name="T7" fmla="*/ 2 h 21"/>
                <a:gd name="T8" fmla="*/ 0 w 60"/>
                <a:gd name="T9" fmla="*/ 3 h 21"/>
                <a:gd name="T10" fmla="*/ 9 w 60"/>
                <a:gd name="T11" fmla="*/ 1 h 21"/>
                <a:gd name="T12" fmla="*/ 32 w 60"/>
                <a:gd name="T13" fmla="*/ 3 h 21"/>
                <a:gd name="T14" fmla="*/ 53 w 60"/>
                <a:gd name="T15" fmla="*/ 14 h 21"/>
                <a:gd name="T16" fmla="*/ 60 w 6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60" y="20"/>
                  </a:moveTo>
                  <a:cubicBezTo>
                    <a:pt x="60" y="21"/>
                    <a:pt x="57" y="18"/>
                    <a:pt x="52" y="15"/>
                  </a:cubicBezTo>
                  <a:cubicBezTo>
                    <a:pt x="47" y="12"/>
                    <a:pt x="40" y="8"/>
                    <a:pt x="32" y="5"/>
                  </a:cubicBezTo>
                  <a:cubicBezTo>
                    <a:pt x="23" y="3"/>
                    <a:pt x="15" y="2"/>
                    <a:pt x="9" y="2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3" y="1"/>
                    <a:pt x="9" y="1"/>
                  </a:cubicBezTo>
                  <a:cubicBezTo>
                    <a:pt x="15" y="0"/>
                    <a:pt x="23" y="1"/>
                    <a:pt x="32" y="3"/>
                  </a:cubicBezTo>
                  <a:cubicBezTo>
                    <a:pt x="41" y="6"/>
                    <a:pt x="48" y="10"/>
                    <a:pt x="53" y="14"/>
                  </a:cubicBezTo>
                  <a:cubicBezTo>
                    <a:pt x="58" y="17"/>
                    <a:pt x="60" y="20"/>
                    <a:pt x="60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任意多边形 238">
              <a:extLst>
                <a:ext uri="{FF2B5EF4-FFF2-40B4-BE49-F238E27FC236}">
                  <a16:creationId xmlns:a16="http://schemas.microsoft.com/office/drawing/2014/main" id="{91614E1B-2BE5-D355-06B8-9A22CE4B4B46}"/>
                </a:ext>
              </a:extLst>
            </p:cNvPr>
            <p:cNvSpPr/>
            <p:nvPr/>
          </p:nvSpPr>
          <p:spPr bwMode="auto">
            <a:xfrm>
              <a:off x="5654676" y="3724276"/>
              <a:ext cx="58738" cy="293688"/>
            </a:xfrm>
            <a:custGeom>
              <a:avLst/>
              <a:gdLst>
                <a:gd name="T0" fmla="*/ 24 w 24"/>
                <a:gd name="T1" fmla="*/ 0 h 120"/>
                <a:gd name="T2" fmla="*/ 24 w 24"/>
                <a:gd name="T3" fmla="*/ 5 h 120"/>
                <a:gd name="T4" fmla="*/ 23 w 24"/>
                <a:gd name="T5" fmla="*/ 18 h 120"/>
                <a:gd name="T6" fmla="*/ 17 w 24"/>
                <a:gd name="T7" fmla="*/ 61 h 120"/>
                <a:gd name="T8" fmla="*/ 7 w 24"/>
                <a:gd name="T9" fmla="*/ 103 h 120"/>
                <a:gd name="T10" fmla="*/ 5 w 24"/>
                <a:gd name="T11" fmla="*/ 111 h 120"/>
                <a:gd name="T12" fmla="*/ 2 w 24"/>
                <a:gd name="T13" fmla="*/ 116 h 120"/>
                <a:gd name="T14" fmla="*/ 0 w 24"/>
                <a:gd name="T15" fmla="*/ 120 h 120"/>
                <a:gd name="T16" fmla="*/ 2 w 24"/>
                <a:gd name="T17" fmla="*/ 115 h 120"/>
                <a:gd name="T18" fmla="*/ 4 w 24"/>
                <a:gd name="T19" fmla="*/ 110 h 120"/>
                <a:gd name="T20" fmla="*/ 6 w 24"/>
                <a:gd name="T21" fmla="*/ 103 h 120"/>
                <a:gd name="T22" fmla="*/ 16 w 24"/>
                <a:gd name="T23" fmla="*/ 61 h 120"/>
                <a:gd name="T24" fmla="*/ 22 w 24"/>
                <a:gd name="T25" fmla="*/ 18 h 120"/>
                <a:gd name="T26" fmla="*/ 23 w 24"/>
                <a:gd name="T27" fmla="*/ 4 h 120"/>
                <a:gd name="T28" fmla="*/ 24 w 2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20">
                  <a:moveTo>
                    <a:pt x="24" y="0"/>
                  </a:moveTo>
                  <a:cubicBezTo>
                    <a:pt x="24" y="0"/>
                    <a:pt x="24" y="1"/>
                    <a:pt x="24" y="5"/>
                  </a:cubicBezTo>
                  <a:cubicBezTo>
                    <a:pt x="24" y="8"/>
                    <a:pt x="23" y="12"/>
                    <a:pt x="23" y="18"/>
                  </a:cubicBezTo>
                  <a:cubicBezTo>
                    <a:pt x="22" y="29"/>
                    <a:pt x="20" y="44"/>
                    <a:pt x="17" y="61"/>
                  </a:cubicBezTo>
                  <a:cubicBezTo>
                    <a:pt x="15" y="78"/>
                    <a:pt x="11" y="93"/>
                    <a:pt x="7" y="103"/>
                  </a:cubicBezTo>
                  <a:cubicBezTo>
                    <a:pt x="6" y="106"/>
                    <a:pt x="6" y="108"/>
                    <a:pt x="5" y="111"/>
                  </a:cubicBezTo>
                  <a:cubicBezTo>
                    <a:pt x="4" y="112"/>
                    <a:pt x="3" y="114"/>
                    <a:pt x="2" y="116"/>
                  </a:cubicBezTo>
                  <a:cubicBezTo>
                    <a:pt x="1" y="119"/>
                    <a:pt x="0" y="120"/>
                    <a:pt x="0" y="120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2" y="114"/>
                    <a:pt x="3" y="112"/>
                    <a:pt x="4" y="110"/>
                  </a:cubicBezTo>
                  <a:cubicBezTo>
                    <a:pt x="4" y="108"/>
                    <a:pt x="5" y="106"/>
                    <a:pt x="6" y="103"/>
                  </a:cubicBezTo>
                  <a:cubicBezTo>
                    <a:pt x="9" y="92"/>
                    <a:pt x="13" y="77"/>
                    <a:pt x="16" y="61"/>
                  </a:cubicBezTo>
                  <a:cubicBezTo>
                    <a:pt x="18" y="44"/>
                    <a:pt x="20" y="29"/>
                    <a:pt x="22" y="18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任意多边形 239">
              <a:extLst>
                <a:ext uri="{FF2B5EF4-FFF2-40B4-BE49-F238E27FC236}">
                  <a16:creationId xmlns:a16="http://schemas.microsoft.com/office/drawing/2014/main" id="{6CEFB816-A69C-0B75-9C7C-989D95DE248E}"/>
                </a:ext>
              </a:extLst>
            </p:cNvPr>
            <p:cNvSpPr/>
            <p:nvPr/>
          </p:nvSpPr>
          <p:spPr bwMode="auto">
            <a:xfrm>
              <a:off x="5816601" y="3405188"/>
              <a:ext cx="122238" cy="225425"/>
            </a:xfrm>
            <a:custGeom>
              <a:avLst/>
              <a:gdLst>
                <a:gd name="T0" fmla="*/ 50 w 50"/>
                <a:gd name="T1" fmla="*/ 89 h 92"/>
                <a:gd name="T2" fmla="*/ 49 w 50"/>
                <a:gd name="T3" fmla="*/ 86 h 92"/>
                <a:gd name="T4" fmla="*/ 43 w 50"/>
                <a:gd name="T5" fmla="*/ 81 h 92"/>
                <a:gd name="T6" fmla="*/ 31 w 50"/>
                <a:gd name="T7" fmla="*/ 79 h 92"/>
                <a:gd name="T8" fmla="*/ 21 w 50"/>
                <a:gd name="T9" fmla="*/ 90 h 92"/>
                <a:gd name="T10" fmla="*/ 21 w 50"/>
                <a:gd name="T11" fmla="*/ 92 h 92"/>
                <a:gd name="T12" fmla="*/ 20 w 50"/>
                <a:gd name="T13" fmla="*/ 90 h 92"/>
                <a:gd name="T14" fmla="*/ 9 w 50"/>
                <a:gd name="T15" fmla="*/ 64 h 92"/>
                <a:gd name="T16" fmla="*/ 1 w 50"/>
                <a:gd name="T17" fmla="*/ 19 h 92"/>
                <a:gd name="T18" fmla="*/ 1 w 50"/>
                <a:gd name="T19" fmla="*/ 11 h 92"/>
                <a:gd name="T20" fmla="*/ 2 w 50"/>
                <a:gd name="T21" fmla="*/ 5 h 92"/>
                <a:gd name="T22" fmla="*/ 4 w 50"/>
                <a:gd name="T23" fmla="*/ 0 h 92"/>
                <a:gd name="T24" fmla="*/ 2 w 50"/>
                <a:gd name="T25" fmla="*/ 19 h 92"/>
                <a:gd name="T26" fmla="*/ 11 w 50"/>
                <a:gd name="T27" fmla="*/ 64 h 92"/>
                <a:gd name="T28" fmla="*/ 21 w 50"/>
                <a:gd name="T29" fmla="*/ 89 h 92"/>
                <a:gd name="T30" fmla="*/ 20 w 50"/>
                <a:gd name="T31" fmla="*/ 89 h 92"/>
                <a:gd name="T32" fmla="*/ 31 w 50"/>
                <a:gd name="T33" fmla="*/ 78 h 92"/>
                <a:gd name="T34" fmla="*/ 44 w 50"/>
                <a:gd name="T35" fmla="*/ 80 h 92"/>
                <a:gd name="T36" fmla="*/ 49 w 50"/>
                <a:gd name="T37" fmla="*/ 86 h 92"/>
                <a:gd name="T38" fmla="*/ 50 w 50"/>
                <a:gd name="T39" fmla="*/ 88 h 92"/>
                <a:gd name="T40" fmla="*/ 50 w 50"/>
                <a:gd name="T41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2">
                  <a:moveTo>
                    <a:pt x="50" y="89"/>
                  </a:moveTo>
                  <a:cubicBezTo>
                    <a:pt x="50" y="89"/>
                    <a:pt x="49" y="88"/>
                    <a:pt x="49" y="86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0" y="79"/>
                    <a:pt x="36" y="78"/>
                    <a:pt x="31" y="79"/>
                  </a:cubicBezTo>
                  <a:cubicBezTo>
                    <a:pt x="27" y="81"/>
                    <a:pt x="23" y="85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6" y="82"/>
                    <a:pt x="12" y="74"/>
                    <a:pt x="9" y="64"/>
                  </a:cubicBezTo>
                  <a:cubicBezTo>
                    <a:pt x="3" y="47"/>
                    <a:pt x="0" y="30"/>
                    <a:pt x="1" y="19"/>
                  </a:cubicBezTo>
                  <a:cubicBezTo>
                    <a:pt x="1" y="16"/>
                    <a:pt x="1" y="13"/>
                    <a:pt x="1" y="11"/>
                  </a:cubicBezTo>
                  <a:cubicBezTo>
                    <a:pt x="2" y="8"/>
                    <a:pt x="2" y="6"/>
                    <a:pt x="2" y="5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2" y="7"/>
                    <a:pt x="2" y="19"/>
                  </a:cubicBezTo>
                  <a:cubicBezTo>
                    <a:pt x="2" y="30"/>
                    <a:pt x="5" y="47"/>
                    <a:pt x="11" y="64"/>
                  </a:cubicBezTo>
                  <a:cubicBezTo>
                    <a:pt x="14" y="73"/>
                    <a:pt x="18" y="82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4"/>
                    <a:pt x="26" y="79"/>
                    <a:pt x="31" y="78"/>
                  </a:cubicBezTo>
                  <a:cubicBezTo>
                    <a:pt x="36" y="77"/>
                    <a:pt x="41" y="78"/>
                    <a:pt x="44" y="80"/>
                  </a:cubicBezTo>
                  <a:cubicBezTo>
                    <a:pt x="47" y="82"/>
                    <a:pt x="48" y="85"/>
                    <a:pt x="49" y="86"/>
                  </a:cubicBezTo>
                  <a:cubicBezTo>
                    <a:pt x="49" y="87"/>
                    <a:pt x="50" y="88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任意多边形 240">
              <a:extLst>
                <a:ext uri="{FF2B5EF4-FFF2-40B4-BE49-F238E27FC236}">
                  <a16:creationId xmlns:a16="http://schemas.microsoft.com/office/drawing/2014/main" id="{50DFC92D-F885-A734-8249-0860A47BC524}"/>
                </a:ext>
              </a:extLst>
            </p:cNvPr>
            <p:cNvSpPr/>
            <p:nvPr/>
          </p:nvSpPr>
          <p:spPr bwMode="auto">
            <a:xfrm>
              <a:off x="6149976" y="3395663"/>
              <a:ext cx="80963" cy="247650"/>
            </a:xfrm>
            <a:custGeom>
              <a:avLst/>
              <a:gdLst>
                <a:gd name="T0" fmla="*/ 2 w 33"/>
                <a:gd name="T1" fmla="*/ 101 h 101"/>
                <a:gd name="T2" fmla="*/ 1 w 33"/>
                <a:gd name="T3" fmla="*/ 96 h 101"/>
                <a:gd name="T4" fmla="*/ 1 w 33"/>
                <a:gd name="T5" fmla="*/ 84 h 101"/>
                <a:gd name="T6" fmla="*/ 9 w 33"/>
                <a:gd name="T7" fmla="*/ 68 h 101"/>
                <a:gd name="T8" fmla="*/ 20 w 33"/>
                <a:gd name="T9" fmla="*/ 65 h 101"/>
                <a:gd name="T10" fmla="*/ 31 w 33"/>
                <a:gd name="T11" fmla="*/ 69 h 101"/>
                <a:gd name="T12" fmla="*/ 29 w 33"/>
                <a:gd name="T13" fmla="*/ 70 h 101"/>
                <a:gd name="T14" fmla="*/ 26 w 33"/>
                <a:gd name="T15" fmla="*/ 62 h 101"/>
                <a:gd name="T16" fmla="*/ 9 w 33"/>
                <a:gd name="T17" fmla="*/ 18 h 101"/>
                <a:gd name="T18" fmla="*/ 4 w 33"/>
                <a:gd name="T19" fmla="*/ 5 h 101"/>
                <a:gd name="T20" fmla="*/ 2 w 33"/>
                <a:gd name="T21" fmla="*/ 0 h 101"/>
                <a:gd name="T22" fmla="*/ 5 w 33"/>
                <a:gd name="T23" fmla="*/ 4 h 101"/>
                <a:gd name="T24" fmla="*/ 10 w 33"/>
                <a:gd name="T25" fmla="*/ 17 h 101"/>
                <a:gd name="T26" fmla="*/ 28 w 33"/>
                <a:gd name="T27" fmla="*/ 61 h 101"/>
                <a:gd name="T28" fmla="*/ 31 w 33"/>
                <a:gd name="T29" fmla="*/ 70 h 101"/>
                <a:gd name="T30" fmla="*/ 33 w 33"/>
                <a:gd name="T31" fmla="*/ 75 h 101"/>
                <a:gd name="T32" fmla="*/ 29 w 33"/>
                <a:gd name="T33" fmla="*/ 71 h 101"/>
                <a:gd name="T34" fmla="*/ 20 w 33"/>
                <a:gd name="T35" fmla="*/ 66 h 101"/>
                <a:gd name="T36" fmla="*/ 10 w 33"/>
                <a:gd name="T37" fmla="*/ 70 h 101"/>
                <a:gd name="T38" fmla="*/ 2 w 33"/>
                <a:gd name="T39" fmla="*/ 84 h 101"/>
                <a:gd name="T40" fmla="*/ 2 w 33"/>
                <a:gd name="T41" fmla="*/ 96 h 101"/>
                <a:gd name="T42" fmla="*/ 2 w 33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01">
                  <a:moveTo>
                    <a:pt x="2" y="101"/>
                  </a:moveTo>
                  <a:cubicBezTo>
                    <a:pt x="2" y="101"/>
                    <a:pt x="2" y="99"/>
                    <a:pt x="1" y="96"/>
                  </a:cubicBezTo>
                  <a:cubicBezTo>
                    <a:pt x="1" y="94"/>
                    <a:pt x="0" y="90"/>
                    <a:pt x="1" y="84"/>
                  </a:cubicBezTo>
                  <a:cubicBezTo>
                    <a:pt x="1" y="79"/>
                    <a:pt x="4" y="73"/>
                    <a:pt x="9" y="68"/>
                  </a:cubicBezTo>
                  <a:cubicBezTo>
                    <a:pt x="12" y="66"/>
                    <a:pt x="16" y="64"/>
                    <a:pt x="20" y="65"/>
                  </a:cubicBezTo>
                  <a:cubicBezTo>
                    <a:pt x="24" y="64"/>
                    <a:pt x="28" y="66"/>
                    <a:pt x="31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19" y="45"/>
                    <a:pt x="13" y="29"/>
                    <a:pt x="9" y="18"/>
                  </a:cubicBezTo>
                  <a:cubicBezTo>
                    <a:pt x="7" y="13"/>
                    <a:pt x="5" y="8"/>
                    <a:pt x="4" y="5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1"/>
                    <a:pt x="5" y="4"/>
                  </a:cubicBezTo>
                  <a:cubicBezTo>
                    <a:pt x="6" y="8"/>
                    <a:pt x="8" y="12"/>
                    <a:pt x="10" y="17"/>
                  </a:cubicBezTo>
                  <a:cubicBezTo>
                    <a:pt x="15" y="29"/>
                    <a:pt x="21" y="44"/>
                    <a:pt x="28" y="61"/>
                  </a:cubicBezTo>
                  <a:cubicBezTo>
                    <a:pt x="29" y="64"/>
                    <a:pt x="30" y="67"/>
                    <a:pt x="31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68"/>
                    <a:pt x="23" y="66"/>
                    <a:pt x="20" y="66"/>
                  </a:cubicBezTo>
                  <a:cubicBezTo>
                    <a:pt x="16" y="66"/>
                    <a:pt x="13" y="68"/>
                    <a:pt x="10" y="70"/>
                  </a:cubicBezTo>
                  <a:cubicBezTo>
                    <a:pt x="5" y="74"/>
                    <a:pt x="3" y="80"/>
                    <a:pt x="2" y="84"/>
                  </a:cubicBezTo>
                  <a:cubicBezTo>
                    <a:pt x="1" y="89"/>
                    <a:pt x="2" y="94"/>
                    <a:pt x="2" y="96"/>
                  </a:cubicBezTo>
                  <a:cubicBezTo>
                    <a:pt x="2" y="99"/>
                    <a:pt x="2" y="101"/>
                    <a:pt x="2" y="1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任意多边形 241">
              <a:extLst>
                <a:ext uri="{FF2B5EF4-FFF2-40B4-BE49-F238E27FC236}">
                  <a16:creationId xmlns:a16="http://schemas.microsoft.com/office/drawing/2014/main" id="{FBA7CBF3-494B-9240-EA8F-AD1D0EBF5AE4}"/>
                </a:ext>
              </a:extLst>
            </p:cNvPr>
            <p:cNvSpPr/>
            <p:nvPr/>
          </p:nvSpPr>
          <p:spPr bwMode="auto">
            <a:xfrm>
              <a:off x="6318251" y="3665538"/>
              <a:ext cx="88900" cy="601663"/>
            </a:xfrm>
            <a:custGeom>
              <a:avLst/>
              <a:gdLst>
                <a:gd name="T0" fmla="*/ 0 w 36"/>
                <a:gd name="T1" fmla="*/ 0 h 246"/>
                <a:gd name="T2" fmla="*/ 19 w 36"/>
                <a:gd name="T3" fmla="*/ 123 h 246"/>
                <a:gd name="T4" fmla="*/ 35 w 36"/>
                <a:gd name="T5" fmla="*/ 246 h 246"/>
                <a:gd name="T6" fmla="*/ 17 w 36"/>
                <a:gd name="T7" fmla="*/ 123 h 246"/>
                <a:gd name="T8" fmla="*/ 0 w 3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6">
                  <a:moveTo>
                    <a:pt x="0" y="0"/>
                  </a:moveTo>
                  <a:cubicBezTo>
                    <a:pt x="1" y="0"/>
                    <a:pt x="9" y="55"/>
                    <a:pt x="19" y="123"/>
                  </a:cubicBezTo>
                  <a:cubicBezTo>
                    <a:pt x="28" y="191"/>
                    <a:pt x="36" y="246"/>
                    <a:pt x="35" y="246"/>
                  </a:cubicBezTo>
                  <a:cubicBezTo>
                    <a:pt x="35" y="246"/>
                    <a:pt x="26" y="191"/>
                    <a:pt x="17" y="123"/>
                  </a:cubicBezTo>
                  <a:cubicBezTo>
                    <a:pt x="7" y="55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任意多边形 242">
              <a:extLst>
                <a:ext uri="{FF2B5EF4-FFF2-40B4-BE49-F238E27FC236}">
                  <a16:creationId xmlns:a16="http://schemas.microsoft.com/office/drawing/2014/main" id="{2695EFFC-6F61-01EF-518B-E26FEC70EEEF}"/>
                </a:ext>
              </a:extLst>
            </p:cNvPr>
            <p:cNvSpPr/>
            <p:nvPr/>
          </p:nvSpPr>
          <p:spPr bwMode="auto">
            <a:xfrm>
              <a:off x="5840413" y="3559176"/>
              <a:ext cx="107950" cy="98425"/>
            </a:xfrm>
            <a:custGeom>
              <a:avLst/>
              <a:gdLst>
                <a:gd name="T0" fmla="*/ 23 w 44"/>
                <a:gd name="T1" fmla="*/ 14 h 40"/>
                <a:gd name="T2" fmla="*/ 23 w 44"/>
                <a:gd name="T3" fmla="*/ 14 h 40"/>
                <a:gd name="T4" fmla="*/ 11 w 44"/>
                <a:gd name="T5" fmla="*/ 24 h 40"/>
                <a:gd name="T6" fmla="*/ 21 w 44"/>
                <a:gd name="T7" fmla="*/ 15 h 40"/>
                <a:gd name="T8" fmla="*/ 25 w 44"/>
                <a:gd name="T9" fmla="*/ 15 h 40"/>
                <a:gd name="T10" fmla="*/ 27 w 44"/>
                <a:gd name="T11" fmla="*/ 15 h 40"/>
                <a:gd name="T12" fmla="*/ 23 w 44"/>
                <a:gd name="T13" fmla="*/ 14 h 40"/>
                <a:gd name="T14" fmla="*/ 0 w 44"/>
                <a:gd name="T15" fmla="*/ 5 h 40"/>
                <a:gd name="T16" fmla="*/ 9 w 44"/>
                <a:gd name="T17" fmla="*/ 40 h 40"/>
                <a:gd name="T18" fmla="*/ 23 w 44"/>
                <a:gd name="T19" fmla="*/ 29 h 40"/>
                <a:gd name="T20" fmla="*/ 27 w 44"/>
                <a:gd name="T21" fmla="*/ 28 h 40"/>
                <a:gd name="T22" fmla="*/ 44 w 44"/>
                <a:gd name="T23" fmla="*/ 37 h 40"/>
                <a:gd name="T24" fmla="*/ 40 w 44"/>
                <a:gd name="T25" fmla="*/ 26 h 40"/>
                <a:gd name="T26" fmla="*/ 40 w 44"/>
                <a:gd name="T27" fmla="*/ 26 h 40"/>
                <a:gd name="T28" fmla="*/ 40 w 44"/>
                <a:gd name="T29" fmla="*/ 26 h 40"/>
                <a:gd name="T30" fmla="*/ 39 w 44"/>
                <a:gd name="T31" fmla="*/ 25 h 40"/>
                <a:gd name="T32" fmla="*/ 37 w 44"/>
                <a:gd name="T33" fmla="*/ 22 h 40"/>
                <a:gd name="T34" fmla="*/ 35 w 44"/>
                <a:gd name="T35" fmla="*/ 19 h 40"/>
                <a:gd name="T36" fmla="*/ 33 w 44"/>
                <a:gd name="T37" fmla="*/ 18 h 40"/>
                <a:gd name="T38" fmla="*/ 25 w 44"/>
                <a:gd name="T39" fmla="*/ 16 h 40"/>
                <a:gd name="T40" fmla="*/ 21 w 44"/>
                <a:gd name="T41" fmla="*/ 16 h 40"/>
                <a:gd name="T42" fmla="*/ 11 w 44"/>
                <a:gd name="T43" fmla="*/ 27 h 40"/>
                <a:gd name="T44" fmla="*/ 11 w 44"/>
                <a:gd name="T45" fmla="*/ 29 h 40"/>
                <a:gd name="T46" fmla="*/ 10 w 44"/>
                <a:gd name="T47" fmla="*/ 27 h 40"/>
                <a:gd name="T48" fmla="*/ 0 w 44"/>
                <a:gd name="T49" fmla="*/ 5 h 40"/>
                <a:gd name="T50" fmla="*/ 0 w 44"/>
                <a:gd name="T51" fmla="*/ 0 h 40"/>
                <a:gd name="T52" fmla="*/ 1 w 44"/>
                <a:gd name="T53" fmla="*/ 1 h 40"/>
                <a:gd name="T54" fmla="*/ 10 w 44"/>
                <a:gd name="T55" fmla="*/ 24 h 40"/>
                <a:gd name="T56" fmla="*/ 11 w 44"/>
                <a:gd name="T57" fmla="*/ 24 h 40"/>
                <a:gd name="T58" fmla="*/ 0 w 44"/>
                <a:gd name="T59" fmla="*/ 0 h 40"/>
                <a:gd name="T60" fmla="*/ 0 w 4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0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17" y="14"/>
                    <a:pt x="12" y="18"/>
                    <a:pt x="11" y="24"/>
                  </a:cubicBezTo>
                  <a:cubicBezTo>
                    <a:pt x="13" y="19"/>
                    <a:pt x="17" y="16"/>
                    <a:pt x="21" y="15"/>
                  </a:cubicBezTo>
                  <a:cubicBezTo>
                    <a:pt x="22" y="15"/>
                    <a:pt x="24" y="15"/>
                    <a:pt x="25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6" y="14"/>
                    <a:pt x="25" y="14"/>
                    <a:pt x="23" y="14"/>
                  </a:cubicBezTo>
                  <a:moveTo>
                    <a:pt x="0" y="5"/>
                  </a:moveTo>
                  <a:cubicBezTo>
                    <a:pt x="1" y="17"/>
                    <a:pt x="4" y="29"/>
                    <a:pt x="9" y="40"/>
                  </a:cubicBezTo>
                  <a:cubicBezTo>
                    <a:pt x="13" y="35"/>
                    <a:pt x="17" y="30"/>
                    <a:pt x="23" y="29"/>
                  </a:cubicBezTo>
                  <a:cubicBezTo>
                    <a:pt x="24" y="29"/>
                    <a:pt x="25" y="28"/>
                    <a:pt x="27" y="28"/>
                  </a:cubicBezTo>
                  <a:cubicBezTo>
                    <a:pt x="33" y="28"/>
                    <a:pt x="39" y="32"/>
                    <a:pt x="44" y="37"/>
                  </a:cubicBezTo>
                  <a:cubicBezTo>
                    <a:pt x="43" y="33"/>
                    <a:pt x="42" y="29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5"/>
                  </a:cubicBezTo>
                  <a:cubicBezTo>
                    <a:pt x="39" y="24"/>
                    <a:pt x="38" y="23"/>
                    <a:pt x="37" y="22"/>
                  </a:cubicBezTo>
                  <a:cubicBezTo>
                    <a:pt x="36" y="21"/>
                    <a:pt x="36" y="20"/>
                    <a:pt x="35" y="19"/>
                  </a:cubicBezTo>
                  <a:cubicBezTo>
                    <a:pt x="34" y="19"/>
                    <a:pt x="34" y="18"/>
                    <a:pt x="33" y="18"/>
                  </a:cubicBezTo>
                  <a:cubicBezTo>
                    <a:pt x="31" y="17"/>
                    <a:pt x="28" y="16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17" y="18"/>
                    <a:pt x="13" y="22"/>
                    <a:pt x="11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3" y="13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4" y="9"/>
                    <a:pt x="7" y="17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任意多边形 243">
              <a:extLst>
                <a:ext uri="{FF2B5EF4-FFF2-40B4-BE49-F238E27FC236}">
                  <a16:creationId xmlns:a16="http://schemas.microsoft.com/office/drawing/2014/main" id="{C1C2468B-C2BC-13B2-841A-BBA3F0B69C48}"/>
                </a:ext>
              </a:extLst>
            </p:cNvPr>
            <p:cNvSpPr/>
            <p:nvPr/>
          </p:nvSpPr>
          <p:spPr bwMode="auto">
            <a:xfrm>
              <a:off x="5840413" y="3557588"/>
              <a:ext cx="98425" cy="73025"/>
            </a:xfrm>
            <a:custGeom>
              <a:avLst/>
              <a:gdLst>
                <a:gd name="T0" fmla="*/ 39 w 40"/>
                <a:gd name="T1" fmla="*/ 26 h 30"/>
                <a:gd name="T2" fmla="*/ 40 w 40"/>
                <a:gd name="T3" fmla="*/ 27 h 30"/>
                <a:gd name="T4" fmla="*/ 40 w 40"/>
                <a:gd name="T5" fmla="*/ 27 h 30"/>
                <a:gd name="T6" fmla="*/ 40 w 40"/>
                <a:gd name="T7" fmla="*/ 27 h 30"/>
                <a:gd name="T8" fmla="*/ 39 w 40"/>
                <a:gd name="T9" fmla="*/ 26 h 30"/>
                <a:gd name="T10" fmla="*/ 0 w 40"/>
                <a:gd name="T11" fmla="*/ 0 h 30"/>
                <a:gd name="T12" fmla="*/ 0 w 40"/>
                <a:gd name="T13" fmla="*/ 6 h 30"/>
                <a:gd name="T14" fmla="*/ 10 w 40"/>
                <a:gd name="T15" fmla="*/ 28 h 30"/>
                <a:gd name="T16" fmla="*/ 11 w 40"/>
                <a:gd name="T17" fmla="*/ 30 h 30"/>
                <a:gd name="T18" fmla="*/ 11 w 40"/>
                <a:gd name="T19" fmla="*/ 28 h 30"/>
                <a:gd name="T20" fmla="*/ 21 w 40"/>
                <a:gd name="T21" fmla="*/ 17 h 30"/>
                <a:gd name="T22" fmla="*/ 25 w 40"/>
                <a:gd name="T23" fmla="*/ 17 h 30"/>
                <a:gd name="T24" fmla="*/ 33 w 40"/>
                <a:gd name="T25" fmla="*/ 19 h 30"/>
                <a:gd name="T26" fmla="*/ 35 w 40"/>
                <a:gd name="T27" fmla="*/ 20 h 30"/>
                <a:gd name="T28" fmla="*/ 27 w 40"/>
                <a:gd name="T29" fmla="*/ 16 h 30"/>
                <a:gd name="T30" fmla="*/ 25 w 40"/>
                <a:gd name="T31" fmla="*/ 16 h 30"/>
                <a:gd name="T32" fmla="*/ 21 w 40"/>
                <a:gd name="T33" fmla="*/ 16 h 30"/>
                <a:gd name="T34" fmla="*/ 11 w 40"/>
                <a:gd name="T35" fmla="*/ 25 h 30"/>
                <a:gd name="T36" fmla="*/ 11 w 40"/>
                <a:gd name="T37" fmla="*/ 25 h 30"/>
                <a:gd name="T38" fmla="*/ 11 w 40"/>
                <a:gd name="T39" fmla="*/ 25 h 30"/>
                <a:gd name="T40" fmla="*/ 10 w 40"/>
                <a:gd name="T41" fmla="*/ 25 h 30"/>
                <a:gd name="T42" fmla="*/ 1 w 40"/>
                <a:gd name="T43" fmla="*/ 2 h 30"/>
                <a:gd name="T44" fmla="*/ 0 w 40"/>
                <a:gd name="T45" fmla="*/ 1 h 30"/>
                <a:gd name="T46" fmla="*/ 0 w 40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0">
                  <a:moveTo>
                    <a:pt x="39" y="26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3" y="14"/>
                    <a:pt x="7" y="21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3" y="23"/>
                    <a:pt x="17" y="19"/>
                    <a:pt x="21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7"/>
                    <a:pt x="31" y="18"/>
                    <a:pt x="33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2" y="18"/>
                    <a:pt x="30" y="16"/>
                    <a:pt x="27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17" y="17"/>
                    <a:pt x="13" y="20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7" y="18"/>
                    <a:pt x="4" y="10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任意多边形 244">
              <a:extLst>
                <a:ext uri="{FF2B5EF4-FFF2-40B4-BE49-F238E27FC236}">
                  <a16:creationId xmlns:a16="http://schemas.microsoft.com/office/drawing/2014/main" id="{A3980AEB-08F0-C30E-7623-7A04566A5320}"/>
                </a:ext>
              </a:extLst>
            </p:cNvPr>
            <p:cNvSpPr/>
            <p:nvPr/>
          </p:nvSpPr>
          <p:spPr bwMode="auto">
            <a:xfrm>
              <a:off x="5603876" y="3527426"/>
              <a:ext cx="87313" cy="127000"/>
            </a:xfrm>
            <a:custGeom>
              <a:avLst/>
              <a:gdLst>
                <a:gd name="T0" fmla="*/ 36 w 36"/>
                <a:gd name="T1" fmla="*/ 52 h 52"/>
                <a:gd name="T2" fmla="*/ 34 w 36"/>
                <a:gd name="T3" fmla="*/ 42 h 52"/>
                <a:gd name="T4" fmla="*/ 26 w 36"/>
                <a:gd name="T5" fmla="*/ 21 h 52"/>
                <a:gd name="T6" fmla="*/ 17 w 36"/>
                <a:gd name="T7" fmla="*/ 11 h 52"/>
                <a:gd name="T8" fmla="*/ 9 w 36"/>
                <a:gd name="T9" fmla="*/ 5 h 52"/>
                <a:gd name="T10" fmla="*/ 0 w 36"/>
                <a:gd name="T11" fmla="*/ 0 h 52"/>
                <a:gd name="T12" fmla="*/ 3 w 36"/>
                <a:gd name="T13" fmla="*/ 0 h 52"/>
                <a:gd name="T14" fmla="*/ 6 w 36"/>
                <a:gd name="T15" fmla="*/ 2 h 52"/>
                <a:gd name="T16" fmla="*/ 10 w 36"/>
                <a:gd name="T17" fmla="*/ 3 h 52"/>
                <a:gd name="T18" fmla="*/ 18 w 36"/>
                <a:gd name="T19" fmla="*/ 10 h 52"/>
                <a:gd name="T20" fmla="*/ 27 w 36"/>
                <a:gd name="T21" fmla="*/ 20 h 52"/>
                <a:gd name="T22" fmla="*/ 36 w 36"/>
                <a:gd name="T23" fmla="*/ 42 h 52"/>
                <a:gd name="T24" fmla="*/ 36 w 36"/>
                <a:gd name="T25" fmla="*/ 49 h 52"/>
                <a:gd name="T26" fmla="*/ 36 w 3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36" y="52"/>
                  </a:moveTo>
                  <a:cubicBezTo>
                    <a:pt x="35" y="52"/>
                    <a:pt x="35" y="48"/>
                    <a:pt x="34" y="42"/>
                  </a:cubicBezTo>
                  <a:cubicBezTo>
                    <a:pt x="33" y="37"/>
                    <a:pt x="31" y="29"/>
                    <a:pt x="26" y="21"/>
                  </a:cubicBezTo>
                  <a:cubicBezTo>
                    <a:pt x="23" y="17"/>
                    <a:pt x="20" y="14"/>
                    <a:pt x="17" y="11"/>
                  </a:cubicBezTo>
                  <a:cubicBezTo>
                    <a:pt x="14" y="8"/>
                    <a:pt x="12" y="6"/>
                    <a:pt x="9" y="5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2" y="5"/>
                    <a:pt x="15" y="7"/>
                    <a:pt x="18" y="10"/>
                  </a:cubicBezTo>
                  <a:cubicBezTo>
                    <a:pt x="21" y="13"/>
                    <a:pt x="25" y="16"/>
                    <a:pt x="27" y="20"/>
                  </a:cubicBezTo>
                  <a:cubicBezTo>
                    <a:pt x="32" y="28"/>
                    <a:pt x="35" y="36"/>
                    <a:pt x="36" y="42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1"/>
                    <a:pt x="36" y="52"/>
                    <a:pt x="36" y="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任意多边形 245">
              <a:extLst>
                <a:ext uri="{FF2B5EF4-FFF2-40B4-BE49-F238E27FC236}">
                  <a16:creationId xmlns:a16="http://schemas.microsoft.com/office/drawing/2014/main" id="{E438E805-600A-B4C4-7523-9013154A0753}"/>
                </a:ext>
              </a:extLst>
            </p:cNvPr>
            <p:cNvSpPr/>
            <p:nvPr/>
          </p:nvSpPr>
          <p:spPr bwMode="auto">
            <a:xfrm>
              <a:off x="5784851" y="2814638"/>
              <a:ext cx="428625" cy="715963"/>
            </a:xfrm>
            <a:custGeom>
              <a:avLst/>
              <a:gdLst>
                <a:gd name="T0" fmla="*/ 150 w 175"/>
                <a:gd name="T1" fmla="*/ 65 h 292"/>
                <a:gd name="T2" fmla="*/ 63 w 175"/>
                <a:gd name="T3" fmla="*/ 6 h 292"/>
                <a:gd name="T4" fmla="*/ 59 w 175"/>
                <a:gd name="T5" fmla="*/ 6 h 292"/>
                <a:gd name="T6" fmla="*/ 10 w 175"/>
                <a:gd name="T7" fmla="*/ 98 h 292"/>
                <a:gd name="T8" fmla="*/ 40 w 175"/>
                <a:gd name="T9" fmla="*/ 248 h 292"/>
                <a:gd name="T10" fmla="*/ 46 w 175"/>
                <a:gd name="T11" fmla="*/ 263 h 292"/>
                <a:gd name="T12" fmla="*/ 142 w 175"/>
                <a:gd name="T13" fmla="*/ 273 h 292"/>
                <a:gd name="T14" fmla="*/ 143 w 175"/>
                <a:gd name="T15" fmla="*/ 264 h 292"/>
                <a:gd name="T16" fmla="*/ 134 w 175"/>
                <a:gd name="T17" fmla="*/ 216 h 292"/>
                <a:gd name="T18" fmla="*/ 169 w 175"/>
                <a:gd name="T19" fmla="*/ 163 h 292"/>
                <a:gd name="T20" fmla="*/ 150 w 175"/>
                <a:gd name="T21" fmla="*/ 6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92">
                  <a:moveTo>
                    <a:pt x="150" y="65"/>
                  </a:moveTo>
                  <a:cubicBezTo>
                    <a:pt x="141" y="26"/>
                    <a:pt x="103" y="0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16" y="15"/>
                    <a:pt x="0" y="56"/>
                    <a:pt x="10" y="9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72" y="289"/>
                    <a:pt x="111" y="292"/>
                    <a:pt x="142" y="273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4" y="216"/>
                    <a:pt x="175" y="204"/>
                    <a:pt x="169" y="163"/>
                  </a:cubicBezTo>
                  <a:cubicBezTo>
                    <a:pt x="167" y="143"/>
                    <a:pt x="158" y="102"/>
                    <a:pt x="150" y="6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任意多边形 246">
              <a:extLst>
                <a:ext uri="{FF2B5EF4-FFF2-40B4-BE49-F238E27FC236}">
                  <a16:creationId xmlns:a16="http://schemas.microsoft.com/office/drawing/2014/main" id="{4A1B73EC-9246-919D-973C-AEBBBD514395}"/>
                </a:ext>
              </a:extLst>
            </p:cNvPr>
            <p:cNvSpPr/>
            <p:nvPr/>
          </p:nvSpPr>
          <p:spPr bwMode="auto">
            <a:xfrm>
              <a:off x="5975351" y="3324226"/>
              <a:ext cx="142875" cy="68263"/>
            </a:xfrm>
            <a:custGeom>
              <a:avLst/>
              <a:gdLst>
                <a:gd name="T0" fmla="*/ 57 w 58"/>
                <a:gd name="T1" fmla="*/ 8 h 28"/>
                <a:gd name="T2" fmla="*/ 0 w 58"/>
                <a:gd name="T3" fmla="*/ 0 h 28"/>
                <a:gd name="T4" fmla="*/ 58 w 58"/>
                <a:gd name="T5" fmla="*/ 18 h 28"/>
                <a:gd name="T6" fmla="*/ 57 w 58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8">
                  <a:moveTo>
                    <a:pt x="57" y="8"/>
                  </a:moveTo>
                  <a:cubicBezTo>
                    <a:pt x="57" y="8"/>
                    <a:pt x="31" y="14"/>
                    <a:pt x="0" y="0"/>
                  </a:cubicBezTo>
                  <a:cubicBezTo>
                    <a:pt x="0" y="0"/>
                    <a:pt x="17" y="28"/>
                    <a:pt x="58" y="1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 247">
              <a:extLst>
                <a:ext uri="{FF2B5EF4-FFF2-40B4-BE49-F238E27FC236}">
                  <a16:creationId xmlns:a16="http://schemas.microsoft.com/office/drawing/2014/main" id="{0D5BFAF0-7819-A618-9549-2D1A48A992B1}"/>
                </a:ext>
              </a:extLst>
            </p:cNvPr>
            <p:cNvSpPr/>
            <p:nvPr/>
          </p:nvSpPr>
          <p:spPr bwMode="auto">
            <a:xfrm>
              <a:off x="6105526" y="3040063"/>
              <a:ext cx="30163" cy="28575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2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 248">
              <a:extLst>
                <a:ext uri="{FF2B5EF4-FFF2-40B4-BE49-F238E27FC236}">
                  <a16:creationId xmlns:a16="http://schemas.microsoft.com/office/drawing/2014/main" id="{3C225E25-FA89-BF63-8A9B-05F63AED3208}"/>
                </a:ext>
              </a:extLst>
            </p:cNvPr>
            <p:cNvSpPr/>
            <p:nvPr/>
          </p:nvSpPr>
          <p:spPr bwMode="auto">
            <a:xfrm>
              <a:off x="5953126" y="3059113"/>
              <a:ext cx="30163" cy="30163"/>
            </a:xfrm>
            <a:custGeom>
              <a:avLst/>
              <a:gdLst>
                <a:gd name="T0" fmla="*/ 12 w 12"/>
                <a:gd name="T1" fmla="*/ 5 h 12"/>
                <a:gd name="T2" fmla="*/ 7 w 12"/>
                <a:gd name="T3" fmla="*/ 11 h 12"/>
                <a:gd name="T4" fmla="*/ 0 w 12"/>
                <a:gd name="T5" fmla="*/ 7 h 12"/>
                <a:gd name="T6" fmla="*/ 5 w 12"/>
                <a:gd name="T7" fmla="*/ 0 h 12"/>
                <a:gd name="T8" fmla="*/ 12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任意多边形 249">
              <a:extLst>
                <a:ext uri="{FF2B5EF4-FFF2-40B4-BE49-F238E27FC236}">
                  <a16:creationId xmlns:a16="http://schemas.microsoft.com/office/drawing/2014/main" id="{F21372C6-803F-0703-2A6E-991B1E14ECD9}"/>
                </a:ext>
              </a:extLst>
            </p:cNvPr>
            <p:cNvSpPr/>
            <p:nvPr/>
          </p:nvSpPr>
          <p:spPr bwMode="auto">
            <a:xfrm>
              <a:off x="5919788" y="3032126"/>
              <a:ext cx="58738" cy="25400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 250">
              <a:extLst>
                <a:ext uri="{FF2B5EF4-FFF2-40B4-BE49-F238E27FC236}">
                  <a16:creationId xmlns:a16="http://schemas.microsoft.com/office/drawing/2014/main" id="{A6BDC6D7-F633-59B4-3D3E-7473C42ABBDF}"/>
                </a:ext>
              </a:extLst>
            </p:cNvPr>
            <p:cNvSpPr/>
            <p:nvPr/>
          </p:nvSpPr>
          <p:spPr bwMode="auto">
            <a:xfrm>
              <a:off x="6069013" y="3013076"/>
              <a:ext cx="58738" cy="23813"/>
            </a:xfrm>
            <a:custGeom>
              <a:avLst/>
              <a:gdLst>
                <a:gd name="T0" fmla="*/ 24 w 24"/>
                <a:gd name="T1" fmla="*/ 5 h 10"/>
                <a:gd name="T2" fmla="*/ 12 w 24"/>
                <a:gd name="T3" fmla="*/ 5 h 10"/>
                <a:gd name="T4" fmla="*/ 0 w 24"/>
                <a:gd name="T5" fmla="*/ 9 h 10"/>
                <a:gd name="T6" fmla="*/ 2 w 24"/>
                <a:gd name="T7" fmla="*/ 5 h 10"/>
                <a:gd name="T8" fmla="*/ 11 w 24"/>
                <a:gd name="T9" fmla="*/ 1 h 10"/>
                <a:gd name="T10" fmla="*/ 21 w 24"/>
                <a:gd name="T11" fmla="*/ 3 h 10"/>
                <a:gd name="T12" fmla="*/ 2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3" y="6"/>
                    <a:pt x="18" y="4"/>
                    <a:pt x="12" y="5"/>
                  </a:cubicBezTo>
                  <a:cubicBezTo>
                    <a:pt x="5" y="6"/>
                    <a:pt x="1" y="10"/>
                    <a:pt x="0" y="9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4" y="4"/>
                    <a:pt x="7" y="2"/>
                    <a:pt x="11" y="1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23" y="4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 251">
              <a:extLst>
                <a:ext uri="{FF2B5EF4-FFF2-40B4-BE49-F238E27FC236}">
                  <a16:creationId xmlns:a16="http://schemas.microsoft.com/office/drawing/2014/main" id="{2075151F-2CCF-9812-683B-FCB40A7DFA5F}"/>
                </a:ext>
              </a:extLst>
            </p:cNvPr>
            <p:cNvSpPr/>
            <p:nvPr/>
          </p:nvSpPr>
          <p:spPr bwMode="auto">
            <a:xfrm>
              <a:off x="6024563" y="3030538"/>
              <a:ext cx="66675" cy="128588"/>
            </a:xfrm>
            <a:custGeom>
              <a:avLst/>
              <a:gdLst>
                <a:gd name="T0" fmla="*/ 11 w 27"/>
                <a:gd name="T1" fmla="*/ 53 h 53"/>
                <a:gd name="T2" fmla="*/ 21 w 27"/>
                <a:gd name="T3" fmla="*/ 50 h 53"/>
                <a:gd name="T4" fmla="*/ 24 w 27"/>
                <a:gd name="T5" fmla="*/ 48 h 53"/>
                <a:gd name="T6" fmla="*/ 22 w 27"/>
                <a:gd name="T7" fmla="*/ 43 h 53"/>
                <a:gd name="T8" fmla="*/ 16 w 27"/>
                <a:gd name="T9" fmla="*/ 31 h 53"/>
                <a:gd name="T10" fmla="*/ 1 w 27"/>
                <a:gd name="T11" fmla="*/ 1 h 53"/>
                <a:gd name="T12" fmla="*/ 18 w 27"/>
                <a:gd name="T13" fmla="*/ 30 h 53"/>
                <a:gd name="T14" fmla="*/ 25 w 27"/>
                <a:gd name="T15" fmla="*/ 42 h 53"/>
                <a:gd name="T16" fmla="*/ 26 w 27"/>
                <a:gd name="T17" fmla="*/ 48 h 53"/>
                <a:gd name="T18" fmla="*/ 24 w 27"/>
                <a:gd name="T19" fmla="*/ 51 h 53"/>
                <a:gd name="T20" fmla="*/ 21 w 27"/>
                <a:gd name="T21" fmla="*/ 51 h 53"/>
                <a:gd name="T22" fmla="*/ 11 w 27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3">
                  <a:moveTo>
                    <a:pt x="11" y="53"/>
                  </a:moveTo>
                  <a:cubicBezTo>
                    <a:pt x="11" y="53"/>
                    <a:pt x="15" y="51"/>
                    <a:pt x="21" y="50"/>
                  </a:cubicBezTo>
                  <a:cubicBezTo>
                    <a:pt x="23" y="49"/>
                    <a:pt x="24" y="49"/>
                    <a:pt x="24" y="48"/>
                  </a:cubicBezTo>
                  <a:cubicBezTo>
                    <a:pt x="24" y="46"/>
                    <a:pt x="24" y="45"/>
                    <a:pt x="22" y="43"/>
                  </a:cubicBezTo>
                  <a:cubicBezTo>
                    <a:pt x="20" y="39"/>
                    <a:pt x="18" y="35"/>
                    <a:pt x="16" y="31"/>
                  </a:cubicBezTo>
                  <a:cubicBezTo>
                    <a:pt x="7" y="15"/>
                    <a:pt x="0" y="1"/>
                    <a:pt x="1" y="1"/>
                  </a:cubicBezTo>
                  <a:cubicBezTo>
                    <a:pt x="1" y="0"/>
                    <a:pt x="9" y="13"/>
                    <a:pt x="18" y="30"/>
                  </a:cubicBezTo>
                  <a:cubicBezTo>
                    <a:pt x="21" y="34"/>
                    <a:pt x="23" y="38"/>
                    <a:pt x="25" y="42"/>
                  </a:cubicBezTo>
                  <a:cubicBezTo>
                    <a:pt x="26" y="43"/>
                    <a:pt x="27" y="45"/>
                    <a:pt x="26" y="48"/>
                  </a:cubicBezTo>
                  <a:cubicBezTo>
                    <a:pt x="26" y="49"/>
                    <a:pt x="25" y="50"/>
                    <a:pt x="24" y="51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15" y="53"/>
                    <a:pt x="11" y="53"/>
                    <a:pt x="11" y="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任意多边形 252">
              <a:extLst>
                <a:ext uri="{FF2B5EF4-FFF2-40B4-BE49-F238E27FC236}">
                  <a16:creationId xmlns:a16="http://schemas.microsoft.com/office/drawing/2014/main" id="{36D29B2F-3401-A9DE-33D6-299F6F2B3741}"/>
                </a:ext>
              </a:extLst>
            </p:cNvPr>
            <p:cNvSpPr/>
            <p:nvPr/>
          </p:nvSpPr>
          <p:spPr bwMode="auto">
            <a:xfrm>
              <a:off x="5897563" y="2976563"/>
              <a:ext cx="73025" cy="26988"/>
            </a:xfrm>
            <a:custGeom>
              <a:avLst/>
              <a:gdLst>
                <a:gd name="T0" fmla="*/ 29 w 30"/>
                <a:gd name="T1" fmla="*/ 4 h 11"/>
                <a:gd name="T2" fmla="*/ 15 w 30"/>
                <a:gd name="T3" fmla="*/ 7 h 11"/>
                <a:gd name="T4" fmla="*/ 1 w 30"/>
                <a:gd name="T5" fmla="*/ 9 h 11"/>
                <a:gd name="T6" fmla="*/ 3 w 30"/>
                <a:gd name="T7" fmla="*/ 5 h 11"/>
                <a:gd name="T8" fmla="*/ 14 w 30"/>
                <a:gd name="T9" fmla="*/ 0 h 11"/>
                <a:gd name="T10" fmla="*/ 25 w 30"/>
                <a:gd name="T11" fmla="*/ 1 h 11"/>
                <a:gd name="T12" fmla="*/ 29 w 3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9" y="4"/>
                  </a:moveTo>
                  <a:cubicBezTo>
                    <a:pt x="29" y="6"/>
                    <a:pt x="23" y="5"/>
                    <a:pt x="15" y="7"/>
                  </a:cubicBezTo>
                  <a:cubicBezTo>
                    <a:pt x="8" y="8"/>
                    <a:pt x="2" y="11"/>
                    <a:pt x="1" y="9"/>
                  </a:cubicBezTo>
                  <a:cubicBezTo>
                    <a:pt x="0" y="8"/>
                    <a:pt x="1" y="7"/>
                    <a:pt x="3" y="5"/>
                  </a:cubicBezTo>
                  <a:cubicBezTo>
                    <a:pt x="6" y="3"/>
                    <a:pt x="9" y="1"/>
                    <a:pt x="14" y="0"/>
                  </a:cubicBezTo>
                  <a:cubicBezTo>
                    <a:pt x="18" y="0"/>
                    <a:pt x="23" y="0"/>
                    <a:pt x="25" y="1"/>
                  </a:cubicBezTo>
                  <a:cubicBezTo>
                    <a:pt x="28" y="2"/>
                    <a:pt x="30" y="3"/>
                    <a:pt x="2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 253">
              <a:extLst>
                <a:ext uri="{FF2B5EF4-FFF2-40B4-BE49-F238E27FC236}">
                  <a16:creationId xmlns:a16="http://schemas.microsoft.com/office/drawing/2014/main" id="{2969D4FD-27A2-7CFB-AF17-F6718B78B5C9}"/>
                </a:ext>
              </a:extLst>
            </p:cNvPr>
            <p:cNvSpPr/>
            <p:nvPr/>
          </p:nvSpPr>
          <p:spPr bwMode="auto">
            <a:xfrm>
              <a:off x="6056313" y="2959101"/>
              <a:ext cx="68263" cy="22225"/>
            </a:xfrm>
            <a:custGeom>
              <a:avLst/>
              <a:gdLst>
                <a:gd name="T0" fmla="*/ 28 w 28"/>
                <a:gd name="T1" fmla="*/ 5 h 9"/>
                <a:gd name="T2" fmla="*/ 14 w 28"/>
                <a:gd name="T3" fmla="*/ 7 h 9"/>
                <a:gd name="T4" fmla="*/ 1 w 28"/>
                <a:gd name="T5" fmla="*/ 8 h 9"/>
                <a:gd name="T6" fmla="*/ 3 w 28"/>
                <a:gd name="T7" fmla="*/ 4 h 9"/>
                <a:gd name="T8" fmla="*/ 14 w 28"/>
                <a:gd name="T9" fmla="*/ 0 h 9"/>
                <a:gd name="T10" fmla="*/ 25 w 28"/>
                <a:gd name="T11" fmla="*/ 2 h 9"/>
                <a:gd name="T12" fmla="*/ 28 w 2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8" y="5"/>
                  </a:moveTo>
                  <a:cubicBezTo>
                    <a:pt x="26" y="7"/>
                    <a:pt x="21" y="6"/>
                    <a:pt x="14" y="7"/>
                  </a:cubicBezTo>
                  <a:cubicBezTo>
                    <a:pt x="8" y="7"/>
                    <a:pt x="2" y="9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2"/>
                    <a:pt x="9" y="1"/>
                    <a:pt x="14" y="0"/>
                  </a:cubicBezTo>
                  <a:cubicBezTo>
                    <a:pt x="18" y="0"/>
                    <a:pt x="22" y="0"/>
                    <a:pt x="25" y="2"/>
                  </a:cubicBezTo>
                  <a:cubicBezTo>
                    <a:pt x="27" y="3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 254">
              <a:extLst>
                <a:ext uri="{FF2B5EF4-FFF2-40B4-BE49-F238E27FC236}">
                  <a16:creationId xmlns:a16="http://schemas.microsoft.com/office/drawing/2014/main" id="{B353248A-B6C9-6DE3-48BD-A9893569F907}"/>
                </a:ext>
              </a:extLst>
            </p:cNvPr>
            <p:cNvSpPr/>
            <p:nvPr/>
          </p:nvSpPr>
          <p:spPr bwMode="auto">
            <a:xfrm>
              <a:off x="5759451" y="2757488"/>
              <a:ext cx="414338" cy="188913"/>
            </a:xfrm>
            <a:custGeom>
              <a:avLst/>
              <a:gdLst>
                <a:gd name="T0" fmla="*/ 167 w 169"/>
                <a:gd name="T1" fmla="*/ 50 h 77"/>
                <a:gd name="T2" fmla="*/ 158 w 169"/>
                <a:gd name="T3" fmla="*/ 45 h 77"/>
                <a:gd name="T4" fmla="*/ 164 w 169"/>
                <a:gd name="T5" fmla="*/ 41 h 77"/>
                <a:gd name="T6" fmla="*/ 165 w 169"/>
                <a:gd name="T7" fmla="*/ 35 h 77"/>
                <a:gd name="T8" fmla="*/ 156 w 169"/>
                <a:gd name="T9" fmla="*/ 32 h 77"/>
                <a:gd name="T10" fmla="*/ 144 w 169"/>
                <a:gd name="T11" fmla="*/ 26 h 77"/>
                <a:gd name="T12" fmla="*/ 133 w 169"/>
                <a:gd name="T13" fmla="*/ 10 h 77"/>
                <a:gd name="T14" fmla="*/ 112 w 169"/>
                <a:gd name="T15" fmla="*/ 0 h 77"/>
                <a:gd name="T16" fmla="*/ 90 w 169"/>
                <a:gd name="T17" fmla="*/ 10 h 77"/>
                <a:gd name="T18" fmla="*/ 65 w 169"/>
                <a:gd name="T19" fmla="*/ 5 h 77"/>
                <a:gd name="T20" fmla="*/ 45 w 169"/>
                <a:gd name="T21" fmla="*/ 23 h 77"/>
                <a:gd name="T22" fmla="*/ 12 w 169"/>
                <a:gd name="T23" fmla="*/ 31 h 77"/>
                <a:gd name="T24" fmla="*/ 4 w 169"/>
                <a:gd name="T25" fmla="*/ 65 h 77"/>
                <a:gd name="T26" fmla="*/ 31 w 169"/>
                <a:gd name="T27" fmla="*/ 77 h 77"/>
                <a:gd name="T28" fmla="*/ 47 w 169"/>
                <a:gd name="T29" fmla="*/ 63 h 77"/>
                <a:gd name="T30" fmla="*/ 69 w 169"/>
                <a:gd name="T31" fmla="*/ 73 h 77"/>
                <a:gd name="T32" fmla="*/ 86 w 169"/>
                <a:gd name="T33" fmla="*/ 65 h 77"/>
                <a:gd name="T34" fmla="*/ 109 w 169"/>
                <a:gd name="T35" fmla="*/ 67 h 77"/>
                <a:gd name="T36" fmla="*/ 130 w 169"/>
                <a:gd name="T37" fmla="*/ 75 h 77"/>
                <a:gd name="T38" fmla="*/ 156 w 169"/>
                <a:gd name="T39" fmla="*/ 68 h 77"/>
                <a:gd name="T40" fmla="*/ 165 w 169"/>
                <a:gd name="T41" fmla="*/ 61 h 77"/>
                <a:gd name="T42" fmla="*/ 167 w 169"/>
                <a:gd name="T4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77">
                  <a:moveTo>
                    <a:pt x="167" y="50"/>
                  </a:moveTo>
                  <a:cubicBezTo>
                    <a:pt x="166" y="47"/>
                    <a:pt x="162" y="44"/>
                    <a:pt x="158" y="45"/>
                  </a:cubicBezTo>
                  <a:cubicBezTo>
                    <a:pt x="160" y="44"/>
                    <a:pt x="162" y="43"/>
                    <a:pt x="164" y="41"/>
                  </a:cubicBezTo>
                  <a:cubicBezTo>
                    <a:pt x="165" y="40"/>
                    <a:pt x="166" y="37"/>
                    <a:pt x="165" y="35"/>
                  </a:cubicBezTo>
                  <a:cubicBezTo>
                    <a:pt x="163" y="32"/>
                    <a:pt x="159" y="32"/>
                    <a:pt x="156" y="32"/>
                  </a:cubicBezTo>
                  <a:cubicBezTo>
                    <a:pt x="152" y="31"/>
                    <a:pt x="147" y="29"/>
                    <a:pt x="144" y="26"/>
                  </a:cubicBezTo>
                  <a:cubicBezTo>
                    <a:pt x="140" y="21"/>
                    <a:pt x="138" y="15"/>
                    <a:pt x="133" y="10"/>
                  </a:cubicBezTo>
                  <a:cubicBezTo>
                    <a:pt x="128" y="4"/>
                    <a:pt x="120" y="0"/>
                    <a:pt x="112" y="0"/>
                  </a:cubicBezTo>
                  <a:cubicBezTo>
                    <a:pt x="104" y="0"/>
                    <a:pt x="95" y="4"/>
                    <a:pt x="90" y="10"/>
                  </a:cubicBezTo>
                  <a:cubicBezTo>
                    <a:pt x="83" y="5"/>
                    <a:pt x="73" y="2"/>
                    <a:pt x="65" y="5"/>
                  </a:cubicBezTo>
                  <a:cubicBezTo>
                    <a:pt x="56" y="7"/>
                    <a:pt x="48" y="14"/>
                    <a:pt x="45" y="23"/>
                  </a:cubicBezTo>
                  <a:cubicBezTo>
                    <a:pt x="34" y="19"/>
                    <a:pt x="20" y="23"/>
                    <a:pt x="12" y="31"/>
                  </a:cubicBezTo>
                  <a:cubicBezTo>
                    <a:pt x="4" y="40"/>
                    <a:pt x="0" y="53"/>
                    <a:pt x="4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69"/>
                    <a:pt x="39" y="62"/>
                    <a:pt x="47" y="63"/>
                  </a:cubicBezTo>
                  <a:cubicBezTo>
                    <a:pt x="55" y="65"/>
                    <a:pt x="61" y="73"/>
                    <a:pt x="69" y="73"/>
                  </a:cubicBezTo>
                  <a:cubicBezTo>
                    <a:pt x="75" y="72"/>
                    <a:pt x="80" y="67"/>
                    <a:pt x="86" y="65"/>
                  </a:cubicBezTo>
                  <a:cubicBezTo>
                    <a:pt x="93" y="62"/>
                    <a:pt x="101" y="64"/>
                    <a:pt x="109" y="67"/>
                  </a:cubicBezTo>
                  <a:cubicBezTo>
                    <a:pt x="116" y="70"/>
                    <a:pt x="123" y="74"/>
                    <a:pt x="130" y="75"/>
                  </a:cubicBezTo>
                  <a:cubicBezTo>
                    <a:pt x="139" y="76"/>
                    <a:pt x="148" y="73"/>
                    <a:pt x="156" y="68"/>
                  </a:cubicBezTo>
                  <a:cubicBezTo>
                    <a:pt x="159" y="67"/>
                    <a:pt x="163" y="64"/>
                    <a:pt x="165" y="61"/>
                  </a:cubicBezTo>
                  <a:cubicBezTo>
                    <a:pt x="167" y="58"/>
                    <a:pt x="169" y="54"/>
                    <a:pt x="167" y="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任意多边形 255">
              <a:extLst>
                <a:ext uri="{FF2B5EF4-FFF2-40B4-BE49-F238E27FC236}">
                  <a16:creationId xmlns:a16="http://schemas.microsoft.com/office/drawing/2014/main" id="{076982C1-2682-E4C2-77F6-540591E7E1FF}"/>
                </a:ext>
              </a:extLst>
            </p:cNvPr>
            <p:cNvSpPr/>
            <p:nvPr/>
          </p:nvSpPr>
          <p:spPr bwMode="auto">
            <a:xfrm>
              <a:off x="5759451" y="2803526"/>
              <a:ext cx="373063" cy="360363"/>
            </a:xfrm>
            <a:custGeom>
              <a:avLst/>
              <a:gdLst>
                <a:gd name="T0" fmla="*/ 34 w 152"/>
                <a:gd name="T1" fmla="*/ 46 h 147"/>
                <a:gd name="T2" fmla="*/ 152 w 152"/>
                <a:gd name="T3" fmla="*/ 31 h 147"/>
                <a:gd name="T4" fmla="*/ 132 w 152"/>
                <a:gd name="T5" fmla="*/ 14 h 147"/>
                <a:gd name="T6" fmla="*/ 76 w 152"/>
                <a:gd name="T7" fmla="*/ 2 h 147"/>
                <a:gd name="T8" fmla="*/ 9 w 152"/>
                <a:gd name="T9" fmla="*/ 49 h 147"/>
                <a:gd name="T10" fmla="*/ 1 w 152"/>
                <a:gd name="T11" fmla="*/ 70 h 147"/>
                <a:gd name="T12" fmla="*/ 18 w 152"/>
                <a:gd name="T13" fmla="*/ 116 h 147"/>
                <a:gd name="T14" fmla="*/ 28 w 152"/>
                <a:gd name="T15" fmla="*/ 147 h 147"/>
                <a:gd name="T16" fmla="*/ 28 w 152"/>
                <a:gd name="T17" fmla="*/ 147 h 147"/>
                <a:gd name="T18" fmla="*/ 34 w 152"/>
                <a:gd name="T19" fmla="*/ 134 h 147"/>
                <a:gd name="T20" fmla="*/ 29 w 152"/>
                <a:gd name="T21" fmla="*/ 109 h 147"/>
                <a:gd name="T22" fmla="*/ 34 w 152"/>
                <a:gd name="T23" fmla="*/ 63 h 147"/>
                <a:gd name="T24" fmla="*/ 34 w 152"/>
                <a:gd name="T25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7">
                  <a:moveTo>
                    <a:pt x="34" y="46"/>
                  </a:moveTo>
                  <a:cubicBezTo>
                    <a:pt x="152" y="31"/>
                    <a:pt x="152" y="31"/>
                    <a:pt x="152" y="31"/>
                  </a:cubicBezTo>
                  <a:cubicBezTo>
                    <a:pt x="147" y="24"/>
                    <a:pt x="140" y="18"/>
                    <a:pt x="132" y="14"/>
                  </a:cubicBezTo>
                  <a:cubicBezTo>
                    <a:pt x="115" y="4"/>
                    <a:pt x="95" y="0"/>
                    <a:pt x="76" y="2"/>
                  </a:cubicBezTo>
                  <a:cubicBezTo>
                    <a:pt x="57" y="5"/>
                    <a:pt x="21" y="34"/>
                    <a:pt x="9" y="49"/>
                  </a:cubicBezTo>
                  <a:cubicBezTo>
                    <a:pt x="0" y="61"/>
                    <a:pt x="1" y="70"/>
                    <a:pt x="1" y="70"/>
                  </a:cubicBezTo>
                  <a:cubicBezTo>
                    <a:pt x="2" y="86"/>
                    <a:pt x="13" y="102"/>
                    <a:pt x="18" y="116"/>
                  </a:cubicBezTo>
                  <a:cubicBezTo>
                    <a:pt x="21" y="124"/>
                    <a:pt x="28" y="147"/>
                    <a:pt x="28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34" y="146"/>
                    <a:pt x="36" y="140"/>
                    <a:pt x="34" y="134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49" y="90"/>
                    <a:pt x="34" y="63"/>
                  </a:cubicBezTo>
                  <a:cubicBezTo>
                    <a:pt x="32" y="61"/>
                    <a:pt x="27" y="51"/>
                    <a:pt x="34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任意多边形 256">
              <a:extLst>
                <a:ext uri="{FF2B5EF4-FFF2-40B4-BE49-F238E27FC236}">
                  <a16:creationId xmlns:a16="http://schemas.microsoft.com/office/drawing/2014/main" id="{E2B3DC93-96E0-3BDF-9BFB-2A0FFE091937}"/>
                </a:ext>
              </a:extLst>
            </p:cNvPr>
            <p:cNvSpPr/>
            <p:nvPr/>
          </p:nvSpPr>
          <p:spPr bwMode="auto">
            <a:xfrm>
              <a:off x="5713413" y="2911476"/>
              <a:ext cx="125413" cy="250825"/>
            </a:xfrm>
            <a:custGeom>
              <a:avLst/>
              <a:gdLst>
                <a:gd name="T0" fmla="*/ 46 w 51"/>
                <a:gd name="T1" fmla="*/ 64 h 102"/>
                <a:gd name="T2" fmla="*/ 34 w 51"/>
                <a:gd name="T3" fmla="*/ 0 h 102"/>
                <a:gd name="T4" fmla="*/ 30 w 51"/>
                <a:gd name="T5" fmla="*/ 0 h 102"/>
                <a:gd name="T6" fmla="*/ 29 w 51"/>
                <a:gd name="T7" fmla="*/ 2 h 102"/>
                <a:gd name="T8" fmla="*/ 11 w 51"/>
                <a:gd name="T9" fmla="*/ 10 h 102"/>
                <a:gd name="T10" fmla="*/ 13 w 51"/>
                <a:gd name="T11" fmla="*/ 29 h 102"/>
                <a:gd name="T12" fmla="*/ 0 w 51"/>
                <a:gd name="T13" fmla="*/ 43 h 102"/>
                <a:gd name="T14" fmla="*/ 6 w 51"/>
                <a:gd name="T15" fmla="*/ 57 h 102"/>
                <a:gd name="T16" fmla="*/ 12 w 51"/>
                <a:gd name="T17" fmla="*/ 70 h 102"/>
                <a:gd name="T18" fmla="*/ 5 w 51"/>
                <a:gd name="T19" fmla="*/ 81 h 102"/>
                <a:gd name="T20" fmla="*/ 19 w 51"/>
                <a:gd name="T21" fmla="*/ 86 h 102"/>
                <a:gd name="T22" fmla="*/ 12 w 51"/>
                <a:gd name="T23" fmla="*/ 98 h 102"/>
                <a:gd name="T24" fmla="*/ 39 w 51"/>
                <a:gd name="T25" fmla="*/ 94 h 102"/>
                <a:gd name="T26" fmla="*/ 50 w 51"/>
                <a:gd name="T27" fmla="*/ 81 h 102"/>
                <a:gd name="T28" fmla="*/ 46 w 51"/>
                <a:gd name="T2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02">
                  <a:moveTo>
                    <a:pt x="46" y="64"/>
                  </a:moveTo>
                  <a:cubicBezTo>
                    <a:pt x="38" y="43"/>
                    <a:pt x="30" y="22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0"/>
                    <a:pt x="14" y="4"/>
                    <a:pt x="11" y="10"/>
                  </a:cubicBezTo>
                  <a:cubicBezTo>
                    <a:pt x="7" y="16"/>
                    <a:pt x="8" y="24"/>
                    <a:pt x="13" y="29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48"/>
                    <a:pt x="3" y="53"/>
                    <a:pt x="6" y="57"/>
                  </a:cubicBezTo>
                  <a:cubicBezTo>
                    <a:pt x="8" y="61"/>
                    <a:pt x="11" y="65"/>
                    <a:pt x="12" y="70"/>
                  </a:cubicBezTo>
                  <a:cubicBezTo>
                    <a:pt x="12" y="75"/>
                    <a:pt x="10" y="80"/>
                    <a:pt x="5" y="81"/>
                  </a:cubicBezTo>
                  <a:cubicBezTo>
                    <a:pt x="8" y="86"/>
                    <a:pt x="14" y="88"/>
                    <a:pt x="19" y="86"/>
                  </a:cubicBezTo>
                  <a:cubicBezTo>
                    <a:pt x="18" y="91"/>
                    <a:pt x="16" y="95"/>
                    <a:pt x="12" y="98"/>
                  </a:cubicBezTo>
                  <a:cubicBezTo>
                    <a:pt x="21" y="102"/>
                    <a:pt x="31" y="99"/>
                    <a:pt x="39" y="94"/>
                  </a:cubicBezTo>
                  <a:cubicBezTo>
                    <a:pt x="44" y="91"/>
                    <a:pt x="48" y="87"/>
                    <a:pt x="50" y="81"/>
                  </a:cubicBezTo>
                  <a:cubicBezTo>
                    <a:pt x="51" y="75"/>
                    <a:pt x="49" y="69"/>
                    <a:pt x="46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任意多边形 257">
              <a:extLst>
                <a:ext uri="{FF2B5EF4-FFF2-40B4-BE49-F238E27FC236}">
                  <a16:creationId xmlns:a16="http://schemas.microsoft.com/office/drawing/2014/main" id="{16DFDBA3-E32B-E4AE-08F6-EAEEAA7BF23F}"/>
                </a:ext>
              </a:extLst>
            </p:cNvPr>
            <p:cNvSpPr/>
            <p:nvPr/>
          </p:nvSpPr>
          <p:spPr bwMode="auto">
            <a:xfrm>
              <a:off x="5757863" y="3117851"/>
              <a:ext cx="90488" cy="138113"/>
            </a:xfrm>
            <a:custGeom>
              <a:avLst/>
              <a:gdLst>
                <a:gd name="T0" fmla="*/ 29 w 37"/>
                <a:gd name="T1" fmla="*/ 4 h 56"/>
                <a:gd name="T2" fmla="*/ 5 w 37"/>
                <a:gd name="T3" fmla="*/ 28 h 56"/>
                <a:gd name="T4" fmla="*/ 37 w 37"/>
                <a:gd name="T5" fmla="*/ 44 h 56"/>
                <a:gd name="T6" fmla="*/ 29 w 37"/>
                <a:gd name="T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9" y="4"/>
                  </a:moveTo>
                  <a:cubicBezTo>
                    <a:pt x="28" y="4"/>
                    <a:pt x="0" y="0"/>
                    <a:pt x="5" y="28"/>
                  </a:cubicBezTo>
                  <a:cubicBezTo>
                    <a:pt x="10" y="56"/>
                    <a:pt x="37" y="45"/>
                    <a:pt x="37" y="44"/>
                  </a:cubicBezTo>
                  <a:cubicBezTo>
                    <a:pt x="37" y="4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任意多边形 258">
              <a:extLst>
                <a:ext uri="{FF2B5EF4-FFF2-40B4-BE49-F238E27FC236}">
                  <a16:creationId xmlns:a16="http://schemas.microsoft.com/office/drawing/2014/main" id="{04BF030B-7A63-1805-1A95-F96BE3BED7DB}"/>
                </a:ext>
              </a:extLst>
            </p:cNvPr>
            <p:cNvSpPr/>
            <p:nvPr/>
          </p:nvSpPr>
          <p:spPr bwMode="auto">
            <a:xfrm>
              <a:off x="5791201" y="3149601"/>
              <a:ext cx="38100" cy="61913"/>
            </a:xfrm>
            <a:custGeom>
              <a:avLst/>
              <a:gdLst>
                <a:gd name="T0" fmla="*/ 15 w 15"/>
                <a:gd name="T1" fmla="*/ 22 h 25"/>
                <a:gd name="T2" fmla="*/ 13 w 15"/>
                <a:gd name="T3" fmla="*/ 23 h 25"/>
                <a:gd name="T4" fmla="*/ 10 w 15"/>
                <a:gd name="T5" fmla="*/ 24 h 25"/>
                <a:gd name="T6" fmla="*/ 2 w 15"/>
                <a:gd name="T7" fmla="*/ 14 h 25"/>
                <a:gd name="T8" fmla="*/ 2 w 15"/>
                <a:gd name="T9" fmla="*/ 7 h 25"/>
                <a:gd name="T10" fmla="*/ 5 w 15"/>
                <a:gd name="T11" fmla="*/ 2 h 25"/>
                <a:gd name="T12" fmla="*/ 9 w 15"/>
                <a:gd name="T13" fmla="*/ 3 h 25"/>
                <a:gd name="T14" fmla="*/ 9 w 15"/>
                <a:gd name="T15" fmla="*/ 4 h 25"/>
                <a:gd name="T16" fmla="*/ 9 w 15"/>
                <a:gd name="T17" fmla="*/ 3 h 25"/>
                <a:gd name="T18" fmla="*/ 8 w 15"/>
                <a:gd name="T19" fmla="*/ 1 h 25"/>
                <a:gd name="T20" fmla="*/ 5 w 15"/>
                <a:gd name="T21" fmla="*/ 1 h 25"/>
                <a:gd name="T22" fmla="*/ 1 w 15"/>
                <a:gd name="T23" fmla="*/ 6 h 25"/>
                <a:gd name="T24" fmla="*/ 0 w 15"/>
                <a:gd name="T25" fmla="*/ 14 h 25"/>
                <a:gd name="T26" fmla="*/ 10 w 15"/>
                <a:gd name="T27" fmla="*/ 25 h 25"/>
                <a:gd name="T28" fmla="*/ 14 w 15"/>
                <a:gd name="T29" fmla="*/ 23 h 25"/>
                <a:gd name="T30" fmla="*/ 15 w 15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5">
                  <a:moveTo>
                    <a:pt x="15" y="22"/>
                  </a:move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1" y="24"/>
                    <a:pt x="10" y="24"/>
                  </a:cubicBezTo>
                  <a:cubicBezTo>
                    <a:pt x="7" y="23"/>
                    <a:pt x="3" y="19"/>
                    <a:pt x="2" y="14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1" y="4"/>
                    <a:pt x="1" y="6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2" y="20"/>
                    <a:pt x="5" y="25"/>
                    <a:pt x="10" y="25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任意多边形 259">
              <a:extLst>
                <a:ext uri="{FF2B5EF4-FFF2-40B4-BE49-F238E27FC236}">
                  <a16:creationId xmlns:a16="http://schemas.microsoft.com/office/drawing/2014/main" id="{5E6DA653-09CE-BB76-E88C-F5818F920BF4}"/>
                </a:ext>
              </a:extLst>
            </p:cNvPr>
            <p:cNvSpPr/>
            <p:nvPr/>
          </p:nvSpPr>
          <p:spPr bwMode="auto">
            <a:xfrm>
              <a:off x="5748338" y="2924176"/>
              <a:ext cx="82550" cy="153988"/>
            </a:xfrm>
            <a:custGeom>
              <a:avLst/>
              <a:gdLst>
                <a:gd name="T0" fmla="*/ 1 w 34"/>
                <a:gd name="T1" fmla="*/ 63 h 63"/>
                <a:gd name="T2" fmla="*/ 0 w 34"/>
                <a:gd name="T3" fmla="*/ 60 h 63"/>
                <a:gd name="T4" fmla="*/ 5 w 34"/>
                <a:gd name="T5" fmla="*/ 52 h 63"/>
                <a:gd name="T6" fmla="*/ 17 w 34"/>
                <a:gd name="T7" fmla="*/ 47 h 63"/>
                <a:gd name="T8" fmla="*/ 29 w 34"/>
                <a:gd name="T9" fmla="*/ 39 h 63"/>
                <a:gd name="T10" fmla="*/ 30 w 34"/>
                <a:gd name="T11" fmla="*/ 24 h 63"/>
                <a:gd name="T12" fmla="*/ 26 w 34"/>
                <a:gd name="T13" fmla="*/ 12 h 63"/>
                <a:gd name="T14" fmla="*/ 24 w 34"/>
                <a:gd name="T15" fmla="*/ 0 h 63"/>
                <a:gd name="T16" fmla="*/ 27 w 34"/>
                <a:gd name="T17" fmla="*/ 11 h 63"/>
                <a:gd name="T18" fmla="*/ 32 w 34"/>
                <a:gd name="T19" fmla="*/ 24 h 63"/>
                <a:gd name="T20" fmla="*/ 31 w 34"/>
                <a:gd name="T21" fmla="*/ 40 h 63"/>
                <a:gd name="T22" fmla="*/ 25 w 34"/>
                <a:gd name="T23" fmla="*/ 47 h 63"/>
                <a:gd name="T24" fmla="*/ 18 w 34"/>
                <a:gd name="T25" fmla="*/ 49 h 63"/>
                <a:gd name="T26" fmla="*/ 6 w 34"/>
                <a:gd name="T27" fmla="*/ 53 h 63"/>
                <a:gd name="T28" fmla="*/ 1 w 34"/>
                <a:gd name="T29" fmla="*/ 60 h 63"/>
                <a:gd name="T30" fmla="*/ 1 w 3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63">
                  <a:moveTo>
                    <a:pt x="1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8"/>
                    <a:pt x="1" y="54"/>
                    <a:pt x="5" y="52"/>
                  </a:cubicBezTo>
                  <a:cubicBezTo>
                    <a:pt x="8" y="50"/>
                    <a:pt x="12" y="48"/>
                    <a:pt x="17" y="47"/>
                  </a:cubicBezTo>
                  <a:cubicBezTo>
                    <a:pt x="22" y="46"/>
                    <a:pt x="27" y="44"/>
                    <a:pt x="29" y="39"/>
                  </a:cubicBezTo>
                  <a:cubicBezTo>
                    <a:pt x="31" y="34"/>
                    <a:pt x="31" y="29"/>
                    <a:pt x="30" y="24"/>
                  </a:cubicBezTo>
                  <a:cubicBezTo>
                    <a:pt x="29" y="20"/>
                    <a:pt x="27" y="15"/>
                    <a:pt x="26" y="12"/>
                  </a:cubicBezTo>
                  <a:cubicBezTo>
                    <a:pt x="23" y="4"/>
                    <a:pt x="24" y="0"/>
                    <a:pt x="24" y="0"/>
                  </a:cubicBezTo>
                  <a:cubicBezTo>
                    <a:pt x="25" y="0"/>
                    <a:pt x="25" y="4"/>
                    <a:pt x="27" y="11"/>
                  </a:cubicBezTo>
                  <a:cubicBezTo>
                    <a:pt x="28" y="15"/>
                    <a:pt x="30" y="19"/>
                    <a:pt x="32" y="24"/>
                  </a:cubicBezTo>
                  <a:cubicBezTo>
                    <a:pt x="33" y="29"/>
                    <a:pt x="34" y="34"/>
                    <a:pt x="31" y="40"/>
                  </a:cubicBezTo>
                  <a:cubicBezTo>
                    <a:pt x="30" y="43"/>
                    <a:pt x="28" y="45"/>
                    <a:pt x="25" y="47"/>
                  </a:cubicBezTo>
                  <a:cubicBezTo>
                    <a:pt x="23" y="48"/>
                    <a:pt x="20" y="49"/>
                    <a:pt x="18" y="49"/>
                  </a:cubicBezTo>
                  <a:cubicBezTo>
                    <a:pt x="13" y="50"/>
                    <a:pt x="8" y="51"/>
                    <a:pt x="6" y="53"/>
                  </a:cubicBezTo>
                  <a:cubicBezTo>
                    <a:pt x="3" y="55"/>
                    <a:pt x="1" y="58"/>
                    <a:pt x="1" y="60"/>
                  </a:cubicBezTo>
                  <a:cubicBezTo>
                    <a:pt x="1" y="62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任意多边形 260">
              <a:extLst>
                <a:ext uri="{FF2B5EF4-FFF2-40B4-BE49-F238E27FC236}">
                  <a16:creationId xmlns:a16="http://schemas.microsoft.com/office/drawing/2014/main" id="{23E87C39-D62B-44D2-1476-27F52E2B0D59}"/>
                </a:ext>
              </a:extLst>
            </p:cNvPr>
            <p:cNvSpPr/>
            <p:nvPr/>
          </p:nvSpPr>
          <p:spPr bwMode="auto">
            <a:xfrm>
              <a:off x="5726113" y="2916238"/>
              <a:ext cx="63500" cy="134938"/>
            </a:xfrm>
            <a:custGeom>
              <a:avLst/>
              <a:gdLst>
                <a:gd name="T0" fmla="*/ 2 w 26"/>
                <a:gd name="T1" fmla="*/ 55 h 55"/>
                <a:gd name="T2" fmla="*/ 1 w 26"/>
                <a:gd name="T3" fmla="*/ 52 h 55"/>
                <a:gd name="T4" fmla="*/ 1 w 26"/>
                <a:gd name="T5" fmla="*/ 45 h 55"/>
                <a:gd name="T6" fmla="*/ 4 w 26"/>
                <a:gd name="T7" fmla="*/ 40 h 55"/>
                <a:gd name="T8" fmla="*/ 9 w 26"/>
                <a:gd name="T9" fmla="*/ 37 h 55"/>
                <a:gd name="T10" fmla="*/ 14 w 26"/>
                <a:gd name="T11" fmla="*/ 34 h 55"/>
                <a:gd name="T12" fmla="*/ 16 w 26"/>
                <a:gd name="T13" fmla="*/ 29 h 55"/>
                <a:gd name="T14" fmla="*/ 15 w 26"/>
                <a:gd name="T15" fmla="*/ 22 h 55"/>
                <a:gd name="T16" fmla="*/ 15 w 26"/>
                <a:gd name="T17" fmla="*/ 16 h 55"/>
                <a:gd name="T18" fmla="*/ 18 w 26"/>
                <a:gd name="T19" fmla="*/ 5 h 55"/>
                <a:gd name="T20" fmla="*/ 23 w 26"/>
                <a:gd name="T21" fmla="*/ 1 h 55"/>
                <a:gd name="T22" fmla="*/ 26 w 26"/>
                <a:gd name="T23" fmla="*/ 1 h 55"/>
                <a:gd name="T24" fmla="*/ 24 w 26"/>
                <a:gd name="T25" fmla="*/ 1 h 55"/>
                <a:gd name="T26" fmla="*/ 19 w 26"/>
                <a:gd name="T27" fmla="*/ 6 h 55"/>
                <a:gd name="T28" fmla="*/ 17 w 26"/>
                <a:gd name="T29" fmla="*/ 16 h 55"/>
                <a:gd name="T30" fmla="*/ 17 w 26"/>
                <a:gd name="T31" fmla="*/ 22 h 55"/>
                <a:gd name="T32" fmla="*/ 18 w 26"/>
                <a:gd name="T33" fmla="*/ 29 h 55"/>
                <a:gd name="T34" fmla="*/ 16 w 26"/>
                <a:gd name="T35" fmla="*/ 36 h 55"/>
                <a:gd name="T36" fmla="*/ 10 w 26"/>
                <a:gd name="T37" fmla="*/ 39 h 55"/>
                <a:gd name="T38" fmla="*/ 3 w 26"/>
                <a:gd name="T39" fmla="*/ 45 h 55"/>
                <a:gd name="T40" fmla="*/ 2 w 26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5">
                  <a:moveTo>
                    <a:pt x="2" y="55"/>
                  </a:moveTo>
                  <a:cubicBezTo>
                    <a:pt x="2" y="55"/>
                    <a:pt x="1" y="54"/>
                    <a:pt x="1" y="52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1" y="36"/>
                    <a:pt x="13" y="36"/>
                    <a:pt x="14" y="34"/>
                  </a:cubicBezTo>
                  <a:cubicBezTo>
                    <a:pt x="16" y="33"/>
                    <a:pt x="16" y="31"/>
                    <a:pt x="16" y="29"/>
                  </a:cubicBezTo>
                  <a:cubicBezTo>
                    <a:pt x="16" y="27"/>
                    <a:pt x="15" y="25"/>
                    <a:pt x="15" y="22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5" y="12"/>
                    <a:pt x="16" y="8"/>
                    <a:pt x="18" y="5"/>
                  </a:cubicBezTo>
                  <a:cubicBezTo>
                    <a:pt x="19" y="2"/>
                    <a:pt x="22" y="1"/>
                    <a:pt x="23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6"/>
                  </a:cubicBezTo>
                  <a:cubicBezTo>
                    <a:pt x="18" y="9"/>
                    <a:pt x="17" y="12"/>
                    <a:pt x="17" y="16"/>
                  </a:cubicBezTo>
                  <a:cubicBezTo>
                    <a:pt x="17" y="18"/>
                    <a:pt x="17" y="20"/>
                    <a:pt x="17" y="22"/>
                  </a:cubicBezTo>
                  <a:cubicBezTo>
                    <a:pt x="17" y="24"/>
                    <a:pt x="18" y="26"/>
                    <a:pt x="18" y="29"/>
                  </a:cubicBezTo>
                  <a:cubicBezTo>
                    <a:pt x="18" y="31"/>
                    <a:pt x="18" y="34"/>
                    <a:pt x="16" y="36"/>
                  </a:cubicBezTo>
                  <a:cubicBezTo>
                    <a:pt x="14" y="38"/>
                    <a:pt x="12" y="38"/>
                    <a:pt x="10" y="39"/>
                  </a:cubicBezTo>
                  <a:cubicBezTo>
                    <a:pt x="6" y="40"/>
                    <a:pt x="4" y="43"/>
                    <a:pt x="3" y="45"/>
                  </a:cubicBezTo>
                  <a:cubicBezTo>
                    <a:pt x="0" y="51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任意多边形 261">
              <a:extLst>
                <a:ext uri="{FF2B5EF4-FFF2-40B4-BE49-F238E27FC236}">
                  <a16:creationId xmlns:a16="http://schemas.microsoft.com/office/drawing/2014/main" id="{C56D4614-6B41-A4B9-CFF4-5DD0691838FC}"/>
                </a:ext>
              </a:extLst>
            </p:cNvPr>
            <p:cNvSpPr/>
            <p:nvPr/>
          </p:nvSpPr>
          <p:spPr bwMode="auto">
            <a:xfrm>
              <a:off x="5811838" y="2792413"/>
              <a:ext cx="303213" cy="107950"/>
            </a:xfrm>
            <a:custGeom>
              <a:avLst/>
              <a:gdLst>
                <a:gd name="T0" fmla="*/ 123 w 124"/>
                <a:gd name="T1" fmla="*/ 12 h 44"/>
                <a:gd name="T2" fmla="*/ 117 w 124"/>
                <a:gd name="T3" fmla="*/ 12 h 44"/>
                <a:gd name="T4" fmla="*/ 112 w 124"/>
                <a:gd name="T5" fmla="*/ 8 h 44"/>
                <a:gd name="T6" fmla="*/ 104 w 124"/>
                <a:gd name="T7" fmla="*/ 3 h 44"/>
                <a:gd name="T8" fmla="*/ 83 w 124"/>
                <a:gd name="T9" fmla="*/ 7 h 44"/>
                <a:gd name="T10" fmla="*/ 74 w 124"/>
                <a:gd name="T11" fmla="*/ 17 h 44"/>
                <a:gd name="T12" fmla="*/ 67 w 124"/>
                <a:gd name="T13" fmla="*/ 22 h 44"/>
                <a:gd name="T14" fmla="*/ 59 w 124"/>
                <a:gd name="T15" fmla="*/ 22 h 44"/>
                <a:gd name="T16" fmla="*/ 45 w 124"/>
                <a:gd name="T17" fmla="*/ 17 h 44"/>
                <a:gd name="T18" fmla="*/ 31 w 124"/>
                <a:gd name="T19" fmla="*/ 16 h 44"/>
                <a:gd name="T20" fmla="*/ 10 w 124"/>
                <a:gd name="T21" fmla="*/ 26 h 44"/>
                <a:gd name="T22" fmla="*/ 2 w 124"/>
                <a:gd name="T23" fmla="*/ 39 h 44"/>
                <a:gd name="T24" fmla="*/ 0 w 124"/>
                <a:gd name="T25" fmla="*/ 44 h 44"/>
                <a:gd name="T26" fmla="*/ 0 w 124"/>
                <a:gd name="T27" fmla="*/ 43 h 44"/>
                <a:gd name="T28" fmla="*/ 1 w 124"/>
                <a:gd name="T29" fmla="*/ 39 h 44"/>
                <a:gd name="T30" fmla="*/ 9 w 124"/>
                <a:gd name="T31" fmla="*/ 25 h 44"/>
                <a:gd name="T32" fmla="*/ 31 w 124"/>
                <a:gd name="T33" fmla="*/ 14 h 44"/>
                <a:gd name="T34" fmla="*/ 45 w 124"/>
                <a:gd name="T35" fmla="*/ 15 h 44"/>
                <a:gd name="T36" fmla="*/ 59 w 124"/>
                <a:gd name="T37" fmla="*/ 20 h 44"/>
                <a:gd name="T38" fmla="*/ 66 w 124"/>
                <a:gd name="T39" fmla="*/ 19 h 44"/>
                <a:gd name="T40" fmla="*/ 72 w 124"/>
                <a:gd name="T41" fmla="*/ 16 h 44"/>
                <a:gd name="T42" fmla="*/ 82 w 124"/>
                <a:gd name="T43" fmla="*/ 6 h 44"/>
                <a:gd name="T44" fmla="*/ 94 w 124"/>
                <a:gd name="T45" fmla="*/ 0 h 44"/>
                <a:gd name="T46" fmla="*/ 105 w 124"/>
                <a:gd name="T47" fmla="*/ 2 h 44"/>
                <a:gd name="T48" fmla="*/ 112 w 124"/>
                <a:gd name="T49" fmla="*/ 7 h 44"/>
                <a:gd name="T50" fmla="*/ 118 w 124"/>
                <a:gd name="T51" fmla="*/ 11 h 44"/>
                <a:gd name="T52" fmla="*/ 123 w 124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44">
                  <a:moveTo>
                    <a:pt x="123" y="12"/>
                  </a:moveTo>
                  <a:cubicBezTo>
                    <a:pt x="124" y="12"/>
                    <a:pt x="121" y="14"/>
                    <a:pt x="117" y="12"/>
                  </a:cubicBezTo>
                  <a:cubicBezTo>
                    <a:pt x="116" y="12"/>
                    <a:pt x="114" y="10"/>
                    <a:pt x="112" y="8"/>
                  </a:cubicBezTo>
                  <a:cubicBezTo>
                    <a:pt x="110" y="6"/>
                    <a:pt x="107" y="4"/>
                    <a:pt x="104" y="3"/>
                  </a:cubicBezTo>
                  <a:cubicBezTo>
                    <a:pt x="98" y="1"/>
                    <a:pt x="89" y="1"/>
                    <a:pt x="83" y="7"/>
                  </a:cubicBezTo>
                  <a:cubicBezTo>
                    <a:pt x="80" y="10"/>
                    <a:pt x="77" y="14"/>
                    <a:pt x="74" y="17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64" y="22"/>
                    <a:pt x="61" y="22"/>
                    <a:pt x="59" y="22"/>
                  </a:cubicBezTo>
                  <a:cubicBezTo>
                    <a:pt x="54" y="21"/>
                    <a:pt x="49" y="18"/>
                    <a:pt x="45" y="17"/>
                  </a:cubicBezTo>
                  <a:cubicBezTo>
                    <a:pt x="40" y="16"/>
                    <a:pt x="35" y="15"/>
                    <a:pt x="31" y="16"/>
                  </a:cubicBezTo>
                  <a:cubicBezTo>
                    <a:pt x="22" y="17"/>
                    <a:pt x="15" y="21"/>
                    <a:pt x="10" y="26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0" y="42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2" y="35"/>
                    <a:pt x="5" y="30"/>
                    <a:pt x="9" y="25"/>
                  </a:cubicBezTo>
                  <a:cubicBezTo>
                    <a:pt x="14" y="20"/>
                    <a:pt x="22" y="15"/>
                    <a:pt x="31" y="14"/>
                  </a:cubicBezTo>
                  <a:cubicBezTo>
                    <a:pt x="35" y="13"/>
                    <a:pt x="40" y="13"/>
                    <a:pt x="45" y="15"/>
                  </a:cubicBezTo>
                  <a:cubicBezTo>
                    <a:pt x="50" y="16"/>
                    <a:pt x="54" y="19"/>
                    <a:pt x="59" y="20"/>
                  </a:cubicBezTo>
                  <a:cubicBezTo>
                    <a:pt x="62" y="20"/>
                    <a:pt x="64" y="20"/>
                    <a:pt x="66" y="19"/>
                  </a:cubicBezTo>
                  <a:cubicBezTo>
                    <a:pt x="69" y="19"/>
                    <a:pt x="70" y="17"/>
                    <a:pt x="72" y="16"/>
                  </a:cubicBezTo>
                  <a:cubicBezTo>
                    <a:pt x="76" y="13"/>
                    <a:pt x="78" y="9"/>
                    <a:pt x="82" y="6"/>
                  </a:cubicBezTo>
                  <a:cubicBezTo>
                    <a:pt x="85" y="2"/>
                    <a:pt x="90" y="1"/>
                    <a:pt x="94" y="0"/>
                  </a:cubicBezTo>
                  <a:cubicBezTo>
                    <a:pt x="98" y="0"/>
                    <a:pt x="102" y="0"/>
                    <a:pt x="105" y="2"/>
                  </a:cubicBezTo>
                  <a:cubicBezTo>
                    <a:pt x="108" y="3"/>
                    <a:pt x="111" y="6"/>
                    <a:pt x="112" y="7"/>
                  </a:cubicBezTo>
                  <a:cubicBezTo>
                    <a:pt x="114" y="9"/>
                    <a:pt x="116" y="11"/>
                    <a:pt x="118" y="11"/>
                  </a:cubicBezTo>
                  <a:cubicBezTo>
                    <a:pt x="121" y="13"/>
                    <a:pt x="123" y="12"/>
                    <a:pt x="12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任意多边形 262">
              <a:extLst>
                <a:ext uri="{FF2B5EF4-FFF2-40B4-BE49-F238E27FC236}">
                  <a16:creationId xmlns:a16="http://schemas.microsoft.com/office/drawing/2014/main" id="{9EBB17B1-7888-131B-D078-99BF78097B88}"/>
                </a:ext>
              </a:extLst>
            </p:cNvPr>
            <p:cNvSpPr/>
            <p:nvPr/>
          </p:nvSpPr>
          <p:spPr bwMode="auto">
            <a:xfrm>
              <a:off x="6015038" y="3181351"/>
              <a:ext cx="53975" cy="31750"/>
            </a:xfrm>
            <a:custGeom>
              <a:avLst/>
              <a:gdLst>
                <a:gd name="T0" fmla="*/ 0 w 22"/>
                <a:gd name="T1" fmla="*/ 0 h 13"/>
                <a:gd name="T2" fmla="*/ 9 w 22"/>
                <a:gd name="T3" fmla="*/ 9 h 13"/>
                <a:gd name="T4" fmla="*/ 22 w 22"/>
                <a:gd name="T5" fmla="*/ 10 h 13"/>
                <a:gd name="T6" fmla="*/ 18 w 22"/>
                <a:gd name="T7" fmla="*/ 12 h 13"/>
                <a:gd name="T8" fmla="*/ 8 w 22"/>
                <a:gd name="T9" fmla="*/ 11 h 13"/>
                <a:gd name="T10" fmla="*/ 1 w 22"/>
                <a:gd name="T11" fmla="*/ 4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cubicBezTo>
                    <a:pt x="1" y="0"/>
                    <a:pt x="3" y="6"/>
                    <a:pt x="9" y="9"/>
                  </a:cubicBezTo>
                  <a:cubicBezTo>
                    <a:pt x="15" y="11"/>
                    <a:pt x="22" y="9"/>
                    <a:pt x="22" y="10"/>
                  </a:cubicBezTo>
                  <a:cubicBezTo>
                    <a:pt x="22" y="10"/>
                    <a:pt x="21" y="11"/>
                    <a:pt x="18" y="12"/>
                  </a:cubicBezTo>
                  <a:cubicBezTo>
                    <a:pt x="16" y="13"/>
                    <a:pt x="11" y="13"/>
                    <a:pt x="8" y="11"/>
                  </a:cubicBezTo>
                  <a:cubicBezTo>
                    <a:pt x="4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任意多边形 263">
              <a:extLst>
                <a:ext uri="{FF2B5EF4-FFF2-40B4-BE49-F238E27FC236}">
                  <a16:creationId xmlns:a16="http://schemas.microsoft.com/office/drawing/2014/main" id="{3E93F863-58E0-F537-49EF-1BA53C65C333}"/>
                </a:ext>
              </a:extLst>
            </p:cNvPr>
            <p:cNvSpPr/>
            <p:nvPr/>
          </p:nvSpPr>
          <p:spPr bwMode="auto">
            <a:xfrm>
              <a:off x="6762751" y="4654551"/>
              <a:ext cx="198438" cy="215900"/>
            </a:xfrm>
            <a:custGeom>
              <a:avLst/>
              <a:gdLst>
                <a:gd name="T0" fmla="*/ 64 w 81"/>
                <a:gd name="T1" fmla="*/ 14 h 88"/>
                <a:gd name="T2" fmla="*/ 24 w 81"/>
                <a:gd name="T3" fmla="*/ 1 h 88"/>
                <a:gd name="T4" fmla="*/ 0 w 81"/>
                <a:gd name="T5" fmla="*/ 78 h 88"/>
                <a:gd name="T6" fmla="*/ 53 w 81"/>
                <a:gd name="T7" fmla="*/ 84 h 88"/>
                <a:gd name="T8" fmla="*/ 79 w 81"/>
                <a:gd name="T9" fmla="*/ 53 h 88"/>
                <a:gd name="T10" fmla="*/ 64 w 81"/>
                <a:gd name="T1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64" y="14"/>
                  </a:moveTo>
                  <a:cubicBezTo>
                    <a:pt x="53" y="4"/>
                    <a:pt x="38" y="0"/>
                    <a:pt x="24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8" y="79"/>
                    <a:pt x="35" y="88"/>
                    <a:pt x="53" y="84"/>
                  </a:cubicBezTo>
                  <a:cubicBezTo>
                    <a:pt x="67" y="80"/>
                    <a:pt x="77" y="67"/>
                    <a:pt x="79" y="53"/>
                  </a:cubicBezTo>
                  <a:cubicBezTo>
                    <a:pt x="81" y="38"/>
                    <a:pt x="75" y="23"/>
                    <a:pt x="64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 7">
              <a:extLst>
                <a:ext uri="{FF2B5EF4-FFF2-40B4-BE49-F238E27FC236}">
                  <a16:creationId xmlns:a16="http://schemas.microsoft.com/office/drawing/2014/main" id="{61AA2BF3-599C-176A-97A0-74B1853F23BF}"/>
                </a:ext>
              </a:extLst>
            </p:cNvPr>
            <p:cNvSpPr/>
            <p:nvPr/>
          </p:nvSpPr>
          <p:spPr bwMode="auto">
            <a:xfrm>
              <a:off x="6772276" y="4649788"/>
              <a:ext cx="201613" cy="228600"/>
            </a:xfrm>
            <a:custGeom>
              <a:avLst/>
              <a:gdLst>
                <a:gd name="T0" fmla="*/ 20 w 82"/>
                <a:gd name="T1" fmla="*/ 1 h 93"/>
                <a:gd name="T2" fmla="*/ 28 w 82"/>
                <a:gd name="T3" fmla="*/ 0 h 93"/>
                <a:gd name="T4" fmla="*/ 48 w 82"/>
                <a:gd name="T5" fmla="*/ 3 h 93"/>
                <a:gd name="T6" fmla="*/ 72 w 82"/>
                <a:gd name="T7" fmla="*/ 22 h 93"/>
                <a:gd name="T8" fmla="*/ 80 w 82"/>
                <a:gd name="T9" fmla="*/ 39 h 93"/>
                <a:gd name="T10" fmla="*/ 81 w 82"/>
                <a:gd name="T11" fmla="*/ 60 h 93"/>
                <a:gd name="T12" fmla="*/ 72 w 82"/>
                <a:gd name="T13" fmla="*/ 78 h 93"/>
                <a:gd name="T14" fmla="*/ 56 w 82"/>
                <a:gd name="T15" fmla="*/ 89 h 93"/>
                <a:gd name="T16" fmla="*/ 26 w 82"/>
                <a:gd name="T17" fmla="*/ 91 h 93"/>
                <a:gd name="T18" fmla="*/ 6 w 82"/>
                <a:gd name="T19" fmla="*/ 85 h 93"/>
                <a:gd name="T20" fmla="*/ 0 w 82"/>
                <a:gd name="T21" fmla="*/ 81 h 93"/>
                <a:gd name="T22" fmla="*/ 7 w 82"/>
                <a:gd name="T23" fmla="*/ 82 h 93"/>
                <a:gd name="T24" fmla="*/ 27 w 82"/>
                <a:gd name="T25" fmla="*/ 85 h 93"/>
                <a:gd name="T26" fmla="*/ 53 w 82"/>
                <a:gd name="T27" fmla="*/ 81 h 93"/>
                <a:gd name="T28" fmla="*/ 65 w 82"/>
                <a:gd name="T29" fmla="*/ 72 h 93"/>
                <a:gd name="T30" fmla="*/ 72 w 82"/>
                <a:gd name="T31" fmla="*/ 58 h 93"/>
                <a:gd name="T32" fmla="*/ 65 w 82"/>
                <a:gd name="T33" fmla="*/ 27 h 93"/>
                <a:gd name="T34" fmla="*/ 45 w 82"/>
                <a:gd name="T35" fmla="*/ 10 h 93"/>
                <a:gd name="T36" fmla="*/ 27 w 82"/>
                <a:gd name="T37" fmla="*/ 3 h 93"/>
                <a:gd name="T38" fmla="*/ 20 w 82"/>
                <a:gd name="T3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3">
                  <a:moveTo>
                    <a:pt x="20" y="1"/>
                  </a:moveTo>
                  <a:cubicBezTo>
                    <a:pt x="21" y="0"/>
                    <a:pt x="23" y="0"/>
                    <a:pt x="28" y="0"/>
                  </a:cubicBezTo>
                  <a:cubicBezTo>
                    <a:pt x="33" y="0"/>
                    <a:pt x="40" y="0"/>
                    <a:pt x="48" y="3"/>
                  </a:cubicBezTo>
                  <a:cubicBezTo>
                    <a:pt x="56" y="7"/>
                    <a:pt x="65" y="13"/>
                    <a:pt x="72" y="22"/>
                  </a:cubicBezTo>
                  <a:cubicBezTo>
                    <a:pt x="76" y="27"/>
                    <a:pt x="79" y="33"/>
                    <a:pt x="80" y="39"/>
                  </a:cubicBezTo>
                  <a:cubicBezTo>
                    <a:pt x="82" y="46"/>
                    <a:pt x="82" y="53"/>
                    <a:pt x="81" y="60"/>
                  </a:cubicBezTo>
                  <a:cubicBezTo>
                    <a:pt x="80" y="67"/>
                    <a:pt x="77" y="73"/>
                    <a:pt x="72" y="78"/>
                  </a:cubicBezTo>
                  <a:cubicBezTo>
                    <a:pt x="68" y="83"/>
                    <a:pt x="62" y="87"/>
                    <a:pt x="56" y="89"/>
                  </a:cubicBezTo>
                  <a:cubicBezTo>
                    <a:pt x="45" y="93"/>
                    <a:pt x="34" y="93"/>
                    <a:pt x="26" y="91"/>
                  </a:cubicBezTo>
                  <a:cubicBezTo>
                    <a:pt x="17" y="90"/>
                    <a:pt x="11" y="87"/>
                    <a:pt x="6" y="85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81"/>
                    <a:pt x="3" y="81"/>
                    <a:pt x="7" y="82"/>
                  </a:cubicBezTo>
                  <a:cubicBezTo>
                    <a:pt x="12" y="82"/>
                    <a:pt x="19" y="84"/>
                    <a:pt x="27" y="85"/>
                  </a:cubicBezTo>
                  <a:cubicBezTo>
                    <a:pt x="34" y="85"/>
                    <a:pt x="44" y="85"/>
                    <a:pt x="53" y="81"/>
                  </a:cubicBezTo>
                  <a:cubicBezTo>
                    <a:pt x="58" y="79"/>
                    <a:pt x="62" y="76"/>
                    <a:pt x="65" y="72"/>
                  </a:cubicBezTo>
                  <a:cubicBezTo>
                    <a:pt x="68" y="68"/>
                    <a:pt x="71" y="63"/>
                    <a:pt x="72" y="58"/>
                  </a:cubicBezTo>
                  <a:cubicBezTo>
                    <a:pt x="74" y="47"/>
                    <a:pt x="71" y="36"/>
                    <a:pt x="65" y="27"/>
                  </a:cubicBezTo>
                  <a:cubicBezTo>
                    <a:pt x="60" y="19"/>
                    <a:pt x="52" y="13"/>
                    <a:pt x="45" y="10"/>
                  </a:cubicBezTo>
                  <a:cubicBezTo>
                    <a:pt x="38" y="6"/>
                    <a:pt x="32" y="5"/>
                    <a:pt x="27" y="3"/>
                  </a:cubicBezTo>
                  <a:cubicBezTo>
                    <a:pt x="23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 8">
              <a:extLst>
                <a:ext uri="{FF2B5EF4-FFF2-40B4-BE49-F238E27FC236}">
                  <a16:creationId xmlns:a16="http://schemas.microsoft.com/office/drawing/2014/main" id="{DE356374-0154-5EB6-29E4-544CCD61A5C4}"/>
                </a:ext>
              </a:extLst>
            </p:cNvPr>
            <p:cNvSpPr/>
            <p:nvPr/>
          </p:nvSpPr>
          <p:spPr bwMode="auto">
            <a:xfrm>
              <a:off x="6135688" y="5368925"/>
              <a:ext cx="468313" cy="528638"/>
            </a:xfrm>
            <a:custGeom>
              <a:avLst/>
              <a:gdLst>
                <a:gd name="T0" fmla="*/ 54 w 191"/>
                <a:gd name="T1" fmla="*/ 0 h 216"/>
                <a:gd name="T2" fmla="*/ 0 w 191"/>
                <a:gd name="T3" fmla="*/ 149 h 216"/>
                <a:gd name="T4" fmla="*/ 186 w 191"/>
                <a:gd name="T5" fmla="*/ 216 h 216"/>
                <a:gd name="T6" fmla="*/ 108 w 191"/>
                <a:gd name="T7" fmla="*/ 128 h 216"/>
                <a:gd name="T8" fmla="*/ 146 w 191"/>
                <a:gd name="T9" fmla="*/ 33 h 216"/>
                <a:gd name="T10" fmla="*/ 54 w 191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16">
                  <a:moveTo>
                    <a:pt x="54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91" y="198"/>
                    <a:pt x="108" y="128"/>
                    <a:pt x="108" y="128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 9">
              <a:extLst>
                <a:ext uri="{FF2B5EF4-FFF2-40B4-BE49-F238E27FC236}">
                  <a16:creationId xmlns:a16="http://schemas.microsoft.com/office/drawing/2014/main" id="{82809A2A-5D51-AC12-B20D-0FEAAED92B1B}"/>
                </a:ext>
              </a:extLst>
            </p:cNvPr>
            <p:cNvSpPr/>
            <p:nvPr/>
          </p:nvSpPr>
          <p:spPr bwMode="auto">
            <a:xfrm>
              <a:off x="6245226" y="5611813"/>
              <a:ext cx="39688" cy="36513"/>
            </a:xfrm>
            <a:custGeom>
              <a:avLst/>
              <a:gdLst>
                <a:gd name="T0" fmla="*/ 9 w 16"/>
                <a:gd name="T1" fmla="*/ 0 h 15"/>
                <a:gd name="T2" fmla="*/ 8 w 16"/>
                <a:gd name="T3" fmla="*/ 0 h 15"/>
                <a:gd name="T4" fmla="*/ 8 w 16"/>
                <a:gd name="T5" fmla="*/ 0 h 15"/>
                <a:gd name="T6" fmla="*/ 0 w 16"/>
                <a:gd name="T7" fmla="*/ 6 h 15"/>
                <a:gd name="T8" fmla="*/ 7 w 16"/>
                <a:gd name="T9" fmla="*/ 15 h 15"/>
                <a:gd name="T10" fmla="*/ 8 w 16"/>
                <a:gd name="T11" fmla="*/ 15 h 15"/>
                <a:gd name="T12" fmla="*/ 16 w 16"/>
                <a:gd name="T13" fmla="*/ 8 h 15"/>
                <a:gd name="T14" fmla="*/ 9 w 1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3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1" y="15"/>
                    <a:pt x="16" y="11"/>
                    <a:pt x="16" y="8"/>
                  </a:cubicBezTo>
                  <a:cubicBezTo>
                    <a:pt x="16" y="4"/>
                    <a:pt x="12" y="0"/>
                    <a:pt x="9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 10">
              <a:extLst>
                <a:ext uri="{FF2B5EF4-FFF2-40B4-BE49-F238E27FC236}">
                  <a16:creationId xmlns:a16="http://schemas.microsoft.com/office/drawing/2014/main" id="{8C44401C-B749-B68C-35C7-F3C07CB65830}"/>
                </a:ext>
              </a:extLst>
            </p:cNvPr>
            <p:cNvSpPr/>
            <p:nvPr/>
          </p:nvSpPr>
          <p:spPr bwMode="auto">
            <a:xfrm>
              <a:off x="6135688" y="5697538"/>
              <a:ext cx="461963" cy="200025"/>
            </a:xfrm>
            <a:custGeom>
              <a:avLst/>
              <a:gdLst>
                <a:gd name="T0" fmla="*/ 0 w 189"/>
                <a:gd name="T1" fmla="*/ 15 h 82"/>
                <a:gd name="T2" fmla="*/ 6 w 189"/>
                <a:gd name="T3" fmla="*/ 0 h 82"/>
                <a:gd name="T4" fmla="*/ 182 w 189"/>
                <a:gd name="T5" fmla="*/ 70 h 82"/>
                <a:gd name="T6" fmla="*/ 186 w 189"/>
                <a:gd name="T7" fmla="*/ 82 h 82"/>
                <a:gd name="T8" fmla="*/ 0 w 18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1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9" y="76"/>
                    <a:pt x="186" y="82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任意多边形 11">
              <a:extLst>
                <a:ext uri="{FF2B5EF4-FFF2-40B4-BE49-F238E27FC236}">
                  <a16:creationId xmlns:a16="http://schemas.microsoft.com/office/drawing/2014/main" id="{A173DBCA-C0A4-CF5F-640F-D977C8E2FFBF}"/>
                </a:ext>
              </a:extLst>
            </p:cNvPr>
            <p:cNvSpPr/>
            <p:nvPr/>
          </p:nvSpPr>
          <p:spPr bwMode="auto">
            <a:xfrm>
              <a:off x="6356351" y="5672138"/>
              <a:ext cx="53975" cy="22225"/>
            </a:xfrm>
            <a:custGeom>
              <a:avLst/>
              <a:gdLst>
                <a:gd name="T0" fmla="*/ 21 w 22"/>
                <a:gd name="T1" fmla="*/ 4 h 9"/>
                <a:gd name="T2" fmla="*/ 11 w 22"/>
                <a:gd name="T3" fmla="*/ 5 h 9"/>
                <a:gd name="T4" fmla="*/ 1 w 22"/>
                <a:gd name="T5" fmla="*/ 8 h 9"/>
                <a:gd name="T6" fmla="*/ 10 w 22"/>
                <a:gd name="T7" fmla="*/ 1 h 9"/>
                <a:gd name="T8" fmla="*/ 21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5"/>
                    <a:pt x="16" y="3"/>
                    <a:pt x="11" y="5"/>
                  </a:cubicBezTo>
                  <a:cubicBezTo>
                    <a:pt x="5" y="6"/>
                    <a:pt x="2" y="9"/>
                    <a:pt x="1" y="8"/>
                  </a:cubicBezTo>
                  <a:cubicBezTo>
                    <a:pt x="0" y="8"/>
                    <a:pt x="3" y="3"/>
                    <a:pt x="10" y="1"/>
                  </a:cubicBezTo>
                  <a:cubicBezTo>
                    <a:pt x="17" y="0"/>
                    <a:pt x="22" y="3"/>
                    <a:pt x="2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 12">
              <a:extLst>
                <a:ext uri="{FF2B5EF4-FFF2-40B4-BE49-F238E27FC236}">
                  <a16:creationId xmlns:a16="http://schemas.microsoft.com/office/drawing/2014/main" id="{08FDD98D-866D-FABF-E1F4-3D96253BC0FF}"/>
                </a:ext>
              </a:extLst>
            </p:cNvPr>
            <p:cNvSpPr/>
            <p:nvPr/>
          </p:nvSpPr>
          <p:spPr bwMode="auto">
            <a:xfrm>
              <a:off x="6403976" y="5711825"/>
              <a:ext cx="44450" cy="31750"/>
            </a:xfrm>
            <a:custGeom>
              <a:avLst/>
              <a:gdLst>
                <a:gd name="T0" fmla="*/ 18 w 18"/>
                <a:gd name="T1" fmla="*/ 3 h 13"/>
                <a:gd name="T2" fmla="*/ 9 w 18"/>
                <a:gd name="T3" fmla="*/ 7 h 13"/>
                <a:gd name="T4" fmla="*/ 1 w 18"/>
                <a:gd name="T5" fmla="*/ 13 h 13"/>
                <a:gd name="T6" fmla="*/ 7 w 18"/>
                <a:gd name="T7" fmla="*/ 4 h 13"/>
                <a:gd name="T8" fmla="*/ 18 w 18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cubicBezTo>
                    <a:pt x="18" y="4"/>
                    <a:pt x="13" y="4"/>
                    <a:pt x="9" y="7"/>
                  </a:cubicBezTo>
                  <a:cubicBezTo>
                    <a:pt x="4" y="9"/>
                    <a:pt x="2" y="13"/>
                    <a:pt x="1" y="13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3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 13">
              <a:extLst>
                <a:ext uri="{FF2B5EF4-FFF2-40B4-BE49-F238E27FC236}">
                  <a16:creationId xmlns:a16="http://schemas.microsoft.com/office/drawing/2014/main" id="{485124E9-6D01-5AA4-5BE9-40A3DF955DB6}"/>
                </a:ext>
              </a:extLst>
            </p:cNvPr>
            <p:cNvSpPr/>
            <p:nvPr/>
          </p:nvSpPr>
          <p:spPr bwMode="auto">
            <a:xfrm>
              <a:off x="6453188" y="5751513"/>
              <a:ext cx="34925" cy="33338"/>
            </a:xfrm>
            <a:custGeom>
              <a:avLst/>
              <a:gdLst>
                <a:gd name="T0" fmla="*/ 1 w 14"/>
                <a:gd name="T1" fmla="*/ 14 h 14"/>
                <a:gd name="T2" fmla="*/ 4 w 14"/>
                <a:gd name="T3" fmla="*/ 5 h 14"/>
                <a:gd name="T4" fmla="*/ 13 w 14"/>
                <a:gd name="T5" fmla="*/ 1 h 14"/>
                <a:gd name="T6" fmla="*/ 7 w 14"/>
                <a:gd name="T7" fmla="*/ 7 h 14"/>
                <a:gd name="T8" fmla="*/ 1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0" y="14"/>
                    <a:pt x="0" y="9"/>
                    <a:pt x="4" y="5"/>
                  </a:cubicBezTo>
                  <a:cubicBezTo>
                    <a:pt x="8" y="1"/>
                    <a:pt x="13" y="0"/>
                    <a:pt x="13" y="1"/>
                  </a:cubicBezTo>
                  <a:cubicBezTo>
                    <a:pt x="14" y="2"/>
                    <a:pt x="10" y="4"/>
                    <a:pt x="7" y="7"/>
                  </a:cubicBezTo>
                  <a:cubicBezTo>
                    <a:pt x="3" y="11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 14">
              <a:extLst>
                <a:ext uri="{FF2B5EF4-FFF2-40B4-BE49-F238E27FC236}">
                  <a16:creationId xmlns:a16="http://schemas.microsoft.com/office/drawing/2014/main" id="{3EE34055-1077-834D-9BEF-92DBF8ED0DBE}"/>
                </a:ext>
              </a:extLst>
            </p:cNvPr>
            <p:cNvSpPr/>
            <p:nvPr/>
          </p:nvSpPr>
          <p:spPr bwMode="auto">
            <a:xfrm>
              <a:off x="6375401" y="5607050"/>
              <a:ext cx="49213" cy="22225"/>
            </a:xfrm>
            <a:custGeom>
              <a:avLst/>
              <a:gdLst>
                <a:gd name="T0" fmla="*/ 20 w 20"/>
                <a:gd name="T1" fmla="*/ 8 h 9"/>
                <a:gd name="T2" fmla="*/ 10 w 20"/>
                <a:gd name="T3" fmla="*/ 5 h 9"/>
                <a:gd name="T4" fmla="*/ 0 w 20"/>
                <a:gd name="T5" fmla="*/ 2 h 9"/>
                <a:gd name="T6" fmla="*/ 11 w 20"/>
                <a:gd name="T7" fmla="*/ 1 h 9"/>
                <a:gd name="T8" fmla="*/ 20 w 2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9" y="9"/>
                    <a:pt x="15" y="6"/>
                    <a:pt x="10" y="5"/>
                  </a:cubicBezTo>
                  <a:cubicBezTo>
                    <a:pt x="5" y="3"/>
                    <a:pt x="0" y="3"/>
                    <a:pt x="0" y="2"/>
                  </a:cubicBezTo>
                  <a:cubicBezTo>
                    <a:pt x="0" y="2"/>
                    <a:pt x="5" y="0"/>
                    <a:pt x="11" y="1"/>
                  </a:cubicBezTo>
                  <a:cubicBezTo>
                    <a:pt x="17" y="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 15">
              <a:extLst>
                <a:ext uri="{FF2B5EF4-FFF2-40B4-BE49-F238E27FC236}">
                  <a16:creationId xmlns:a16="http://schemas.microsoft.com/office/drawing/2014/main" id="{6CDF4A3B-AF6E-A4BE-5D8F-95837899FCA7}"/>
                </a:ext>
              </a:extLst>
            </p:cNvPr>
            <p:cNvSpPr/>
            <p:nvPr/>
          </p:nvSpPr>
          <p:spPr bwMode="auto">
            <a:xfrm>
              <a:off x="6370638" y="5510213"/>
              <a:ext cx="60325" cy="60325"/>
            </a:xfrm>
            <a:custGeom>
              <a:avLst/>
              <a:gdLst>
                <a:gd name="T0" fmla="*/ 25 w 25"/>
                <a:gd name="T1" fmla="*/ 24 h 24"/>
                <a:gd name="T2" fmla="*/ 16 w 25"/>
                <a:gd name="T3" fmla="*/ 20 h 24"/>
                <a:gd name="T4" fmla="*/ 7 w 25"/>
                <a:gd name="T5" fmla="*/ 14 h 24"/>
                <a:gd name="T6" fmla="*/ 3 w 25"/>
                <a:gd name="T7" fmla="*/ 9 h 24"/>
                <a:gd name="T8" fmla="*/ 1 w 25"/>
                <a:gd name="T9" fmla="*/ 6 h 24"/>
                <a:gd name="T10" fmla="*/ 2 w 25"/>
                <a:gd name="T11" fmla="*/ 1 h 24"/>
                <a:gd name="T12" fmla="*/ 7 w 25"/>
                <a:gd name="T13" fmla="*/ 0 h 24"/>
                <a:gd name="T14" fmla="*/ 10 w 25"/>
                <a:gd name="T15" fmla="*/ 2 h 24"/>
                <a:gd name="T16" fmla="*/ 15 w 25"/>
                <a:gd name="T17" fmla="*/ 6 h 24"/>
                <a:gd name="T18" fmla="*/ 22 w 25"/>
                <a:gd name="T19" fmla="*/ 15 h 24"/>
                <a:gd name="T20" fmla="*/ 25 w 25"/>
                <a:gd name="T21" fmla="*/ 24 h 24"/>
                <a:gd name="T22" fmla="*/ 20 w 25"/>
                <a:gd name="T23" fmla="*/ 16 h 24"/>
                <a:gd name="T24" fmla="*/ 13 w 25"/>
                <a:gd name="T25" fmla="*/ 8 h 24"/>
                <a:gd name="T26" fmla="*/ 9 w 25"/>
                <a:gd name="T27" fmla="*/ 5 h 24"/>
                <a:gd name="T28" fmla="*/ 4 w 25"/>
                <a:gd name="T29" fmla="*/ 4 h 24"/>
                <a:gd name="T30" fmla="*/ 4 w 25"/>
                <a:gd name="T31" fmla="*/ 5 h 24"/>
                <a:gd name="T32" fmla="*/ 6 w 25"/>
                <a:gd name="T33" fmla="*/ 7 h 24"/>
                <a:gd name="T34" fmla="*/ 10 w 25"/>
                <a:gd name="T35" fmla="*/ 12 h 24"/>
                <a:gd name="T36" fmla="*/ 17 w 25"/>
                <a:gd name="T37" fmla="*/ 18 h 24"/>
                <a:gd name="T38" fmla="*/ 25 w 25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5" y="24"/>
                  </a:moveTo>
                  <a:cubicBezTo>
                    <a:pt x="25" y="24"/>
                    <a:pt x="21" y="23"/>
                    <a:pt x="16" y="20"/>
                  </a:cubicBezTo>
                  <a:cubicBezTo>
                    <a:pt x="13" y="19"/>
                    <a:pt x="10" y="17"/>
                    <a:pt x="7" y="14"/>
                  </a:cubicBezTo>
                  <a:cubicBezTo>
                    <a:pt x="6" y="12"/>
                    <a:pt x="4" y="11"/>
                    <a:pt x="3" y="9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9"/>
                    <a:pt x="21" y="12"/>
                    <a:pt x="22" y="15"/>
                  </a:cubicBezTo>
                  <a:cubicBezTo>
                    <a:pt x="25" y="20"/>
                    <a:pt x="25" y="24"/>
                    <a:pt x="25" y="24"/>
                  </a:cubicBezTo>
                  <a:cubicBezTo>
                    <a:pt x="24" y="24"/>
                    <a:pt x="23" y="21"/>
                    <a:pt x="20" y="16"/>
                  </a:cubicBezTo>
                  <a:cubicBezTo>
                    <a:pt x="18" y="14"/>
                    <a:pt x="16" y="11"/>
                    <a:pt x="13" y="8"/>
                  </a:cubicBezTo>
                  <a:cubicBezTo>
                    <a:pt x="12" y="7"/>
                    <a:pt x="10" y="6"/>
                    <a:pt x="9" y="5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9"/>
                    <a:pt x="8" y="10"/>
                    <a:pt x="10" y="12"/>
                  </a:cubicBezTo>
                  <a:cubicBezTo>
                    <a:pt x="12" y="14"/>
                    <a:pt x="15" y="17"/>
                    <a:pt x="17" y="18"/>
                  </a:cubicBezTo>
                  <a:cubicBezTo>
                    <a:pt x="22" y="22"/>
                    <a:pt x="25" y="23"/>
                    <a:pt x="25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任意多边形 16">
              <a:extLst>
                <a:ext uri="{FF2B5EF4-FFF2-40B4-BE49-F238E27FC236}">
                  <a16:creationId xmlns:a16="http://schemas.microsoft.com/office/drawing/2014/main" id="{B860BE84-7B0B-3C1C-C5DF-8B2A8F4CA6AC}"/>
                </a:ext>
              </a:extLst>
            </p:cNvPr>
            <p:cNvSpPr/>
            <p:nvPr/>
          </p:nvSpPr>
          <p:spPr bwMode="auto">
            <a:xfrm>
              <a:off x="6426201" y="5503863"/>
              <a:ext cx="52388" cy="68263"/>
            </a:xfrm>
            <a:custGeom>
              <a:avLst/>
              <a:gdLst>
                <a:gd name="T0" fmla="*/ 1 w 21"/>
                <a:gd name="T1" fmla="*/ 28 h 28"/>
                <a:gd name="T2" fmla="*/ 1 w 21"/>
                <a:gd name="T3" fmla="*/ 18 h 28"/>
                <a:gd name="T4" fmla="*/ 6 w 21"/>
                <a:gd name="T5" fmla="*/ 8 h 28"/>
                <a:gd name="T6" fmla="*/ 11 w 21"/>
                <a:gd name="T7" fmla="*/ 3 h 28"/>
                <a:gd name="T8" fmla="*/ 18 w 21"/>
                <a:gd name="T9" fmla="*/ 1 h 28"/>
                <a:gd name="T10" fmla="*/ 21 w 21"/>
                <a:gd name="T11" fmla="*/ 5 h 28"/>
                <a:gd name="T12" fmla="*/ 21 w 21"/>
                <a:gd name="T13" fmla="*/ 8 h 28"/>
                <a:gd name="T14" fmla="*/ 19 w 21"/>
                <a:gd name="T15" fmla="*/ 15 h 28"/>
                <a:gd name="T16" fmla="*/ 11 w 21"/>
                <a:gd name="T17" fmla="*/ 23 h 28"/>
                <a:gd name="T18" fmla="*/ 2 w 21"/>
                <a:gd name="T19" fmla="*/ 26 h 28"/>
                <a:gd name="T20" fmla="*/ 10 w 21"/>
                <a:gd name="T21" fmla="*/ 21 h 28"/>
                <a:gd name="T22" fmla="*/ 16 w 21"/>
                <a:gd name="T23" fmla="*/ 13 h 28"/>
                <a:gd name="T24" fmla="*/ 18 w 21"/>
                <a:gd name="T25" fmla="*/ 8 h 28"/>
                <a:gd name="T26" fmla="*/ 17 w 21"/>
                <a:gd name="T27" fmla="*/ 4 h 28"/>
                <a:gd name="T28" fmla="*/ 13 w 21"/>
                <a:gd name="T29" fmla="*/ 6 h 28"/>
                <a:gd name="T30" fmla="*/ 9 w 21"/>
                <a:gd name="T31" fmla="*/ 10 h 28"/>
                <a:gd name="T32" fmla="*/ 4 w 21"/>
                <a:gd name="T33" fmla="*/ 18 h 28"/>
                <a:gd name="T34" fmla="*/ 1 w 21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8">
                  <a:moveTo>
                    <a:pt x="1" y="28"/>
                  </a:moveTo>
                  <a:cubicBezTo>
                    <a:pt x="0" y="28"/>
                    <a:pt x="0" y="24"/>
                    <a:pt x="1" y="18"/>
                  </a:cubicBezTo>
                  <a:cubicBezTo>
                    <a:pt x="2" y="15"/>
                    <a:pt x="4" y="11"/>
                    <a:pt x="6" y="8"/>
                  </a:cubicBezTo>
                  <a:cubicBezTo>
                    <a:pt x="8" y="6"/>
                    <a:pt x="9" y="5"/>
                    <a:pt x="11" y="3"/>
                  </a:cubicBezTo>
                  <a:cubicBezTo>
                    <a:pt x="13" y="2"/>
                    <a:pt x="15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11"/>
                    <a:pt x="20" y="13"/>
                    <a:pt x="19" y="15"/>
                  </a:cubicBezTo>
                  <a:cubicBezTo>
                    <a:pt x="17" y="18"/>
                    <a:pt x="14" y="21"/>
                    <a:pt x="11" y="23"/>
                  </a:cubicBezTo>
                  <a:cubicBezTo>
                    <a:pt x="6" y="26"/>
                    <a:pt x="2" y="26"/>
                    <a:pt x="2" y="26"/>
                  </a:cubicBezTo>
                  <a:cubicBezTo>
                    <a:pt x="2" y="25"/>
                    <a:pt x="5" y="25"/>
                    <a:pt x="10" y="21"/>
                  </a:cubicBezTo>
                  <a:cubicBezTo>
                    <a:pt x="12" y="19"/>
                    <a:pt x="14" y="17"/>
                    <a:pt x="16" y="13"/>
                  </a:cubicBezTo>
                  <a:cubicBezTo>
                    <a:pt x="17" y="12"/>
                    <a:pt x="17" y="10"/>
                    <a:pt x="18" y="8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6" y="13"/>
                    <a:pt x="5" y="16"/>
                    <a:pt x="4" y="18"/>
                  </a:cubicBezTo>
                  <a:cubicBezTo>
                    <a:pt x="1" y="24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任意多边形 17">
              <a:extLst>
                <a:ext uri="{FF2B5EF4-FFF2-40B4-BE49-F238E27FC236}">
                  <a16:creationId xmlns:a16="http://schemas.microsoft.com/office/drawing/2014/main" id="{AA5849D6-985C-B191-2F74-72C8D90D3099}"/>
                </a:ext>
              </a:extLst>
            </p:cNvPr>
            <p:cNvSpPr/>
            <p:nvPr/>
          </p:nvSpPr>
          <p:spPr bwMode="auto">
            <a:xfrm>
              <a:off x="5492751" y="4379913"/>
              <a:ext cx="985838" cy="463550"/>
            </a:xfrm>
            <a:custGeom>
              <a:avLst/>
              <a:gdLst>
                <a:gd name="T0" fmla="*/ 136 w 402"/>
                <a:gd name="T1" fmla="*/ 4 h 189"/>
                <a:gd name="T2" fmla="*/ 62 w 402"/>
                <a:gd name="T3" fmla="*/ 29 h 189"/>
                <a:gd name="T4" fmla="*/ 3 w 402"/>
                <a:gd name="T5" fmla="*/ 121 h 189"/>
                <a:gd name="T6" fmla="*/ 42 w 402"/>
                <a:gd name="T7" fmla="*/ 183 h 189"/>
                <a:gd name="T8" fmla="*/ 67 w 402"/>
                <a:gd name="T9" fmla="*/ 189 h 189"/>
                <a:gd name="T10" fmla="*/ 392 w 402"/>
                <a:gd name="T11" fmla="*/ 186 h 189"/>
                <a:gd name="T12" fmla="*/ 402 w 402"/>
                <a:gd name="T13" fmla="*/ 131 h 189"/>
                <a:gd name="T14" fmla="*/ 192 w 402"/>
                <a:gd name="T15" fmla="*/ 80 h 189"/>
                <a:gd name="T16" fmla="*/ 201 w 402"/>
                <a:gd name="T17" fmla="*/ 0 h 189"/>
                <a:gd name="T18" fmla="*/ 136 w 402"/>
                <a:gd name="T1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9">
                  <a:moveTo>
                    <a:pt x="136" y="4"/>
                  </a:moveTo>
                  <a:cubicBezTo>
                    <a:pt x="108" y="5"/>
                    <a:pt x="81" y="9"/>
                    <a:pt x="62" y="29"/>
                  </a:cubicBezTo>
                  <a:cubicBezTo>
                    <a:pt x="36" y="56"/>
                    <a:pt x="5" y="95"/>
                    <a:pt x="3" y="121"/>
                  </a:cubicBezTo>
                  <a:cubicBezTo>
                    <a:pt x="0" y="161"/>
                    <a:pt x="24" y="173"/>
                    <a:pt x="42" y="183"/>
                  </a:cubicBezTo>
                  <a:cubicBezTo>
                    <a:pt x="50" y="187"/>
                    <a:pt x="58" y="189"/>
                    <a:pt x="67" y="18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36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任意多边形 18">
              <a:extLst>
                <a:ext uri="{FF2B5EF4-FFF2-40B4-BE49-F238E27FC236}">
                  <a16:creationId xmlns:a16="http://schemas.microsoft.com/office/drawing/2014/main" id="{49547B7A-D89A-DFCE-187A-8C3EAEB4299E}"/>
                </a:ext>
              </a:extLst>
            </p:cNvPr>
            <p:cNvSpPr/>
            <p:nvPr/>
          </p:nvSpPr>
          <p:spPr bwMode="auto">
            <a:xfrm>
              <a:off x="5964238" y="4370388"/>
              <a:ext cx="889000" cy="1206500"/>
            </a:xfrm>
            <a:custGeom>
              <a:avLst/>
              <a:gdLst>
                <a:gd name="T0" fmla="*/ 9 w 363"/>
                <a:gd name="T1" fmla="*/ 4 h 492"/>
                <a:gd name="T2" fmla="*/ 111 w 363"/>
                <a:gd name="T3" fmla="*/ 0 h 492"/>
                <a:gd name="T4" fmla="*/ 325 w 363"/>
                <a:gd name="T5" fmla="*/ 44 h 492"/>
                <a:gd name="T6" fmla="*/ 346 w 363"/>
                <a:gd name="T7" fmla="*/ 155 h 492"/>
                <a:gd name="T8" fmla="*/ 223 w 363"/>
                <a:gd name="T9" fmla="*/ 434 h 492"/>
                <a:gd name="T10" fmla="*/ 226 w 363"/>
                <a:gd name="T11" fmla="*/ 465 h 492"/>
                <a:gd name="T12" fmla="*/ 198 w 363"/>
                <a:gd name="T13" fmla="*/ 492 h 492"/>
                <a:gd name="T14" fmla="*/ 99 w 363"/>
                <a:gd name="T15" fmla="*/ 456 h 492"/>
                <a:gd name="T16" fmla="*/ 95 w 363"/>
                <a:gd name="T17" fmla="*/ 439 h 492"/>
                <a:gd name="T18" fmla="*/ 111 w 363"/>
                <a:gd name="T19" fmla="*/ 424 h 492"/>
                <a:gd name="T20" fmla="*/ 111 w 363"/>
                <a:gd name="T21" fmla="*/ 399 h 492"/>
                <a:gd name="T22" fmla="*/ 149 w 363"/>
                <a:gd name="T23" fmla="*/ 327 h 492"/>
                <a:gd name="T24" fmla="*/ 185 w 363"/>
                <a:gd name="T25" fmla="*/ 191 h 492"/>
                <a:gd name="T26" fmla="*/ 207 w 363"/>
                <a:gd name="T27" fmla="*/ 153 h 492"/>
                <a:gd name="T28" fmla="*/ 108 w 363"/>
                <a:gd name="T29" fmla="*/ 110 h 492"/>
                <a:gd name="T30" fmla="*/ 0 w 363"/>
                <a:gd name="T31" fmla="*/ 84 h 492"/>
                <a:gd name="T32" fmla="*/ 9 w 363"/>
                <a:gd name="T33" fmla="*/ 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92">
                  <a:moveTo>
                    <a:pt x="9" y="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88" y="10"/>
                    <a:pt x="325" y="44"/>
                  </a:cubicBezTo>
                  <a:cubicBezTo>
                    <a:pt x="363" y="79"/>
                    <a:pt x="358" y="118"/>
                    <a:pt x="346" y="155"/>
                  </a:cubicBezTo>
                  <a:cubicBezTo>
                    <a:pt x="333" y="193"/>
                    <a:pt x="223" y="434"/>
                    <a:pt x="223" y="434"/>
                  </a:cubicBezTo>
                  <a:cubicBezTo>
                    <a:pt x="223" y="434"/>
                    <a:pt x="232" y="449"/>
                    <a:pt x="226" y="465"/>
                  </a:cubicBezTo>
                  <a:cubicBezTo>
                    <a:pt x="219" y="488"/>
                    <a:pt x="198" y="492"/>
                    <a:pt x="198" y="492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9" y="456"/>
                    <a:pt x="86" y="451"/>
                    <a:pt x="95" y="439"/>
                  </a:cubicBezTo>
                  <a:cubicBezTo>
                    <a:pt x="105" y="426"/>
                    <a:pt x="111" y="424"/>
                    <a:pt x="111" y="424"/>
                  </a:cubicBezTo>
                  <a:cubicBezTo>
                    <a:pt x="111" y="399"/>
                    <a:pt x="111" y="399"/>
                    <a:pt x="111" y="399"/>
                  </a:cubicBezTo>
                  <a:cubicBezTo>
                    <a:pt x="111" y="399"/>
                    <a:pt x="146" y="336"/>
                    <a:pt x="149" y="327"/>
                  </a:cubicBezTo>
                  <a:cubicBezTo>
                    <a:pt x="152" y="319"/>
                    <a:pt x="185" y="191"/>
                    <a:pt x="185" y="191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154" y="128"/>
                    <a:pt x="108" y="110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任意多边形 19">
              <a:extLst>
                <a:ext uri="{FF2B5EF4-FFF2-40B4-BE49-F238E27FC236}">
                  <a16:creationId xmlns:a16="http://schemas.microsoft.com/office/drawing/2014/main" id="{1C640869-9BB1-A479-5C36-F4D60B22D238}"/>
                </a:ext>
              </a:extLst>
            </p:cNvPr>
            <p:cNvSpPr/>
            <p:nvPr/>
          </p:nvSpPr>
          <p:spPr bwMode="auto">
            <a:xfrm>
              <a:off x="6232526" y="5414963"/>
              <a:ext cx="160338" cy="63500"/>
            </a:xfrm>
            <a:custGeom>
              <a:avLst/>
              <a:gdLst>
                <a:gd name="T0" fmla="*/ 65 w 65"/>
                <a:gd name="T1" fmla="*/ 25 h 26"/>
                <a:gd name="T2" fmla="*/ 56 w 65"/>
                <a:gd name="T3" fmla="*/ 20 h 26"/>
                <a:gd name="T4" fmla="*/ 34 w 65"/>
                <a:gd name="T5" fmla="*/ 9 h 26"/>
                <a:gd name="T6" fmla="*/ 10 w 65"/>
                <a:gd name="T7" fmla="*/ 2 h 26"/>
                <a:gd name="T8" fmla="*/ 0 w 65"/>
                <a:gd name="T9" fmla="*/ 1 h 26"/>
                <a:gd name="T10" fmla="*/ 10 w 65"/>
                <a:gd name="T11" fmla="*/ 1 h 26"/>
                <a:gd name="T12" fmla="*/ 35 w 65"/>
                <a:gd name="T13" fmla="*/ 7 h 26"/>
                <a:gd name="T14" fmla="*/ 57 w 65"/>
                <a:gd name="T15" fmla="*/ 19 h 26"/>
                <a:gd name="T16" fmla="*/ 65 w 6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65" y="25"/>
                  </a:moveTo>
                  <a:cubicBezTo>
                    <a:pt x="65" y="26"/>
                    <a:pt x="61" y="23"/>
                    <a:pt x="56" y="20"/>
                  </a:cubicBezTo>
                  <a:cubicBezTo>
                    <a:pt x="51" y="16"/>
                    <a:pt x="43" y="12"/>
                    <a:pt x="34" y="9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1"/>
                  </a:cubicBezTo>
                  <a:cubicBezTo>
                    <a:pt x="17" y="2"/>
                    <a:pt x="26" y="3"/>
                    <a:pt x="35" y="7"/>
                  </a:cubicBezTo>
                  <a:cubicBezTo>
                    <a:pt x="44" y="10"/>
                    <a:pt x="52" y="15"/>
                    <a:pt x="57" y="19"/>
                  </a:cubicBezTo>
                  <a:cubicBezTo>
                    <a:pt x="62" y="22"/>
                    <a:pt x="65" y="25"/>
                    <a:pt x="65" y="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20">
              <a:extLst>
                <a:ext uri="{FF2B5EF4-FFF2-40B4-BE49-F238E27FC236}">
                  <a16:creationId xmlns:a16="http://schemas.microsoft.com/office/drawing/2014/main" id="{E076E9ED-127C-43A6-2776-925037056155}"/>
                </a:ext>
              </a:extLst>
            </p:cNvPr>
            <p:cNvSpPr/>
            <p:nvPr/>
          </p:nvSpPr>
          <p:spPr bwMode="auto">
            <a:xfrm>
              <a:off x="6429376" y="5324475"/>
              <a:ext cx="82550" cy="111125"/>
            </a:xfrm>
            <a:custGeom>
              <a:avLst/>
              <a:gdLst>
                <a:gd name="T0" fmla="*/ 34 w 34"/>
                <a:gd name="T1" fmla="*/ 45 h 45"/>
                <a:gd name="T2" fmla="*/ 28 w 34"/>
                <a:gd name="T3" fmla="*/ 39 h 45"/>
                <a:gd name="T4" fmla="*/ 16 w 34"/>
                <a:gd name="T5" fmla="*/ 23 h 45"/>
                <a:gd name="T6" fmla="*/ 4 w 34"/>
                <a:gd name="T7" fmla="*/ 7 h 45"/>
                <a:gd name="T8" fmla="*/ 0 w 34"/>
                <a:gd name="T9" fmla="*/ 0 h 45"/>
                <a:gd name="T10" fmla="*/ 6 w 34"/>
                <a:gd name="T11" fmla="*/ 6 h 45"/>
                <a:gd name="T12" fmla="*/ 17 w 34"/>
                <a:gd name="T13" fmla="*/ 22 h 45"/>
                <a:gd name="T14" fmla="*/ 29 w 34"/>
                <a:gd name="T15" fmla="*/ 38 h 45"/>
                <a:gd name="T16" fmla="*/ 34 w 3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cubicBezTo>
                    <a:pt x="34" y="45"/>
                    <a:pt x="31" y="43"/>
                    <a:pt x="28" y="39"/>
                  </a:cubicBezTo>
                  <a:cubicBezTo>
                    <a:pt x="25" y="35"/>
                    <a:pt x="20" y="30"/>
                    <a:pt x="16" y="23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3" y="2"/>
                    <a:pt x="6" y="6"/>
                  </a:cubicBezTo>
                  <a:cubicBezTo>
                    <a:pt x="9" y="11"/>
                    <a:pt x="13" y="16"/>
                    <a:pt x="17" y="22"/>
                  </a:cubicBezTo>
                  <a:cubicBezTo>
                    <a:pt x="22" y="28"/>
                    <a:pt x="26" y="34"/>
                    <a:pt x="29" y="38"/>
                  </a:cubicBezTo>
                  <a:cubicBezTo>
                    <a:pt x="32" y="42"/>
                    <a:pt x="34" y="45"/>
                    <a:pt x="34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任意多边形 21">
              <a:extLst>
                <a:ext uri="{FF2B5EF4-FFF2-40B4-BE49-F238E27FC236}">
                  <a16:creationId xmlns:a16="http://schemas.microsoft.com/office/drawing/2014/main" id="{5FFF8623-ADB8-CD3C-AC11-A7417AC03CE6}"/>
                </a:ext>
              </a:extLst>
            </p:cNvPr>
            <p:cNvSpPr/>
            <p:nvPr/>
          </p:nvSpPr>
          <p:spPr bwMode="auto">
            <a:xfrm>
              <a:off x="6464301" y="4660900"/>
              <a:ext cx="136525" cy="85725"/>
            </a:xfrm>
            <a:custGeom>
              <a:avLst/>
              <a:gdLst>
                <a:gd name="T0" fmla="*/ 56 w 56"/>
                <a:gd name="T1" fmla="*/ 1 h 35"/>
                <a:gd name="T2" fmla="*/ 46 w 56"/>
                <a:gd name="T3" fmla="*/ 4 h 35"/>
                <a:gd name="T4" fmla="*/ 25 w 56"/>
                <a:gd name="T5" fmla="*/ 14 h 35"/>
                <a:gd name="T6" fmla="*/ 7 w 56"/>
                <a:gd name="T7" fmla="*/ 28 h 35"/>
                <a:gd name="T8" fmla="*/ 0 w 56"/>
                <a:gd name="T9" fmla="*/ 35 h 35"/>
                <a:gd name="T10" fmla="*/ 6 w 56"/>
                <a:gd name="T11" fmla="*/ 27 h 35"/>
                <a:gd name="T12" fmla="*/ 24 w 56"/>
                <a:gd name="T13" fmla="*/ 12 h 35"/>
                <a:gd name="T14" fmla="*/ 46 w 56"/>
                <a:gd name="T15" fmla="*/ 2 h 35"/>
                <a:gd name="T16" fmla="*/ 56 w 5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1"/>
                  </a:moveTo>
                  <a:cubicBezTo>
                    <a:pt x="56" y="1"/>
                    <a:pt x="52" y="2"/>
                    <a:pt x="46" y="4"/>
                  </a:cubicBezTo>
                  <a:cubicBezTo>
                    <a:pt x="41" y="5"/>
                    <a:pt x="33" y="9"/>
                    <a:pt x="25" y="14"/>
                  </a:cubicBezTo>
                  <a:cubicBezTo>
                    <a:pt x="18" y="18"/>
                    <a:pt x="11" y="24"/>
                    <a:pt x="7" y="28"/>
                  </a:cubicBezTo>
                  <a:cubicBezTo>
                    <a:pt x="3" y="32"/>
                    <a:pt x="1" y="35"/>
                    <a:pt x="0" y="35"/>
                  </a:cubicBezTo>
                  <a:cubicBezTo>
                    <a:pt x="0" y="35"/>
                    <a:pt x="2" y="32"/>
                    <a:pt x="6" y="27"/>
                  </a:cubicBezTo>
                  <a:cubicBezTo>
                    <a:pt x="10" y="23"/>
                    <a:pt x="16" y="17"/>
                    <a:pt x="24" y="12"/>
                  </a:cubicBezTo>
                  <a:cubicBezTo>
                    <a:pt x="32" y="7"/>
                    <a:pt x="40" y="4"/>
                    <a:pt x="46" y="2"/>
                  </a:cubicBezTo>
                  <a:cubicBezTo>
                    <a:pt x="52" y="1"/>
                    <a:pt x="56" y="0"/>
                    <a:pt x="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任意多边形 22">
              <a:extLst>
                <a:ext uri="{FF2B5EF4-FFF2-40B4-BE49-F238E27FC236}">
                  <a16:creationId xmlns:a16="http://schemas.microsoft.com/office/drawing/2014/main" id="{07DA5C54-2F60-7993-A8CD-4F970A663FF9}"/>
                </a:ext>
              </a:extLst>
            </p:cNvPr>
            <p:cNvSpPr/>
            <p:nvPr/>
          </p:nvSpPr>
          <p:spPr bwMode="auto">
            <a:xfrm>
              <a:off x="6353176" y="4616450"/>
              <a:ext cx="203200" cy="463550"/>
            </a:xfrm>
            <a:custGeom>
              <a:avLst/>
              <a:gdLst>
                <a:gd name="T0" fmla="*/ 0 w 83"/>
                <a:gd name="T1" fmla="*/ 189 h 189"/>
                <a:gd name="T2" fmla="*/ 1 w 83"/>
                <a:gd name="T3" fmla="*/ 187 h 189"/>
                <a:gd name="T4" fmla="*/ 2 w 83"/>
                <a:gd name="T5" fmla="*/ 181 h 189"/>
                <a:gd name="T6" fmla="*/ 8 w 83"/>
                <a:gd name="T7" fmla="*/ 159 h 189"/>
                <a:gd name="T8" fmla="*/ 28 w 83"/>
                <a:gd name="T9" fmla="*/ 87 h 189"/>
                <a:gd name="T10" fmla="*/ 40 w 83"/>
                <a:gd name="T11" fmla="*/ 47 h 189"/>
                <a:gd name="T12" fmla="*/ 58 w 83"/>
                <a:gd name="T13" fmla="*/ 19 h 189"/>
                <a:gd name="T14" fmla="*/ 76 w 83"/>
                <a:gd name="T15" fmla="*/ 5 h 189"/>
                <a:gd name="T16" fmla="*/ 81 w 83"/>
                <a:gd name="T17" fmla="*/ 1 h 189"/>
                <a:gd name="T18" fmla="*/ 83 w 83"/>
                <a:gd name="T19" fmla="*/ 1 h 189"/>
                <a:gd name="T20" fmla="*/ 76 w 83"/>
                <a:gd name="T21" fmla="*/ 5 h 189"/>
                <a:gd name="T22" fmla="*/ 59 w 83"/>
                <a:gd name="T23" fmla="*/ 20 h 189"/>
                <a:gd name="T24" fmla="*/ 41 w 83"/>
                <a:gd name="T25" fmla="*/ 48 h 189"/>
                <a:gd name="T26" fmla="*/ 30 w 83"/>
                <a:gd name="T27" fmla="*/ 88 h 189"/>
                <a:gd name="T28" fmla="*/ 9 w 83"/>
                <a:gd name="T29" fmla="*/ 160 h 189"/>
                <a:gd name="T30" fmla="*/ 3 w 83"/>
                <a:gd name="T31" fmla="*/ 181 h 189"/>
                <a:gd name="T32" fmla="*/ 1 w 83"/>
                <a:gd name="T33" fmla="*/ 187 h 189"/>
                <a:gd name="T34" fmla="*/ 0 w 83"/>
                <a:gd name="T3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89">
                  <a:moveTo>
                    <a:pt x="0" y="189"/>
                  </a:moveTo>
                  <a:cubicBezTo>
                    <a:pt x="0" y="189"/>
                    <a:pt x="0" y="188"/>
                    <a:pt x="1" y="187"/>
                  </a:cubicBezTo>
                  <a:cubicBezTo>
                    <a:pt x="1" y="185"/>
                    <a:pt x="2" y="183"/>
                    <a:pt x="2" y="181"/>
                  </a:cubicBezTo>
                  <a:cubicBezTo>
                    <a:pt x="4" y="176"/>
                    <a:pt x="6" y="168"/>
                    <a:pt x="8" y="159"/>
                  </a:cubicBezTo>
                  <a:cubicBezTo>
                    <a:pt x="13" y="140"/>
                    <a:pt x="20" y="115"/>
                    <a:pt x="28" y="87"/>
                  </a:cubicBezTo>
                  <a:cubicBezTo>
                    <a:pt x="32" y="73"/>
                    <a:pt x="36" y="60"/>
                    <a:pt x="40" y="47"/>
                  </a:cubicBezTo>
                  <a:cubicBezTo>
                    <a:pt x="44" y="35"/>
                    <a:pt x="52" y="26"/>
                    <a:pt x="58" y="19"/>
                  </a:cubicBezTo>
                  <a:cubicBezTo>
                    <a:pt x="65" y="12"/>
                    <a:pt x="71" y="8"/>
                    <a:pt x="76" y="5"/>
                  </a:cubicBezTo>
                  <a:cubicBezTo>
                    <a:pt x="78" y="3"/>
                    <a:pt x="80" y="2"/>
                    <a:pt x="81" y="1"/>
                  </a:cubicBezTo>
                  <a:cubicBezTo>
                    <a:pt x="82" y="1"/>
                    <a:pt x="83" y="0"/>
                    <a:pt x="83" y="1"/>
                  </a:cubicBezTo>
                  <a:cubicBezTo>
                    <a:pt x="83" y="1"/>
                    <a:pt x="81" y="2"/>
                    <a:pt x="76" y="5"/>
                  </a:cubicBezTo>
                  <a:cubicBezTo>
                    <a:pt x="72" y="8"/>
                    <a:pt x="66" y="13"/>
                    <a:pt x="59" y="20"/>
                  </a:cubicBezTo>
                  <a:cubicBezTo>
                    <a:pt x="53" y="27"/>
                    <a:pt x="46" y="36"/>
                    <a:pt x="41" y="48"/>
                  </a:cubicBezTo>
                  <a:cubicBezTo>
                    <a:pt x="38" y="60"/>
                    <a:pt x="34" y="74"/>
                    <a:pt x="30" y="88"/>
                  </a:cubicBezTo>
                  <a:cubicBezTo>
                    <a:pt x="22" y="116"/>
                    <a:pt x="15" y="141"/>
                    <a:pt x="9" y="160"/>
                  </a:cubicBezTo>
                  <a:cubicBezTo>
                    <a:pt x="7" y="169"/>
                    <a:pt x="5" y="176"/>
                    <a:pt x="3" y="181"/>
                  </a:cubicBezTo>
                  <a:cubicBezTo>
                    <a:pt x="2" y="184"/>
                    <a:pt x="2" y="186"/>
                    <a:pt x="1" y="187"/>
                  </a:cubicBezTo>
                  <a:cubicBezTo>
                    <a:pt x="1" y="188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任意多边形 23">
              <a:extLst>
                <a:ext uri="{FF2B5EF4-FFF2-40B4-BE49-F238E27FC236}">
                  <a16:creationId xmlns:a16="http://schemas.microsoft.com/office/drawing/2014/main" id="{8F3C2175-EBF2-DECB-A7A9-BECDEA53C4CB}"/>
                </a:ext>
              </a:extLst>
            </p:cNvPr>
            <p:cNvSpPr/>
            <p:nvPr/>
          </p:nvSpPr>
          <p:spPr bwMode="auto">
            <a:xfrm>
              <a:off x="6113463" y="4419600"/>
              <a:ext cx="19050" cy="207963"/>
            </a:xfrm>
            <a:custGeom>
              <a:avLst/>
              <a:gdLst>
                <a:gd name="T0" fmla="*/ 8 w 8"/>
                <a:gd name="T1" fmla="*/ 85 h 85"/>
                <a:gd name="T2" fmla="*/ 3 w 8"/>
                <a:gd name="T3" fmla="*/ 43 h 85"/>
                <a:gd name="T4" fmla="*/ 0 w 8"/>
                <a:gd name="T5" fmla="*/ 0 h 85"/>
                <a:gd name="T6" fmla="*/ 5 w 8"/>
                <a:gd name="T7" fmla="*/ 42 h 85"/>
                <a:gd name="T8" fmla="*/ 8 w 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5">
                  <a:moveTo>
                    <a:pt x="8" y="85"/>
                  </a:moveTo>
                  <a:cubicBezTo>
                    <a:pt x="7" y="85"/>
                    <a:pt x="5" y="66"/>
                    <a:pt x="3" y="43"/>
                  </a:cubicBezTo>
                  <a:cubicBezTo>
                    <a:pt x="1" y="19"/>
                    <a:pt x="0" y="0"/>
                    <a:pt x="0" y="0"/>
                  </a:cubicBezTo>
                  <a:cubicBezTo>
                    <a:pt x="1" y="0"/>
                    <a:pt x="3" y="19"/>
                    <a:pt x="5" y="42"/>
                  </a:cubicBezTo>
                  <a:cubicBezTo>
                    <a:pt x="7" y="66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任意多边形 24">
              <a:extLst>
                <a:ext uri="{FF2B5EF4-FFF2-40B4-BE49-F238E27FC236}">
                  <a16:creationId xmlns:a16="http://schemas.microsoft.com/office/drawing/2014/main" id="{A7D6B043-2D9B-C73D-42D4-25F15188DD02}"/>
                </a:ext>
              </a:extLst>
            </p:cNvPr>
            <p:cNvSpPr/>
            <p:nvPr/>
          </p:nvSpPr>
          <p:spPr bwMode="auto">
            <a:xfrm>
              <a:off x="5600701" y="4662488"/>
              <a:ext cx="115888" cy="90488"/>
            </a:xfrm>
            <a:custGeom>
              <a:avLst/>
              <a:gdLst>
                <a:gd name="T0" fmla="*/ 47 w 47"/>
                <a:gd name="T1" fmla="*/ 37 h 37"/>
                <a:gd name="T2" fmla="*/ 42 w 47"/>
                <a:gd name="T3" fmla="*/ 30 h 37"/>
                <a:gd name="T4" fmla="*/ 27 w 47"/>
                <a:gd name="T5" fmla="*/ 14 h 37"/>
                <a:gd name="T6" fmla="*/ 8 w 47"/>
                <a:gd name="T7" fmla="*/ 4 h 37"/>
                <a:gd name="T8" fmla="*/ 0 w 47"/>
                <a:gd name="T9" fmla="*/ 0 h 37"/>
                <a:gd name="T10" fmla="*/ 9 w 47"/>
                <a:gd name="T11" fmla="*/ 2 h 37"/>
                <a:gd name="T12" fmla="*/ 28 w 47"/>
                <a:gd name="T13" fmla="*/ 13 h 37"/>
                <a:gd name="T14" fmla="*/ 43 w 47"/>
                <a:gd name="T15" fmla="*/ 29 h 37"/>
                <a:gd name="T16" fmla="*/ 47 w 4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47" y="37"/>
                  </a:moveTo>
                  <a:cubicBezTo>
                    <a:pt x="47" y="37"/>
                    <a:pt x="45" y="34"/>
                    <a:pt x="42" y="30"/>
                  </a:cubicBezTo>
                  <a:cubicBezTo>
                    <a:pt x="39" y="25"/>
                    <a:pt x="34" y="19"/>
                    <a:pt x="27" y="14"/>
                  </a:cubicBezTo>
                  <a:cubicBezTo>
                    <a:pt x="20" y="9"/>
                    <a:pt x="13" y="5"/>
                    <a:pt x="8" y="4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0"/>
                    <a:pt x="3" y="1"/>
                    <a:pt x="9" y="2"/>
                  </a:cubicBezTo>
                  <a:cubicBezTo>
                    <a:pt x="14" y="4"/>
                    <a:pt x="21" y="7"/>
                    <a:pt x="28" y="13"/>
                  </a:cubicBezTo>
                  <a:cubicBezTo>
                    <a:pt x="35" y="18"/>
                    <a:pt x="40" y="24"/>
                    <a:pt x="43" y="29"/>
                  </a:cubicBezTo>
                  <a:cubicBezTo>
                    <a:pt x="46" y="34"/>
                    <a:pt x="47" y="37"/>
                    <a:pt x="47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任意多边形 25">
              <a:extLst>
                <a:ext uri="{FF2B5EF4-FFF2-40B4-BE49-F238E27FC236}">
                  <a16:creationId xmlns:a16="http://schemas.microsoft.com/office/drawing/2014/main" id="{A0D17844-339C-90BF-C3AC-42A1F6DFFBA1}"/>
                </a:ext>
              </a:extLst>
            </p:cNvPr>
            <p:cNvSpPr/>
            <p:nvPr/>
          </p:nvSpPr>
          <p:spPr bwMode="auto">
            <a:xfrm>
              <a:off x="5651501" y="4537075"/>
              <a:ext cx="219075" cy="47625"/>
            </a:xfrm>
            <a:custGeom>
              <a:avLst/>
              <a:gdLst>
                <a:gd name="T0" fmla="*/ 88 w 89"/>
                <a:gd name="T1" fmla="*/ 19 h 19"/>
                <a:gd name="T2" fmla="*/ 76 w 89"/>
                <a:gd name="T3" fmla="*/ 13 h 19"/>
                <a:gd name="T4" fmla="*/ 46 w 89"/>
                <a:gd name="T5" fmla="*/ 4 h 19"/>
                <a:gd name="T6" fmla="*/ 14 w 89"/>
                <a:gd name="T7" fmla="*/ 4 h 19"/>
                <a:gd name="T8" fmla="*/ 0 w 89"/>
                <a:gd name="T9" fmla="*/ 6 h 19"/>
                <a:gd name="T10" fmla="*/ 4 w 89"/>
                <a:gd name="T11" fmla="*/ 5 h 19"/>
                <a:gd name="T12" fmla="*/ 13 w 89"/>
                <a:gd name="T13" fmla="*/ 3 h 19"/>
                <a:gd name="T14" fmla="*/ 46 w 89"/>
                <a:gd name="T15" fmla="*/ 2 h 19"/>
                <a:gd name="T16" fmla="*/ 77 w 89"/>
                <a:gd name="T17" fmla="*/ 12 h 19"/>
                <a:gd name="T18" fmla="*/ 86 w 89"/>
                <a:gd name="T19" fmla="*/ 17 h 19"/>
                <a:gd name="T20" fmla="*/ 88 w 89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">
                  <a:moveTo>
                    <a:pt x="88" y="19"/>
                  </a:moveTo>
                  <a:cubicBezTo>
                    <a:pt x="88" y="19"/>
                    <a:pt x="84" y="16"/>
                    <a:pt x="76" y="13"/>
                  </a:cubicBezTo>
                  <a:cubicBezTo>
                    <a:pt x="69" y="10"/>
                    <a:pt x="58" y="6"/>
                    <a:pt x="46" y="4"/>
                  </a:cubicBezTo>
                  <a:cubicBezTo>
                    <a:pt x="33" y="2"/>
                    <a:pt x="22" y="3"/>
                    <a:pt x="14" y="4"/>
                  </a:cubicBezTo>
                  <a:cubicBezTo>
                    <a:pt x="5" y="5"/>
                    <a:pt x="1" y="7"/>
                    <a:pt x="0" y="6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6" y="4"/>
                    <a:pt x="9" y="3"/>
                    <a:pt x="13" y="3"/>
                  </a:cubicBezTo>
                  <a:cubicBezTo>
                    <a:pt x="22" y="1"/>
                    <a:pt x="33" y="0"/>
                    <a:pt x="46" y="2"/>
                  </a:cubicBezTo>
                  <a:cubicBezTo>
                    <a:pt x="59" y="4"/>
                    <a:pt x="70" y="8"/>
                    <a:pt x="77" y="12"/>
                  </a:cubicBezTo>
                  <a:cubicBezTo>
                    <a:pt x="81" y="14"/>
                    <a:pt x="84" y="15"/>
                    <a:pt x="86" y="17"/>
                  </a:cubicBezTo>
                  <a:cubicBezTo>
                    <a:pt x="88" y="18"/>
                    <a:pt x="89" y="19"/>
                    <a:pt x="88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任意多边形 26">
              <a:extLst>
                <a:ext uri="{FF2B5EF4-FFF2-40B4-BE49-F238E27FC236}">
                  <a16:creationId xmlns:a16="http://schemas.microsoft.com/office/drawing/2014/main" id="{30EAC4A5-8911-1332-ADCB-D621AF4928FB}"/>
                </a:ext>
              </a:extLst>
            </p:cNvPr>
            <p:cNvSpPr/>
            <p:nvPr/>
          </p:nvSpPr>
          <p:spPr bwMode="auto">
            <a:xfrm>
              <a:off x="5861051" y="4581525"/>
              <a:ext cx="608013" cy="120650"/>
            </a:xfrm>
            <a:custGeom>
              <a:avLst/>
              <a:gdLst>
                <a:gd name="T0" fmla="*/ 248 w 248"/>
                <a:gd name="T1" fmla="*/ 49 h 49"/>
                <a:gd name="T2" fmla="*/ 246 w 248"/>
                <a:gd name="T3" fmla="*/ 49 h 49"/>
                <a:gd name="T4" fmla="*/ 238 w 248"/>
                <a:gd name="T5" fmla="*/ 47 h 49"/>
                <a:gd name="T6" fmla="*/ 212 w 248"/>
                <a:gd name="T7" fmla="*/ 41 h 49"/>
                <a:gd name="T8" fmla="*/ 124 w 248"/>
                <a:gd name="T9" fmla="*/ 23 h 49"/>
                <a:gd name="T10" fmla="*/ 36 w 248"/>
                <a:gd name="T11" fmla="*/ 7 h 49"/>
                <a:gd name="T12" fmla="*/ 10 w 248"/>
                <a:gd name="T13" fmla="*/ 2 h 49"/>
                <a:gd name="T14" fmla="*/ 2 w 248"/>
                <a:gd name="T15" fmla="*/ 1 h 49"/>
                <a:gd name="T16" fmla="*/ 0 w 248"/>
                <a:gd name="T17" fmla="*/ 0 h 49"/>
                <a:gd name="T18" fmla="*/ 2 w 248"/>
                <a:gd name="T19" fmla="*/ 0 h 49"/>
                <a:gd name="T20" fmla="*/ 10 w 248"/>
                <a:gd name="T21" fmla="*/ 1 h 49"/>
                <a:gd name="T22" fmla="*/ 37 w 248"/>
                <a:gd name="T23" fmla="*/ 5 h 49"/>
                <a:gd name="T24" fmla="*/ 125 w 248"/>
                <a:gd name="T25" fmla="*/ 21 h 49"/>
                <a:gd name="T26" fmla="*/ 212 w 248"/>
                <a:gd name="T27" fmla="*/ 40 h 49"/>
                <a:gd name="T28" fmla="*/ 239 w 248"/>
                <a:gd name="T29" fmla="*/ 47 h 49"/>
                <a:gd name="T30" fmla="*/ 246 w 248"/>
                <a:gd name="T31" fmla="*/ 48 h 49"/>
                <a:gd name="T32" fmla="*/ 248 w 248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49">
                  <a:moveTo>
                    <a:pt x="248" y="49"/>
                  </a:moveTo>
                  <a:cubicBezTo>
                    <a:pt x="248" y="49"/>
                    <a:pt x="247" y="49"/>
                    <a:pt x="246" y="49"/>
                  </a:cubicBezTo>
                  <a:cubicBezTo>
                    <a:pt x="244" y="48"/>
                    <a:pt x="241" y="48"/>
                    <a:pt x="238" y="47"/>
                  </a:cubicBezTo>
                  <a:cubicBezTo>
                    <a:pt x="232" y="46"/>
                    <a:pt x="223" y="44"/>
                    <a:pt x="212" y="41"/>
                  </a:cubicBezTo>
                  <a:cubicBezTo>
                    <a:pt x="190" y="36"/>
                    <a:pt x="159" y="30"/>
                    <a:pt x="124" y="23"/>
                  </a:cubicBezTo>
                  <a:cubicBezTo>
                    <a:pt x="90" y="16"/>
                    <a:pt x="59" y="10"/>
                    <a:pt x="36" y="7"/>
                  </a:cubicBezTo>
                  <a:cubicBezTo>
                    <a:pt x="25" y="5"/>
                    <a:pt x="16" y="3"/>
                    <a:pt x="10" y="2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6" y="2"/>
                    <a:pt x="25" y="3"/>
                    <a:pt x="37" y="5"/>
                  </a:cubicBezTo>
                  <a:cubicBezTo>
                    <a:pt x="59" y="9"/>
                    <a:pt x="90" y="14"/>
                    <a:pt x="125" y="21"/>
                  </a:cubicBezTo>
                  <a:cubicBezTo>
                    <a:pt x="159" y="28"/>
                    <a:pt x="190" y="35"/>
                    <a:pt x="212" y="40"/>
                  </a:cubicBezTo>
                  <a:cubicBezTo>
                    <a:pt x="223" y="43"/>
                    <a:pt x="232" y="45"/>
                    <a:pt x="239" y="47"/>
                  </a:cubicBezTo>
                  <a:cubicBezTo>
                    <a:pt x="242" y="47"/>
                    <a:pt x="244" y="48"/>
                    <a:pt x="246" y="48"/>
                  </a:cubicBezTo>
                  <a:cubicBezTo>
                    <a:pt x="247" y="49"/>
                    <a:pt x="248" y="49"/>
                    <a:pt x="248" y="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任意多边形 27">
              <a:extLst>
                <a:ext uri="{FF2B5EF4-FFF2-40B4-BE49-F238E27FC236}">
                  <a16:creationId xmlns:a16="http://schemas.microsoft.com/office/drawing/2014/main" id="{B6ACF054-C809-83F5-2E10-B5128D11AC54}"/>
                </a:ext>
              </a:extLst>
            </p:cNvPr>
            <p:cNvSpPr/>
            <p:nvPr/>
          </p:nvSpPr>
          <p:spPr bwMode="auto">
            <a:xfrm>
              <a:off x="5826126" y="4476750"/>
              <a:ext cx="138113" cy="122238"/>
            </a:xfrm>
            <a:custGeom>
              <a:avLst/>
              <a:gdLst>
                <a:gd name="T0" fmla="*/ 56 w 56"/>
                <a:gd name="T1" fmla="*/ 50 h 50"/>
                <a:gd name="T2" fmla="*/ 52 w 56"/>
                <a:gd name="T3" fmla="*/ 39 h 50"/>
                <a:gd name="T4" fmla="*/ 44 w 56"/>
                <a:gd name="T5" fmla="*/ 30 h 50"/>
                <a:gd name="T6" fmla="*/ 33 w 56"/>
                <a:gd name="T7" fmla="*/ 20 h 50"/>
                <a:gd name="T8" fmla="*/ 10 w 56"/>
                <a:gd name="T9" fmla="*/ 6 h 50"/>
                <a:gd name="T10" fmla="*/ 0 w 56"/>
                <a:gd name="T11" fmla="*/ 0 h 50"/>
                <a:gd name="T12" fmla="*/ 10 w 56"/>
                <a:gd name="T13" fmla="*/ 4 h 50"/>
                <a:gd name="T14" fmla="*/ 34 w 56"/>
                <a:gd name="T15" fmla="*/ 19 h 50"/>
                <a:gd name="T16" fmla="*/ 46 w 56"/>
                <a:gd name="T17" fmla="*/ 29 h 50"/>
                <a:gd name="T18" fmla="*/ 53 w 56"/>
                <a:gd name="T19" fmla="*/ 39 h 50"/>
                <a:gd name="T20" fmla="*/ 56 w 56"/>
                <a:gd name="T21" fmla="*/ 47 h 50"/>
                <a:gd name="T22" fmla="*/ 56 w 5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0">
                  <a:moveTo>
                    <a:pt x="56" y="50"/>
                  </a:moveTo>
                  <a:cubicBezTo>
                    <a:pt x="56" y="50"/>
                    <a:pt x="55" y="46"/>
                    <a:pt x="52" y="39"/>
                  </a:cubicBezTo>
                  <a:cubicBezTo>
                    <a:pt x="50" y="36"/>
                    <a:pt x="48" y="33"/>
                    <a:pt x="44" y="30"/>
                  </a:cubicBezTo>
                  <a:cubicBezTo>
                    <a:pt x="41" y="27"/>
                    <a:pt x="37" y="23"/>
                    <a:pt x="33" y="20"/>
                  </a:cubicBezTo>
                  <a:cubicBezTo>
                    <a:pt x="24" y="14"/>
                    <a:pt x="16" y="9"/>
                    <a:pt x="10" y="6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10" y="4"/>
                  </a:cubicBezTo>
                  <a:cubicBezTo>
                    <a:pt x="17" y="7"/>
                    <a:pt x="25" y="12"/>
                    <a:pt x="34" y="19"/>
                  </a:cubicBezTo>
                  <a:cubicBezTo>
                    <a:pt x="38" y="22"/>
                    <a:pt x="42" y="25"/>
                    <a:pt x="46" y="29"/>
                  </a:cubicBezTo>
                  <a:cubicBezTo>
                    <a:pt x="49" y="32"/>
                    <a:pt x="51" y="36"/>
                    <a:pt x="53" y="39"/>
                  </a:cubicBezTo>
                  <a:cubicBezTo>
                    <a:pt x="55" y="42"/>
                    <a:pt x="55" y="45"/>
                    <a:pt x="56" y="47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任意多边形 28">
              <a:extLst>
                <a:ext uri="{FF2B5EF4-FFF2-40B4-BE49-F238E27FC236}">
                  <a16:creationId xmlns:a16="http://schemas.microsoft.com/office/drawing/2014/main" id="{98797C47-2156-E96D-9C62-C4BEB62EB035}"/>
                </a:ext>
              </a:extLst>
            </p:cNvPr>
            <p:cNvSpPr/>
            <p:nvPr/>
          </p:nvSpPr>
          <p:spPr bwMode="auto">
            <a:xfrm>
              <a:off x="6811963" y="4719638"/>
              <a:ext cx="39688" cy="73025"/>
            </a:xfrm>
            <a:custGeom>
              <a:avLst/>
              <a:gdLst>
                <a:gd name="T0" fmla="*/ 16 w 16"/>
                <a:gd name="T1" fmla="*/ 0 h 30"/>
                <a:gd name="T2" fmla="*/ 7 w 16"/>
                <a:gd name="T3" fmla="*/ 14 h 30"/>
                <a:gd name="T4" fmla="*/ 1 w 16"/>
                <a:gd name="T5" fmla="*/ 30 h 30"/>
                <a:gd name="T6" fmla="*/ 5 w 16"/>
                <a:gd name="T7" fmla="*/ 13 h 30"/>
                <a:gd name="T8" fmla="*/ 16 w 1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0"/>
                    <a:pt x="11" y="6"/>
                    <a:pt x="7" y="14"/>
                  </a:cubicBezTo>
                  <a:cubicBezTo>
                    <a:pt x="2" y="22"/>
                    <a:pt x="1" y="30"/>
                    <a:pt x="1" y="30"/>
                  </a:cubicBezTo>
                  <a:cubicBezTo>
                    <a:pt x="0" y="30"/>
                    <a:pt x="1" y="22"/>
                    <a:pt x="5" y="13"/>
                  </a:cubicBezTo>
                  <a:cubicBezTo>
                    <a:pt x="10" y="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58FEE24A-01E5-A35B-5886-957E93064A14}"/>
                </a:ext>
              </a:extLst>
            </p:cNvPr>
            <p:cNvSpPr/>
            <p:nvPr/>
          </p:nvSpPr>
          <p:spPr bwMode="auto">
            <a:xfrm>
              <a:off x="6330951" y="3725863"/>
              <a:ext cx="68263" cy="401638"/>
            </a:xfrm>
            <a:prstGeom prst="rect">
              <a:avLst/>
            </a:pr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任意多边形 30">
              <a:extLst>
                <a:ext uri="{FF2B5EF4-FFF2-40B4-BE49-F238E27FC236}">
                  <a16:creationId xmlns:a16="http://schemas.microsoft.com/office/drawing/2014/main" id="{EEB99B44-10E2-9270-B122-391850EA9495}"/>
                </a:ext>
              </a:extLst>
            </p:cNvPr>
            <p:cNvSpPr/>
            <p:nvPr/>
          </p:nvSpPr>
          <p:spPr bwMode="auto">
            <a:xfrm>
              <a:off x="6326188" y="3719513"/>
              <a:ext cx="61913" cy="407988"/>
            </a:xfrm>
            <a:custGeom>
              <a:avLst/>
              <a:gdLst>
                <a:gd name="T0" fmla="*/ 0 w 25"/>
                <a:gd name="T1" fmla="*/ 0 h 167"/>
                <a:gd name="T2" fmla="*/ 24 w 25"/>
                <a:gd name="T3" fmla="*/ 164 h 167"/>
                <a:gd name="T4" fmla="*/ 25 w 25"/>
                <a:gd name="T5" fmla="*/ 167 h 167"/>
                <a:gd name="T6" fmla="*/ 25 w 25"/>
                <a:gd name="T7" fmla="*/ 167 h 167"/>
                <a:gd name="T8" fmla="*/ 16 w 25"/>
                <a:gd name="T9" fmla="*/ 101 h 167"/>
                <a:gd name="T10" fmla="*/ 2 w 25"/>
                <a:gd name="T11" fmla="*/ 3 h 167"/>
                <a:gd name="T12" fmla="*/ 0 w 25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7">
                  <a:moveTo>
                    <a:pt x="0" y="0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2" y="148"/>
                    <a:pt x="19" y="125"/>
                    <a:pt x="16" y="101"/>
                  </a:cubicBezTo>
                  <a:cubicBezTo>
                    <a:pt x="10" y="61"/>
                    <a:pt x="5" y="26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任意多边形 31">
              <a:extLst>
                <a:ext uri="{FF2B5EF4-FFF2-40B4-BE49-F238E27FC236}">
                  <a16:creationId xmlns:a16="http://schemas.microsoft.com/office/drawing/2014/main" id="{D50A62C9-5303-D35B-DA46-F44E7B83FA28}"/>
                </a:ext>
              </a:extLst>
            </p:cNvPr>
            <p:cNvSpPr/>
            <p:nvPr/>
          </p:nvSpPr>
          <p:spPr bwMode="auto">
            <a:xfrm>
              <a:off x="5991226" y="3940175"/>
              <a:ext cx="1146175" cy="365125"/>
            </a:xfrm>
            <a:custGeom>
              <a:avLst/>
              <a:gdLst>
                <a:gd name="T0" fmla="*/ 263 w 468"/>
                <a:gd name="T1" fmla="*/ 4 h 149"/>
                <a:gd name="T2" fmla="*/ 187 w 468"/>
                <a:gd name="T3" fmla="*/ 137 h 149"/>
                <a:gd name="T4" fmla="*/ 1 w 468"/>
                <a:gd name="T5" fmla="*/ 141 h 149"/>
                <a:gd name="T6" fmla="*/ 0 w 468"/>
                <a:gd name="T7" fmla="*/ 149 h 149"/>
                <a:gd name="T8" fmla="*/ 181 w 468"/>
                <a:gd name="T9" fmla="*/ 148 h 149"/>
                <a:gd name="T10" fmla="*/ 186 w 468"/>
                <a:gd name="T11" fmla="*/ 148 h 149"/>
                <a:gd name="T12" fmla="*/ 377 w 468"/>
                <a:gd name="T13" fmla="*/ 148 h 149"/>
                <a:gd name="T14" fmla="*/ 415 w 468"/>
                <a:gd name="T15" fmla="*/ 82 h 149"/>
                <a:gd name="T16" fmla="*/ 464 w 468"/>
                <a:gd name="T17" fmla="*/ 11 h 149"/>
                <a:gd name="T18" fmla="*/ 459 w 468"/>
                <a:gd name="T19" fmla="*/ 0 h 149"/>
                <a:gd name="T20" fmla="*/ 269 w 468"/>
                <a:gd name="T21" fmla="*/ 1 h 149"/>
                <a:gd name="T22" fmla="*/ 263 w 468"/>
                <a:gd name="T2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49">
                  <a:moveTo>
                    <a:pt x="263" y="4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8" y="7"/>
                    <a:pt x="464" y="0"/>
                    <a:pt x="459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6" y="1"/>
                    <a:pt x="264" y="2"/>
                    <a:pt x="263" y="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任意多边形 32">
              <a:extLst>
                <a:ext uri="{FF2B5EF4-FFF2-40B4-BE49-F238E27FC236}">
                  <a16:creationId xmlns:a16="http://schemas.microsoft.com/office/drawing/2014/main" id="{1E89B65E-0723-87F1-A600-27255A89DDFF}"/>
                </a:ext>
              </a:extLst>
            </p:cNvPr>
            <p:cNvSpPr/>
            <p:nvPr/>
          </p:nvSpPr>
          <p:spPr bwMode="auto">
            <a:xfrm>
              <a:off x="6851651" y="4140200"/>
              <a:ext cx="180975" cy="166688"/>
            </a:xfrm>
            <a:custGeom>
              <a:avLst/>
              <a:gdLst>
                <a:gd name="T0" fmla="*/ 64 w 74"/>
                <a:gd name="T1" fmla="*/ 0 h 68"/>
                <a:gd name="T2" fmla="*/ 73 w 74"/>
                <a:gd name="T3" fmla="*/ 16 h 68"/>
                <a:gd name="T4" fmla="*/ 64 w 74"/>
                <a:gd name="T5" fmla="*/ 30 h 68"/>
                <a:gd name="T6" fmla="*/ 54 w 74"/>
                <a:gd name="T7" fmla="*/ 41 h 68"/>
                <a:gd name="T8" fmla="*/ 43 w 74"/>
                <a:gd name="T9" fmla="*/ 55 h 68"/>
                <a:gd name="T10" fmla="*/ 30 w 74"/>
                <a:gd name="T11" fmla="*/ 65 h 68"/>
                <a:gd name="T12" fmla="*/ 15 w 74"/>
                <a:gd name="T13" fmla="*/ 58 h 68"/>
                <a:gd name="T14" fmla="*/ 13 w 74"/>
                <a:gd name="T15" fmla="*/ 54 h 68"/>
                <a:gd name="T16" fmla="*/ 3 w 74"/>
                <a:gd name="T17" fmla="*/ 42 h 68"/>
                <a:gd name="T18" fmla="*/ 12 w 74"/>
                <a:gd name="T19" fmla="*/ 36 h 68"/>
                <a:gd name="T20" fmla="*/ 12 w 74"/>
                <a:gd name="T21" fmla="*/ 25 h 68"/>
                <a:gd name="T22" fmla="*/ 26 w 74"/>
                <a:gd name="T23" fmla="*/ 24 h 68"/>
                <a:gd name="T24" fmla="*/ 29 w 74"/>
                <a:gd name="T25" fmla="*/ 14 h 68"/>
                <a:gd name="T26" fmla="*/ 48 w 74"/>
                <a:gd name="T27" fmla="*/ 21 h 68"/>
                <a:gd name="T28" fmla="*/ 57 w 74"/>
                <a:gd name="T29" fmla="*/ 11 h 68"/>
                <a:gd name="T30" fmla="*/ 64 w 74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68">
                  <a:moveTo>
                    <a:pt x="64" y="0"/>
                  </a:moveTo>
                  <a:cubicBezTo>
                    <a:pt x="64" y="0"/>
                    <a:pt x="74" y="9"/>
                    <a:pt x="73" y="16"/>
                  </a:cubicBezTo>
                  <a:cubicBezTo>
                    <a:pt x="71" y="24"/>
                    <a:pt x="71" y="29"/>
                    <a:pt x="64" y="30"/>
                  </a:cubicBezTo>
                  <a:cubicBezTo>
                    <a:pt x="64" y="30"/>
                    <a:pt x="65" y="40"/>
                    <a:pt x="54" y="41"/>
                  </a:cubicBezTo>
                  <a:cubicBezTo>
                    <a:pt x="54" y="41"/>
                    <a:pt x="57" y="53"/>
                    <a:pt x="43" y="55"/>
                  </a:cubicBezTo>
                  <a:cubicBezTo>
                    <a:pt x="43" y="55"/>
                    <a:pt x="39" y="68"/>
                    <a:pt x="30" y="65"/>
                  </a:cubicBezTo>
                  <a:cubicBezTo>
                    <a:pt x="21" y="62"/>
                    <a:pt x="15" y="58"/>
                    <a:pt x="15" y="58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0" y="49"/>
                    <a:pt x="3" y="42"/>
                  </a:cubicBezTo>
                  <a:cubicBezTo>
                    <a:pt x="5" y="37"/>
                    <a:pt x="12" y="36"/>
                    <a:pt x="12" y="36"/>
                  </a:cubicBezTo>
                  <a:cubicBezTo>
                    <a:pt x="12" y="36"/>
                    <a:pt x="9" y="30"/>
                    <a:pt x="12" y="25"/>
                  </a:cubicBezTo>
                  <a:cubicBezTo>
                    <a:pt x="16" y="21"/>
                    <a:pt x="26" y="24"/>
                    <a:pt x="26" y="24"/>
                  </a:cubicBezTo>
                  <a:cubicBezTo>
                    <a:pt x="26" y="24"/>
                    <a:pt x="25" y="19"/>
                    <a:pt x="29" y="14"/>
                  </a:cubicBezTo>
                  <a:cubicBezTo>
                    <a:pt x="32" y="10"/>
                    <a:pt x="48" y="21"/>
                    <a:pt x="48" y="2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任意多边形 33">
              <a:extLst>
                <a:ext uri="{FF2B5EF4-FFF2-40B4-BE49-F238E27FC236}">
                  <a16:creationId xmlns:a16="http://schemas.microsoft.com/office/drawing/2014/main" id="{9E573E7D-79FB-C179-3479-CDBC16710222}"/>
                </a:ext>
              </a:extLst>
            </p:cNvPr>
            <p:cNvSpPr/>
            <p:nvPr/>
          </p:nvSpPr>
          <p:spPr bwMode="auto">
            <a:xfrm>
              <a:off x="6878638" y="4229100"/>
              <a:ext cx="77788" cy="49213"/>
            </a:xfrm>
            <a:custGeom>
              <a:avLst/>
              <a:gdLst>
                <a:gd name="T0" fmla="*/ 32 w 32"/>
                <a:gd name="T1" fmla="*/ 19 h 20"/>
                <a:gd name="T2" fmla="*/ 16 w 32"/>
                <a:gd name="T3" fmla="*/ 10 h 20"/>
                <a:gd name="T4" fmla="*/ 1 w 32"/>
                <a:gd name="T5" fmla="*/ 0 h 20"/>
                <a:gd name="T6" fmla="*/ 17 w 32"/>
                <a:gd name="T7" fmla="*/ 9 h 20"/>
                <a:gd name="T8" fmla="*/ 32 w 32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9"/>
                  </a:moveTo>
                  <a:cubicBezTo>
                    <a:pt x="32" y="20"/>
                    <a:pt x="24" y="16"/>
                    <a:pt x="16" y="10"/>
                  </a:cubicBezTo>
                  <a:cubicBezTo>
                    <a:pt x="7" y="5"/>
                    <a:pt x="0" y="0"/>
                    <a:pt x="1" y="0"/>
                  </a:cubicBezTo>
                  <a:cubicBezTo>
                    <a:pt x="1" y="0"/>
                    <a:pt x="8" y="4"/>
                    <a:pt x="17" y="9"/>
                  </a:cubicBezTo>
                  <a:cubicBezTo>
                    <a:pt x="25" y="14"/>
                    <a:pt x="32" y="19"/>
                    <a:pt x="32" y="1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任意多边形 34">
              <a:extLst>
                <a:ext uri="{FF2B5EF4-FFF2-40B4-BE49-F238E27FC236}">
                  <a16:creationId xmlns:a16="http://schemas.microsoft.com/office/drawing/2014/main" id="{901032E9-0FD4-7699-0653-6FA6D6D715DE}"/>
                </a:ext>
              </a:extLst>
            </p:cNvPr>
            <p:cNvSpPr/>
            <p:nvPr/>
          </p:nvSpPr>
          <p:spPr bwMode="auto">
            <a:xfrm>
              <a:off x="6911976" y="4197350"/>
              <a:ext cx="73025" cy="46038"/>
            </a:xfrm>
            <a:custGeom>
              <a:avLst/>
              <a:gdLst>
                <a:gd name="T0" fmla="*/ 29 w 30"/>
                <a:gd name="T1" fmla="*/ 18 h 19"/>
                <a:gd name="T2" fmla="*/ 15 w 30"/>
                <a:gd name="T3" fmla="*/ 10 h 19"/>
                <a:gd name="T4" fmla="*/ 1 w 30"/>
                <a:gd name="T5" fmla="*/ 1 h 19"/>
                <a:gd name="T6" fmla="*/ 16 w 30"/>
                <a:gd name="T7" fmla="*/ 9 h 19"/>
                <a:gd name="T8" fmla="*/ 29 w 3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18"/>
                  </a:moveTo>
                  <a:cubicBezTo>
                    <a:pt x="29" y="19"/>
                    <a:pt x="23" y="15"/>
                    <a:pt x="15" y="10"/>
                  </a:cubicBezTo>
                  <a:cubicBezTo>
                    <a:pt x="7" y="6"/>
                    <a:pt x="0" y="1"/>
                    <a:pt x="1" y="1"/>
                  </a:cubicBezTo>
                  <a:cubicBezTo>
                    <a:pt x="1" y="0"/>
                    <a:pt x="8" y="4"/>
                    <a:pt x="16" y="9"/>
                  </a:cubicBezTo>
                  <a:cubicBezTo>
                    <a:pt x="24" y="14"/>
                    <a:pt x="30" y="18"/>
                    <a:pt x="29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任意多边形 35">
              <a:extLst>
                <a:ext uri="{FF2B5EF4-FFF2-40B4-BE49-F238E27FC236}">
                  <a16:creationId xmlns:a16="http://schemas.microsoft.com/office/drawing/2014/main" id="{E7452CBF-66C1-8F54-9993-DCEA2BC300BB}"/>
                </a:ext>
              </a:extLst>
            </p:cNvPr>
            <p:cNvSpPr/>
            <p:nvPr/>
          </p:nvSpPr>
          <p:spPr bwMode="auto">
            <a:xfrm>
              <a:off x="6943726" y="4176713"/>
              <a:ext cx="63500" cy="39688"/>
            </a:xfrm>
            <a:custGeom>
              <a:avLst/>
              <a:gdLst>
                <a:gd name="T0" fmla="*/ 1 w 26"/>
                <a:gd name="T1" fmla="*/ 0 h 16"/>
                <a:gd name="T2" fmla="*/ 14 w 26"/>
                <a:gd name="T3" fmla="*/ 7 h 16"/>
                <a:gd name="T4" fmla="*/ 26 w 26"/>
                <a:gd name="T5" fmla="*/ 15 h 16"/>
                <a:gd name="T6" fmla="*/ 13 w 26"/>
                <a:gd name="T7" fmla="*/ 9 h 16"/>
                <a:gd name="T8" fmla="*/ 1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" y="0"/>
                  </a:moveTo>
                  <a:cubicBezTo>
                    <a:pt x="1" y="0"/>
                    <a:pt x="7" y="3"/>
                    <a:pt x="14" y="7"/>
                  </a:cubicBezTo>
                  <a:cubicBezTo>
                    <a:pt x="21" y="12"/>
                    <a:pt x="26" y="15"/>
                    <a:pt x="26" y="15"/>
                  </a:cubicBezTo>
                  <a:cubicBezTo>
                    <a:pt x="26" y="16"/>
                    <a:pt x="20" y="13"/>
                    <a:pt x="13" y="9"/>
                  </a:cubicBezTo>
                  <a:cubicBezTo>
                    <a:pt x="6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任意多边形 36">
              <a:extLst>
                <a:ext uri="{FF2B5EF4-FFF2-40B4-BE49-F238E27FC236}">
                  <a16:creationId xmlns:a16="http://schemas.microsoft.com/office/drawing/2014/main" id="{DD61A415-5E4F-CEC9-A050-7A36D23A8BDE}"/>
                </a:ext>
              </a:extLst>
            </p:cNvPr>
            <p:cNvSpPr/>
            <p:nvPr/>
          </p:nvSpPr>
          <p:spPr bwMode="auto">
            <a:xfrm>
              <a:off x="6469063" y="3949700"/>
              <a:ext cx="658813" cy="352425"/>
            </a:xfrm>
            <a:custGeom>
              <a:avLst/>
              <a:gdLst>
                <a:gd name="T0" fmla="*/ 269 w 269"/>
                <a:gd name="T1" fmla="*/ 1 h 144"/>
                <a:gd name="T2" fmla="*/ 269 w 269"/>
                <a:gd name="T3" fmla="*/ 1 h 144"/>
                <a:gd name="T4" fmla="*/ 266 w 269"/>
                <a:gd name="T5" fmla="*/ 1 h 144"/>
                <a:gd name="T6" fmla="*/ 256 w 269"/>
                <a:gd name="T7" fmla="*/ 2 h 144"/>
                <a:gd name="T8" fmla="*/ 218 w 269"/>
                <a:gd name="T9" fmla="*/ 2 h 144"/>
                <a:gd name="T10" fmla="*/ 93 w 269"/>
                <a:gd name="T11" fmla="*/ 2 h 144"/>
                <a:gd name="T12" fmla="*/ 84 w 269"/>
                <a:gd name="T13" fmla="*/ 2 h 144"/>
                <a:gd name="T14" fmla="*/ 77 w 269"/>
                <a:gd name="T15" fmla="*/ 5 h 144"/>
                <a:gd name="T16" fmla="*/ 69 w 269"/>
                <a:gd name="T17" fmla="*/ 21 h 144"/>
                <a:gd name="T18" fmla="*/ 52 w 269"/>
                <a:gd name="T19" fmla="*/ 50 h 144"/>
                <a:gd name="T20" fmla="*/ 25 w 269"/>
                <a:gd name="T21" fmla="*/ 99 h 144"/>
                <a:gd name="T22" fmla="*/ 7 w 269"/>
                <a:gd name="T23" fmla="*/ 132 h 144"/>
                <a:gd name="T24" fmla="*/ 2 w 269"/>
                <a:gd name="T25" fmla="*/ 141 h 144"/>
                <a:gd name="T26" fmla="*/ 0 w 269"/>
                <a:gd name="T27" fmla="*/ 143 h 144"/>
                <a:gd name="T28" fmla="*/ 0 w 269"/>
                <a:gd name="T29" fmla="*/ 144 h 144"/>
                <a:gd name="T30" fmla="*/ 0 w 269"/>
                <a:gd name="T31" fmla="*/ 143 h 144"/>
                <a:gd name="T32" fmla="*/ 1 w 269"/>
                <a:gd name="T33" fmla="*/ 140 h 144"/>
                <a:gd name="T34" fmla="*/ 6 w 269"/>
                <a:gd name="T35" fmla="*/ 131 h 144"/>
                <a:gd name="T36" fmla="*/ 24 w 269"/>
                <a:gd name="T37" fmla="*/ 98 h 144"/>
                <a:gd name="T38" fmla="*/ 51 w 269"/>
                <a:gd name="T39" fmla="*/ 49 h 144"/>
                <a:gd name="T40" fmla="*/ 67 w 269"/>
                <a:gd name="T41" fmla="*/ 20 h 144"/>
                <a:gd name="T42" fmla="*/ 75 w 269"/>
                <a:gd name="T43" fmla="*/ 4 h 144"/>
                <a:gd name="T44" fmla="*/ 84 w 269"/>
                <a:gd name="T45" fmla="*/ 0 h 144"/>
                <a:gd name="T46" fmla="*/ 93 w 269"/>
                <a:gd name="T47" fmla="*/ 0 h 144"/>
                <a:gd name="T48" fmla="*/ 218 w 269"/>
                <a:gd name="T49" fmla="*/ 1 h 144"/>
                <a:gd name="T50" fmla="*/ 256 w 269"/>
                <a:gd name="T51" fmla="*/ 1 h 144"/>
                <a:gd name="T52" fmla="*/ 266 w 269"/>
                <a:gd name="T53" fmla="*/ 1 h 144"/>
                <a:gd name="T54" fmla="*/ 269 w 269"/>
                <a:gd name="T55" fmla="*/ 1 h 144"/>
                <a:gd name="T56" fmla="*/ 269 w 269"/>
                <a:gd name="T57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144">
                  <a:moveTo>
                    <a:pt x="269" y="1"/>
                  </a:moveTo>
                  <a:cubicBezTo>
                    <a:pt x="269" y="1"/>
                    <a:pt x="269" y="1"/>
                    <a:pt x="269" y="1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3" y="1"/>
                    <a:pt x="260" y="2"/>
                    <a:pt x="256" y="2"/>
                  </a:cubicBezTo>
                  <a:cubicBezTo>
                    <a:pt x="247" y="2"/>
                    <a:pt x="234" y="2"/>
                    <a:pt x="218" y="2"/>
                  </a:cubicBezTo>
                  <a:cubicBezTo>
                    <a:pt x="186" y="2"/>
                    <a:pt x="142" y="2"/>
                    <a:pt x="93" y="2"/>
                  </a:cubicBezTo>
                  <a:cubicBezTo>
                    <a:pt x="90" y="2"/>
                    <a:pt x="87" y="2"/>
                    <a:pt x="84" y="2"/>
                  </a:cubicBezTo>
                  <a:cubicBezTo>
                    <a:pt x="81" y="2"/>
                    <a:pt x="78" y="3"/>
                    <a:pt x="77" y="5"/>
                  </a:cubicBezTo>
                  <a:cubicBezTo>
                    <a:pt x="74" y="11"/>
                    <a:pt x="71" y="16"/>
                    <a:pt x="69" y="21"/>
                  </a:cubicBezTo>
                  <a:cubicBezTo>
                    <a:pt x="63" y="31"/>
                    <a:pt x="58" y="40"/>
                    <a:pt x="52" y="50"/>
                  </a:cubicBezTo>
                  <a:cubicBezTo>
                    <a:pt x="42" y="68"/>
                    <a:pt x="33" y="85"/>
                    <a:pt x="25" y="99"/>
                  </a:cubicBezTo>
                  <a:cubicBezTo>
                    <a:pt x="17" y="113"/>
                    <a:pt x="11" y="124"/>
                    <a:pt x="7" y="132"/>
                  </a:cubicBezTo>
                  <a:cubicBezTo>
                    <a:pt x="4" y="135"/>
                    <a:pt x="3" y="138"/>
                    <a:pt x="2" y="141"/>
                  </a:cubicBezTo>
                  <a:cubicBezTo>
                    <a:pt x="1" y="142"/>
                    <a:pt x="1" y="142"/>
                    <a:pt x="0" y="143"/>
                  </a:cubicBezTo>
                  <a:cubicBezTo>
                    <a:pt x="0" y="143"/>
                    <a:pt x="0" y="144"/>
                    <a:pt x="0" y="144"/>
                  </a:cubicBezTo>
                  <a:cubicBezTo>
                    <a:pt x="0" y="144"/>
                    <a:pt x="0" y="143"/>
                    <a:pt x="0" y="143"/>
                  </a:cubicBezTo>
                  <a:cubicBezTo>
                    <a:pt x="0" y="142"/>
                    <a:pt x="1" y="141"/>
                    <a:pt x="1" y="140"/>
                  </a:cubicBezTo>
                  <a:cubicBezTo>
                    <a:pt x="2" y="138"/>
                    <a:pt x="4" y="135"/>
                    <a:pt x="6" y="131"/>
                  </a:cubicBezTo>
                  <a:cubicBezTo>
                    <a:pt x="10" y="123"/>
                    <a:pt x="16" y="112"/>
                    <a:pt x="24" y="98"/>
                  </a:cubicBezTo>
                  <a:cubicBezTo>
                    <a:pt x="32" y="84"/>
                    <a:pt x="41" y="67"/>
                    <a:pt x="51" y="49"/>
                  </a:cubicBezTo>
                  <a:cubicBezTo>
                    <a:pt x="56" y="40"/>
                    <a:pt x="61" y="30"/>
                    <a:pt x="67" y="20"/>
                  </a:cubicBezTo>
                  <a:cubicBezTo>
                    <a:pt x="70" y="15"/>
                    <a:pt x="73" y="10"/>
                    <a:pt x="75" y="4"/>
                  </a:cubicBezTo>
                  <a:cubicBezTo>
                    <a:pt x="77" y="2"/>
                    <a:pt x="81" y="0"/>
                    <a:pt x="84" y="0"/>
                  </a:cubicBezTo>
                  <a:cubicBezTo>
                    <a:pt x="87" y="0"/>
                    <a:pt x="90" y="0"/>
                    <a:pt x="93" y="0"/>
                  </a:cubicBezTo>
                  <a:cubicBezTo>
                    <a:pt x="142" y="0"/>
                    <a:pt x="186" y="0"/>
                    <a:pt x="218" y="1"/>
                  </a:cubicBezTo>
                  <a:cubicBezTo>
                    <a:pt x="234" y="1"/>
                    <a:pt x="247" y="1"/>
                    <a:pt x="256" y="1"/>
                  </a:cubicBezTo>
                  <a:cubicBezTo>
                    <a:pt x="260" y="1"/>
                    <a:pt x="263" y="1"/>
                    <a:pt x="266" y="1"/>
                  </a:cubicBezTo>
                  <a:cubicBezTo>
                    <a:pt x="267" y="1"/>
                    <a:pt x="268" y="1"/>
                    <a:pt x="269" y="1"/>
                  </a:cubicBezTo>
                  <a:cubicBezTo>
                    <a:pt x="269" y="1"/>
                    <a:pt x="269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任意多边形 37">
              <a:extLst>
                <a:ext uri="{FF2B5EF4-FFF2-40B4-BE49-F238E27FC236}">
                  <a16:creationId xmlns:a16="http://schemas.microsoft.com/office/drawing/2014/main" id="{E258FCFE-7D3D-210E-EB6D-6DD64B0DC1B6}"/>
                </a:ext>
              </a:extLst>
            </p:cNvPr>
            <p:cNvSpPr/>
            <p:nvPr/>
          </p:nvSpPr>
          <p:spPr bwMode="auto">
            <a:xfrm>
              <a:off x="6791326" y="4103688"/>
              <a:ext cx="47625" cy="49213"/>
            </a:xfrm>
            <a:custGeom>
              <a:avLst/>
              <a:gdLst>
                <a:gd name="T0" fmla="*/ 3 w 19"/>
                <a:gd name="T1" fmla="*/ 5 h 20"/>
                <a:gd name="T2" fmla="*/ 3 w 19"/>
                <a:gd name="T3" fmla="*/ 17 h 20"/>
                <a:gd name="T4" fmla="*/ 15 w 19"/>
                <a:gd name="T5" fmla="*/ 15 h 20"/>
                <a:gd name="T6" fmla="*/ 15 w 19"/>
                <a:gd name="T7" fmla="*/ 3 h 20"/>
                <a:gd name="T8" fmla="*/ 3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5"/>
                  </a:moveTo>
                  <a:cubicBezTo>
                    <a:pt x="0" y="8"/>
                    <a:pt x="0" y="14"/>
                    <a:pt x="3" y="17"/>
                  </a:cubicBezTo>
                  <a:cubicBezTo>
                    <a:pt x="7" y="20"/>
                    <a:pt x="12" y="19"/>
                    <a:pt x="15" y="15"/>
                  </a:cubicBezTo>
                  <a:cubicBezTo>
                    <a:pt x="19" y="12"/>
                    <a:pt x="19" y="6"/>
                    <a:pt x="15" y="3"/>
                  </a:cubicBezTo>
                  <a:cubicBezTo>
                    <a:pt x="12" y="0"/>
                    <a:pt x="7" y="1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任意多边形 38">
              <a:extLst>
                <a:ext uri="{FF2B5EF4-FFF2-40B4-BE49-F238E27FC236}">
                  <a16:creationId xmlns:a16="http://schemas.microsoft.com/office/drawing/2014/main" id="{BF7FD487-A44E-2F1C-F080-02AF280979F4}"/>
                </a:ext>
              </a:extLst>
            </p:cNvPr>
            <p:cNvSpPr/>
            <p:nvPr/>
          </p:nvSpPr>
          <p:spPr bwMode="auto">
            <a:xfrm>
              <a:off x="6443663" y="4391025"/>
              <a:ext cx="390525" cy="738188"/>
            </a:xfrm>
            <a:custGeom>
              <a:avLst/>
              <a:gdLst>
                <a:gd name="T0" fmla="*/ 83 w 159"/>
                <a:gd name="T1" fmla="*/ 301 h 301"/>
                <a:gd name="T2" fmla="*/ 84 w 159"/>
                <a:gd name="T3" fmla="*/ 300 h 301"/>
                <a:gd name="T4" fmla="*/ 85 w 159"/>
                <a:gd name="T5" fmla="*/ 298 h 301"/>
                <a:gd name="T6" fmla="*/ 88 w 159"/>
                <a:gd name="T7" fmla="*/ 288 h 301"/>
                <a:gd name="T8" fmla="*/ 103 w 159"/>
                <a:gd name="T9" fmla="*/ 254 h 301"/>
                <a:gd name="T10" fmla="*/ 153 w 159"/>
                <a:gd name="T11" fmla="*/ 139 h 301"/>
                <a:gd name="T12" fmla="*/ 152 w 159"/>
                <a:gd name="T13" fmla="*/ 139 h 301"/>
                <a:gd name="T14" fmla="*/ 157 w 159"/>
                <a:gd name="T15" fmla="*/ 104 h 301"/>
                <a:gd name="T16" fmla="*/ 149 w 159"/>
                <a:gd name="T17" fmla="*/ 63 h 301"/>
                <a:gd name="T18" fmla="*/ 138 w 159"/>
                <a:gd name="T19" fmla="*/ 46 h 301"/>
                <a:gd name="T20" fmla="*/ 124 w 159"/>
                <a:gd name="T21" fmla="*/ 33 h 301"/>
                <a:gd name="T22" fmla="*/ 107 w 159"/>
                <a:gd name="T23" fmla="*/ 25 h 301"/>
                <a:gd name="T24" fmla="*/ 91 w 159"/>
                <a:gd name="T25" fmla="*/ 19 h 301"/>
                <a:gd name="T26" fmla="*/ 61 w 159"/>
                <a:gd name="T27" fmla="*/ 10 h 301"/>
                <a:gd name="T28" fmla="*/ 16 w 159"/>
                <a:gd name="T29" fmla="*/ 2 h 301"/>
                <a:gd name="T30" fmla="*/ 4 w 159"/>
                <a:gd name="T31" fmla="*/ 0 h 301"/>
                <a:gd name="T32" fmla="*/ 1 w 159"/>
                <a:gd name="T33" fmla="*/ 0 h 301"/>
                <a:gd name="T34" fmla="*/ 0 w 159"/>
                <a:gd name="T35" fmla="*/ 0 h 301"/>
                <a:gd name="T36" fmla="*/ 1 w 159"/>
                <a:gd name="T37" fmla="*/ 0 h 301"/>
                <a:gd name="T38" fmla="*/ 4 w 159"/>
                <a:gd name="T39" fmla="*/ 0 h 301"/>
                <a:gd name="T40" fmla="*/ 16 w 159"/>
                <a:gd name="T41" fmla="*/ 1 h 301"/>
                <a:gd name="T42" fmla="*/ 61 w 159"/>
                <a:gd name="T43" fmla="*/ 9 h 301"/>
                <a:gd name="T44" fmla="*/ 92 w 159"/>
                <a:gd name="T45" fmla="*/ 17 h 301"/>
                <a:gd name="T46" fmla="*/ 108 w 159"/>
                <a:gd name="T47" fmla="*/ 23 h 301"/>
                <a:gd name="T48" fmla="*/ 125 w 159"/>
                <a:gd name="T49" fmla="*/ 31 h 301"/>
                <a:gd name="T50" fmla="*/ 139 w 159"/>
                <a:gd name="T51" fmla="*/ 45 h 301"/>
                <a:gd name="T52" fmla="*/ 151 w 159"/>
                <a:gd name="T53" fmla="*/ 62 h 301"/>
                <a:gd name="T54" fmla="*/ 159 w 159"/>
                <a:gd name="T55" fmla="*/ 104 h 301"/>
                <a:gd name="T56" fmla="*/ 154 w 159"/>
                <a:gd name="T57" fmla="*/ 140 h 301"/>
                <a:gd name="T58" fmla="*/ 154 w 159"/>
                <a:gd name="T59" fmla="*/ 140 h 301"/>
                <a:gd name="T60" fmla="*/ 154 w 159"/>
                <a:gd name="T61" fmla="*/ 140 h 301"/>
                <a:gd name="T62" fmla="*/ 104 w 159"/>
                <a:gd name="T63" fmla="*/ 255 h 301"/>
                <a:gd name="T64" fmla="*/ 89 w 159"/>
                <a:gd name="T65" fmla="*/ 289 h 301"/>
                <a:gd name="T66" fmla="*/ 85 w 159"/>
                <a:gd name="T67" fmla="*/ 298 h 301"/>
                <a:gd name="T68" fmla="*/ 84 w 159"/>
                <a:gd name="T69" fmla="*/ 300 h 301"/>
                <a:gd name="T70" fmla="*/ 83 w 159"/>
                <a:gd name="T7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301">
                  <a:moveTo>
                    <a:pt x="83" y="301"/>
                  </a:moveTo>
                  <a:cubicBezTo>
                    <a:pt x="83" y="301"/>
                    <a:pt x="83" y="301"/>
                    <a:pt x="84" y="300"/>
                  </a:cubicBezTo>
                  <a:cubicBezTo>
                    <a:pt x="84" y="299"/>
                    <a:pt x="84" y="299"/>
                    <a:pt x="85" y="298"/>
                  </a:cubicBezTo>
                  <a:cubicBezTo>
                    <a:pt x="86" y="295"/>
                    <a:pt x="87" y="292"/>
                    <a:pt x="88" y="288"/>
                  </a:cubicBezTo>
                  <a:cubicBezTo>
                    <a:pt x="92" y="280"/>
                    <a:pt x="97" y="269"/>
                    <a:pt x="103" y="254"/>
                  </a:cubicBezTo>
                  <a:cubicBezTo>
                    <a:pt x="115" y="225"/>
                    <a:pt x="133" y="185"/>
                    <a:pt x="153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5" y="128"/>
                    <a:pt x="157" y="116"/>
                    <a:pt x="157" y="104"/>
                  </a:cubicBezTo>
                  <a:cubicBezTo>
                    <a:pt x="157" y="89"/>
                    <a:pt x="155" y="75"/>
                    <a:pt x="149" y="63"/>
                  </a:cubicBezTo>
                  <a:cubicBezTo>
                    <a:pt x="146" y="56"/>
                    <a:pt x="142" y="51"/>
                    <a:pt x="138" y="46"/>
                  </a:cubicBezTo>
                  <a:cubicBezTo>
                    <a:pt x="133" y="41"/>
                    <a:pt x="129" y="36"/>
                    <a:pt x="124" y="33"/>
                  </a:cubicBezTo>
                  <a:cubicBezTo>
                    <a:pt x="119" y="29"/>
                    <a:pt x="113" y="27"/>
                    <a:pt x="107" y="25"/>
                  </a:cubicBezTo>
                  <a:cubicBezTo>
                    <a:pt x="102" y="23"/>
                    <a:pt x="96" y="21"/>
                    <a:pt x="91" y="19"/>
                  </a:cubicBezTo>
                  <a:cubicBezTo>
                    <a:pt x="80" y="15"/>
                    <a:pt x="70" y="13"/>
                    <a:pt x="61" y="10"/>
                  </a:cubicBezTo>
                  <a:cubicBezTo>
                    <a:pt x="42" y="6"/>
                    <a:pt x="27" y="4"/>
                    <a:pt x="16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1" y="1"/>
                    <a:pt x="16" y="1"/>
                  </a:cubicBezTo>
                  <a:cubicBezTo>
                    <a:pt x="27" y="3"/>
                    <a:pt x="43" y="5"/>
                    <a:pt x="61" y="9"/>
                  </a:cubicBezTo>
                  <a:cubicBezTo>
                    <a:pt x="71" y="11"/>
                    <a:pt x="81" y="14"/>
                    <a:pt x="92" y="17"/>
                  </a:cubicBezTo>
                  <a:cubicBezTo>
                    <a:pt x="97" y="19"/>
                    <a:pt x="103" y="21"/>
                    <a:pt x="108" y="23"/>
                  </a:cubicBezTo>
                  <a:cubicBezTo>
                    <a:pt x="114" y="25"/>
                    <a:pt x="120" y="27"/>
                    <a:pt x="125" y="31"/>
                  </a:cubicBezTo>
                  <a:cubicBezTo>
                    <a:pt x="130" y="35"/>
                    <a:pt x="135" y="40"/>
                    <a:pt x="139" y="45"/>
                  </a:cubicBezTo>
                  <a:cubicBezTo>
                    <a:pt x="143" y="50"/>
                    <a:pt x="148" y="55"/>
                    <a:pt x="151" y="62"/>
                  </a:cubicBezTo>
                  <a:cubicBezTo>
                    <a:pt x="157" y="74"/>
                    <a:pt x="159" y="89"/>
                    <a:pt x="159" y="104"/>
                  </a:cubicBezTo>
                  <a:cubicBezTo>
                    <a:pt x="159" y="116"/>
                    <a:pt x="157" y="128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34" y="186"/>
                    <a:pt x="117" y="226"/>
                    <a:pt x="104" y="255"/>
                  </a:cubicBezTo>
                  <a:cubicBezTo>
                    <a:pt x="98" y="269"/>
                    <a:pt x="93" y="281"/>
                    <a:pt x="89" y="289"/>
                  </a:cubicBezTo>
                  <a:cubicBezTo>
                    <a:pt x="87" y="293"/>
                    <a:pt x="86" y="296"/>
                    <a:pt x="85" y="298"/>
                  </a:cubicBezTo>
                  <a:cubicBezTo>
                    <a:pt x="85" y="299"/>
                    <a:pt x="84" y="299"/>
                    <a:pt x="84" y="300"/>
                  </a:cubicBezTo>
                  <a:cubicBezTo>
                    <a:pt x="84" y="301"/>
                    <a:pt x="83" y="301"/>
                    <a:pt x="83" y="3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椭圆 446">
              <a:extLst>
                <a:ext uri="{FF2B5EF4-FFF2-40B4-BE49-F238E27FC236}">
                  <a16:creationId xmlns:a16="http://schemas.microsoft.com/office/drawing/2014/main" id="{66F26823-E62E-7FE6-2AE5-B7B036DCEFB6}"/>
                </a:ext>
              </a:extLst>
            </p:cNvPr>
            <p:cNvSpPr/>
            <p:nvPr/>
          </p:nvSpPr>
          <p:spPr bwMode="auto">
            <a:xfrm>
              <a:off x="3924301" y="5864225"/>
              <a:ext cx="4394200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任意多边形 40">
              <a:extLst>
                <a:ext uri="{FF2B5EF4-FFF2-40B4-BE49-F238E27FC236}">
                  <a16:creationId xmlns:a16="http://schemas.microsoft.com/office/drawing/2014/main" id="{4C079CD6-2358-52E5-3477-8A4FB02E496D}"/>
                </a:ext>
              </a:extLst>
            </p:cNvPr>
            <p:cNvSpPr/>
            <p:nvPr/>
          </p:nvSpPr>
          <p:spPr bwMode="auto">
            <a:xfrm>
              <a:off x="5157788" y="1703388"/>
              <a:ext cx="514350" cy="531813"/>
            </a:xfrm>
            <a:custGeom>
              <a:avLst/>
              <a:gdLst>
                <a:gd name="T0" fmla="*/ 11 w 210"/>
                <a:gd name="T1" fmla="*/ 217 h 217"/>
                <a:gd name="T2" fmla="*/ 50 w 210"/>
                <a:gd name="T3" fmla="*/ 195 h 217"/>
                <a:gd name="T4" fmla="*/ 105 w 210"/>
                <a:gd name="T5" fmla="*/ 210 h 217"/>
                <a:gd name="T6" fmla="*/ 210 w 210"/>
                <a:gd name="T7" fmla="*/ 105 h 217"/>
                <a:gd name="T8" fmla="*/ 105 w 210"/>
                <a:gd name="T9" fmla="*/ 0 h 217"/>
                <a:gd name="T10" fmla="*/ 0 w 210"/>
                <a:gd name="T11" fmla="*/ 105 h 217"/>
                <a:gd name="T12" fmla="*/ 22 w 210"/>
                <a:gd name="T13" fmla="*/ 170 h 217"/>
                <a:gd name="T14" fmla="*/ 22 w 210"/>
                <a:gd name="T15" fmla="*/ 170 h 217"/>
                <a:gd name="T16" fmla="*/ 11 w 210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7">
                  <a:moveTo>
                    <a:pt x="11" y="217"/>
                  </a:moveTo>
                  <a:cubicBezTo>
                    <a:pt x="50" y="195"/>
                    <a:pt x="50" y="195"/>
                    <a:pt x="50" y="195"/>
                  </a:cubicBezTo>
                  <a:cubicBezTo>
                    <a:pt x="66" y="205"/>
                    <a:pt x="85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30"/>
                    <a:pt x="8" y="152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lnTo>
                    <a:pt x="1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任意多边形 41">
              <a:extLst>
                <a:ext uri="{FF2B5EF4-FFF2-40B4-BE49-F238E27FC236}">
                  <a16:creationId xmlns:a16="http://schemas.microsoft.com/office/drawing/2014/main" id="{0B8DCA84-FA1E-CC41-CD95-6FF7C8119D2B}"/>
                </a:ext>
              </a:extLst>
            </p:cNvPr>
            <p:cNvSpPr/>
            <p:nvPr/>
          </p:nvSpPr>
          <p:spPr bwMode="auto">
            <a:xfrm>
              <a:off x="5154613" y="1700213"/>
              <a:ext cx="522288" cy="534988"/>
            </a:xfrm>
            <a:custGeom>
              <a:avLst/>
              <a:gdLst>
                <a:gd name="T0" fmla="*/ 12 w 213"/>
                <a:gd name="T1" fmla="*/ 218 h 218"/>
                <a:gd name="T2" fmla="*/ 23 w 213"/>
                <a:gd name="T3" fmla="*/ 171 h 218"/>
                <a:gd name="T4" fmla="*/ 23 w 213"/>
                <a:gd name="T5" fmla="*/ 170 h 218"/>
                <a:gd name="T6" fmla="*/ 23 w 213"/>
                <a:gd name="T7" fmla="*/ 170 h 218"/>
                <a:gd name="T8" fmla="*/ 23 w 213"/>
                <a:gd name="T9" fmla="*/ 170 h 218"/>
                <a:gd name="T10" fmla="*/ 23 w 213"/>
                <a:gd name="T11" fmla="*/ 171 h 218"/>
                <a:gd name="T12" fmla="*/ 1 w 213"/>
                <a:gd name="T13" fmla="*/ 120 h 218"/>
                <a:gd name="T14" fmla="*/ 1 w 213"/>
                <a:gd name="T15" fmla="*/ 104 h 218"/>
                <a:gd name="T16" fmla="*/ 1 w 213"/>
                <a:gd name="T17" fmla="*/ 95 h 218"/>
                <a:gd name="T18" fmla="*/ 2 w 213"/>
                <a:gd name="T19" fmla="*/ 86 h 218"/>
                <a:gd name="T20" fmla="*/ 16 w 213"/>
                <a:gd name="T21" fmla="*/ 51 h 218"/>
                <a:gd name="T22" fmla="*/ 45 w 213"/>
                <a:gd name="T23" fmla="*/ 20 h 218"/>
                <a:gd name="T24" fmla="*/ 85 w 213"/>
                <a:gd name="T25" fmla="*/ 3 h 218"/>
                <a:gd name="T26" fmla="*/ 132 w 213"/>
                <a:gd name="T27" fmla="*/ 4 h 218"/>
                <a:gd name="T28" fmla="*/ 175 w 213"/>
                <a:gd name="T29" fmla="*/ 26 h 218"/>
                <a:gd name="T30" fmla="*/ 204 w 213"/>
                <a:gd name="T31" fmla="*/ 67 h 218"/>
                <a:gd name="T32" fmla="*/ 211 w 213"/>
                <a:gd name="T33" fmla="*/ 114 h 218"/>
                <a:gd name="T34" fmla="*/ 199 w 213"/>
                <a:gd name="T35" fmla="*/ 157 h 218"/>
                <a:gd name="T36" fmla="*/ 171 w 213"/>
                <a:gd name="T37" fmla="*/ 189 h 218"/>
                <a:gd name="T38" fmla="*/ 137 w 213"/>
                <a:gd name="T39" fmla="*/ 207 h 218"/>
                <a:gd name="T40" fmla="*/ 103 w 213"/>
                <a:gd name="T41" fmla="*/ 212 h 218"/>
                <a:gd name="T42" fmla="*/ 51 w 213"/>
                <a:gd name="T43" fmla="*/ 196 h 218"/>
                <a:gd name="T44" fmla="*/ 51 w 213"/>
                <a:gd name="T45" fmla="*/ 196 h 218"/>
                <a:gd name="T46" fmla="*/ 12 w 213"/>
                <a:gd name="T47" fmla="*/ 218 h 218"/>
                <a:gd name="T48" fmla="*/ 51 w 213"/>
                <a:gd name="T49" fmla="*/ 196 h 218"/>
                <a:gd name="T50" fmla="*/ 51 w 213"/>
                <a:gd name="T51" fmla="*/ 196 h 218"/>
                <a:gd name="T52" fmla="*/ 103 w 213"/>
                <a:gd name="T53" fmla="*/ 211 h 218"/>
                <a:gd name="T54" fmla="*/ 137 w 213"/>
                <a:gd name="T55" fmla="*/ 206 h 218"/>
                <a:gd name="T56" fmla="*/ 171 w 213"/>
                <a:gd name="T57" fmla="*/ 188 h 218"/>
                <a:gd name="T58" fmla="*/ 197 w 213"/>
                <a:gd name="T59" fmla="*/ 157 h 218"/>
                <a:gd name="T60" fmla="*/ 210 w 213"/>
                <a:gd name="T61" fmla="*/ 114 h 218"/>
                <a:gd name="T62" fmla="*/ 203 w 213"/>
                <a:gd name="T63" fmla="*/ 68 h 218"/>
                <a:gd name="T64" fmla="*/ 174 w 213"/>
                <a:gd name="T65" fmla="*/ 28 h 218"/>
                <a:gd name="T66" fmla="*/ 132 w 213"/>
                <a:gd name="T67" fmla="*/ 5 h 218"/>
                <a:gd name="T68" fmla="*/ 86 w 213"/>
                <a:gd name="T69" fmla="*/ 4 h 218"/>
                <a:gd name="T70" fmla="*/ 45 w 213"/>
                <a:gd name="T71" fmla="*/ 22 h 218"/>
                <a:gd name="T72" fmla="*/ 17 w 213"/>
                <a:gd name="T73" fmla="*/ 51 h 218"/>
                <a:gd name="T74" fmla="*/ 4 w 213"/>
                <a:gd name="T75" fmla="*/ 86 h 218"/>
                <a:gd name="T76" fmla="*/ 2 w 213"/>
                <a:gd name="T77" fmla="*/ 95 h 218"/>
                <a:gd name="T78" fmla="*/ 2 w 213"/>
                <a:gd name="T79" fmla="*/ 104 h 218"/>
                <a:gd name="T80" fmla="*/ 2 w 213"/>
                <a:gd name="T81" fmla="*/ 120 h 218"/>
                <a:gd name="T82" fmla="*/ 23 w 213"/>
                <a:gd name="T83" fmla="*/ 170 h 218"/>
                <a:gd name="T84" fmla="*/ 23 w 213"/>
                <a:gd name="T85" fmla="*/ 171 h 218"/>
                <a:gd name="T86" fmla="*/ 23 w 213"/>
                <a:gd name="T87" fmla="*/ 171 h 218"/>
                <a:gd name="T88" fmla="*/ 23 w 213"/>
                <a:gd name="T89" fmla="*/ 171 h 218"/>
                <a:gd name="T90" fmla="*/ 23 w 213"/>
                <a:gd name="T91" fmla="*/ 171 h 218"/>
                <a:gd name="T92" fmla="*/ 12 w 213"/>
                <a:gd name="T9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8">
                  <a:moveTo>
                    <a:pt x="12" y="218"/>
                  </a:moveTo>
                  <a:cubicBezTo>
                    <a:pt x="12" y="215"/>
                    <a:pt x="16" y="201"/>
                    <a:pt x="23" y="171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3" y="159"/>
                    <a:pt x="4" y="142"/>
                    <a:pt x="1" y="120"/>
                  </a:cubicBezTo>
                  <a:cubicBezTo>
                    <a:pt x="1" y="115"/>
                    <a:pt x="0" y="110"/>
                    <a:pt x="1" y="104"/>
                  </a:cubicBezTo>
                  <a:cubicBezTo>
                    <a:pt x="1" y="101"/>
                    <a:pt x="1" y="98"/>
                    <a:pt x="1" y="95"/>
                  </a:cubicBezTo>
                  <a:cubicBezTo>
                    <a:pt x="1" y="92"/>
                    <a:pt x="2" y="89"/>
                    <a:pt x="2" y="86"/>
                  </a:cubicBezTo>
                  <a:cubicBezTo>
                    <a:pt x="5" y="74"/>
                    <a:pt x="9" y="62"/>
                    <a:pt x="16" y="51"/>
                  </a:cubicBezTo>
                  <a:cubicBezTo>
                    <a:pt x="23" y="39"/>
                    <a:pt x="33" y="29"/>
                    <a:pt x="45" y="20"/>
                  </a:cubicBezTo>
                  <a:cubicBezTo>
                    <a:pt x="56" y="12"/>
                    <a:pt x="70" y="6"/>
                    <a:pt x="85" y="3"/>
                  </a:cubicBezTo>
                  <a:cubicBezTo>
                    <a:pt x="100" y="0"/>
                    <a:pt x="116" y="0"/>
                    <a:pt x="132" y="4"/>
                  </a:cubicBezTo>
                  <a:cubicBezTo>
                    <a:pt x="148" y="8"/>
                    <a:pt x="163" y="15"/>
                    <a:pt x="175" y="26"/>
                  </a:cubicBezTo>
                  <a:cubicBezTo>
                    <a:pt x="188" y="38"/>
                    <a:pt x="198" y="52"/>
                    <a:pt x="204" y="67"/>
                  </a:cubicBezTo>
                  <a:cubicBezTo>
                    <a:pt x="210" y="82"/>
                    <a:pt x="213" y="99"/>
                    <a:pt x="211" y="114"/>
                  </a:cubicBezTo>
                  <a:cubicBezTo>
                    <a:pt x="210" y="130"/>
                    <a:pt x="206" y="145"/>
                    <a:pt x="199" y="157"/>
                  </a:cubicBezTo>
                  <a:cubicBezTo>
                    <a:pt x="192" y="170"/>
                    <a:pt x="182" y="181"/>
                    <a:pt x="171" y="189"/>
                  </a:cubicBezTo>
                  <a:cubicBezTo>
                    <a:pt x="161" y="198"/>
                    <a:pt x="149" y="204"/>
                    <a:pt x="137" y="207"/>
                  </a:cubicBezTo>
                  <a:cubicBezTo>
                    <a:pt x="125" y="211"/>
                    <a:pt x="114" y="212"/>
                    <a:pt x="103" y="212"/>
                  </a:cubicBezTo>
                  <a:cubicBezTo>
                    <a:pt x="81" y="211"/>
                    <a:pt x="63" y="204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26" y="210"/>
                    <a:pt x="14" y="217"/>
                    <a:pt x="12" y="218"/>
                  </a:cubicBezTo>
                  <a:cubicBezTo>
                    <a:pt x="14" y="217"/>
                    <a:pt x="26" y="210"/>
                    <a:pt x="51" y="196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4" y="203"/>
                    <a:pt x="82" y="210"/>
                    <a:pt x="103" y="211"/>
                  </a:cubicBezTo>
                  <a:cubicBezTo>
                    <a:pt x="114" y="211"/>
                    <a:pt x="125" y="210"/>
                    <a:pt x="137" y="206"/>
                  </a:cubicBezTo>
                  <a:cubicBezTo>
                    <a:pt x="148" y="203"/>
                    <a:pt x="160" y="197"/>
                    <a:pt x="171" y="188"/>
                  </a:cubicBezTo>
                  <a:cubicBezTo>
                    <a:pt x="181" y="180"/>
                    <a:pt x="190" y="169"/>
                    <a:pt x="197" y="157"/>
                  </a:cubicBezTo>
                  <a:cubicBezTo>
                    <a:pt x="204" y="144"/>
                    <a:pt x="209" y="129"/>
                    <a:pt x="210" y="114"/>
                  </a:cubicBezTo>
                  <a:cubicBezTo>
                    <a:pt x="211" y="99"/>
                    <a:pt x="209" y="83"/>
                    <a:pt x="203" y="68"/>
                  </a:cubicBezTo>
                  <a:cubicBezTo>
                    <a:pt x="197" y="52"/>
                    <a:pt x="187" y="39"/>
                    <a:pt x="174" y="28"/>
                  </a:cubicBezTo>
                  <a:cubicBezTo>
                    <a:pt x="162" y="17"/>
                    <a:pt x="147" y="9"/>
                    <a:pt x="132" y="5"/>
                  </a:cubicBezTo>
                  <a:cubicBezTo>
                    <a:pt x="116" y="2"/>
                    <a:pt x="100" y="1"/>
                    <a:pt x="86" y="4"/>
                  </a:cubicBezTo>
                  <a:cubicBezTo>
                    <a:pt x="71" y="7"/>
                    <a:pt x="57" y="13"/>
                    <a:pt x="45" y="22"/>
                  </a:cubicBezTo>
                  <a:cubicBezTo>
                    <a:pt x="34" y="30"/>
                    <a:pt x="24" y="40"/>
                    <a:pt x="17" y="51"/>
                  </a:cubicBezTo>
                  <a:cubicBezTo>
                    <a:pt x="10" y="63"/>
                    <a:pt x="6" y="75"/>
                    <a:pt x="4" y="86"/>
                  </a:cubicBezTo>
                  <a:cubicBezTo>
                    <a:pt x="3" y="89"/>
                    <a:pt x="3" y="92"/>
                    <a:pt x="2" y="95"/>
                  </a:cubicBezTo>
                  <a:cubicBezTo>
                    <a:pt x="2" y="98"/>
                    <a:pt x="2" y="101"/>
                    <a:pt x="2" y="104"/>
                  </a:cubicBezTo>
                  <a:cubicBezTo>
                    <a:pt x="1" y="110"/>
                    <a:pt x="2" y="115"/>
                    <a:pt x="2" y="120"/>
                  </a:cubicBezTo>
                  <a:cubicBezTo>
                    <a:pt x="5" y="142"/>
                    <a:pt x="14" y="159"/>
                    <a:pt x="23" y="170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16" y="201"/>
                    <a:pt x="12" y="215"/>
                    <a:pt x="12" y="2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任意多边形 42">
              <a:extLst>
                <a:ext uri="{FF2B5EF4-FFF2-40B4-BE49-F238E27FC236}">
                  <a16:creationId xmlns:a16="http://schemas.microsoft.com/office/drawing/2014/main" id="{6052A651-E872-81F7-59EF-0516FA9327C4}"/>
                </a:ext>
              </a:extLst>
            </p:cNvPr>
            <p:cNvSpPr/>
            <p:nvPr/>
          </p:nvSpPr>
          <p:spPr bwMode="auto">
            <a:xfrm>
              <a:off x="5270501" y="1865313"/>
              <a:ext cx="280988" cy="207963"/>
            </a:xfrm>
            <a:custGeom>
              <a:avLst/>
              <a:gdLst>
                <a:gd name="T0" fmla="*/ 0 w 177"/>
                <a:gd name="T1" fmla="*/ 69 h 131"/>
                <a:gd name="T2" fmla="*/ 23 w 177"/>
                <a:gd name="T3" fmla="*/ 46 h 131"/>
                <a:gd name="T4" fmla="*/ 67 w 177"/>
                <a:gd name="T5" fmla="*/ 85 h 131"/>
                <a:gd name="T6" fmla="*/ 155 w 177"/>
                <a:gd name="T7" fmla="*/ 0 h 131"/>
                <a:gd name="T8" fmla="*/ 177 w 177"/>
                <a:gd name="T9" fmla="*/ 25 h 131"/>
                <a:gd name="T10" fmla="*/ 64 w 177"/>
                <a:gd name="T11" fmla="*/ 131 h 131"/>
                <a:gd name="T12" fmla="*/ 0 w 177"/>
                <a:gd name="T1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1">
                  <a:moveTo>
                    <a:pt x="0" y="69"/>
                  </a:moveTo>
                  <a:lnTo>
                    <a:pt x="23" y="46"/>
                  </a:lnTo>
                  <a:lnTo>
                    <a:pt x="67" y="85"/>
                  </a:lnTo>
                  <a:lnTo>
                    <a:pt x="155" y="0"/>
                  </a:lnTo>
                  <a:lnTo>
                    <a:pt x="177" y="25"/>
                  </a:lnTo>
                  <a:lnTo>
                    <a:pt x="64" y="13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任意多边形 43">
              <a:extLst>
                <a:ext uri="{FF2B5EF4-FFF2-40B4-BE49-F238E27FC236}">
                  <a16:creationId xmlns:a16="http://schemas.microsoft.com/office/drawing/2014/main" id="{7A2AFDC3-CC5D-8FEF-A785-F83BA9FCC1F5}"/>
                </a:ext>
              </a:extLst>
            </p:cNvPr>
            <p:cNvSpPr/>
            <p:nvPr/>
          </p:nvSpPr>
          <p:spPr bwMode="auto">
            <a:xfrm>
              <a:off x="4668838" y="4392613"/>
              <a:ext cx="93663" cy="1473200"/>
            </a:xfrm>
            <a:custGeom>
              <a:avLst/>
              <a:gdLst>
                <a:gd name="T0" fmla="*/ 43 w 59"/>
                <a:gd name="T1" fmla="*/ 928 h 928"/>
                <a:gd name="T2" fmla="*/ 16 w 59"/>
                <a:gd name="T3" fmla="*/ 928 h 928"/>
                <a:gd name="T4" fmla="*/ 0 w 59"/>
                <a:gd name="T5" fmla="*/ 0 h 928"/>
                <a:gd name="T6" fmla="*/ 59 w 59"/>
                <a:gd name="T7" fmla="*/ 0 h 928"/>
                <a:gd name="T8" fmla="*/ 43 w 59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28">
                  <a:moveTo>
                    <a:pt x="43" y="928"/>
                  </a:moveTo>
                  <a:lnTo>
                    <a:pt x="16" y="928"/>
                  </a:lnTo>
                  <a:lnTo>
                    <a:pt x="0" y="0"/>
                  </a:lnTo>
                  <a:lnTo>
                    <a:pt x="59" y="0"/>
                  </a:lnTo>
                  <a:lnTo>
                    <a:pt x="43" y="92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任意多边形 44">
              <a:extLst>
                <a:ext uri="{FF2B5EF4-FFF2-40B4-BE49-F238E27FC236}">
                  <a16:creationId xmlns:a16="http://schemas.microsoft.com/office/drawing/2014/main" id="{08E76120-B5B1-8E3B-4E6D-0022A3C1ADEC}"/>
                </a:ext>
              </a:extLst>
            </p:cNvPr>
            <p:cNvSpPr/>
            <p:nvPr/>
          </p:nvSpPr>
          <p:spPr bwMode="auto">
            <a:xfrm>
              <a:off x="4667251" y="4391025"/>
              <a:ext cx="96838" cy="1477963"/>
            </a:xfrm>
            <a:custGeom>
              <a:avLst/>
              <a:gdLst>
                <a:gd name="T0" fmla="*/ 29 w 40"/>
                <a:gd name="T1" fmla="*/ 602 h 603"/>
                <a:gd name="T2" fmla="*/ 29 w 40"/>
                <a:gd name="T3" fmla="*/ 599 h 603"/>
                <a:gd name="T4" fmla="*/ 29 w 40"/>
                <a:gd name="T5" fmla="*/ 590 h 603"/>
                <a:gd name="T6" fmla="*/ 29 w 40"/>
                <a:gd name="T7" fmla="*/ 555 h 603"/>
                <a:gd name="T8" fmla="*/ 31 w 40"/>
                <a:gd name="T9" fmla="*/ 427 h 603"/>
                <a:gd name="T10" fmla="*/ 37 w 40"/>
                <a:gd name="T11" fmla="*/ 1 h 603"/>
                <a:gd name="T12" fmla="*/ 39 w 40"/>
                <a:gd name="T13" fmla="*/ 2 h 603"/>
                <a:gd name="T14" fmla="*/ 11 w 40"/>
                <a:gd name="T15" fmla="*/ 2 h 603"/>
                <a:gd name="T16" fmla="*/ 1 w 40"/>
                <a:gd name="T17" fmla="*/ 2 h 603"/>
                <a:gd name="T18" fmla="*/ 2 w 40"/>
                <a:gd name="T19" fmla="*/ 1 h 603"/>
                <a:gd name="T20" fmla="*/ 11 w 40"/>
                <a:gd name="T21" fmla="*/ 602 h 603"/>
                <a:gd name="T22" fmla="*/ 11 w 40"/>
                <a:gd name="T23" fmla="*/ 602 h 603"/>
                <a:gd name="T24" fmla="*/ 24 w 40"/>
                <a:gd name="T25" fmla="*/ 602 h 603"/>
                <a:gd name="T26" fmla="*/ 29 w 40"/>
                <a:gd name="T27" fmla="*/ 602 h 603"/>
                <a:gd name="T28" fmla="*/ 24 w 40"/>
                <a:gd name="T29" fmla="*/ 602 h 603"/>
                <a:gd name="T30" fmla="*/ 11 w 40"/>
                <a:gd name="T31" fmla="*/ 603 h 603"/>
                <a:gd name="T32" fmla="*/ 11 w 40"/>
                <a:gd name="T33" fmla="*/ 603 h 603"/>
                <a:gd name="T34" fmla="*/ 11 w 40"/>
                <a:gd name="T35" fmla="*/ 602 h 603"/>
                <a:gd name="T36" fmla="*/ 0 w 40"/>
                <a:gd name="T37" fmla="*/ 1 h 603"/>
                <a:gd name="T38" fmla="*/ 0 w 40"/>
                <a:gd name="T39" fmla="*/ 0 h 603"/>
                <a:gd name="T40" fmla="*/ 1 w 40"/>
                <a:gd name="T41" fmla="*/ 0 h 603"/>
                <a:gd name="T42" fmla="*/ 11 w 40"/>
                <a:gd name="T43" fmla="*/ 0 h 603"/>
                <a:gd name="T44" fmla="*/ 39 w 40"/>
                <a:gd name="T45" fmla="*/ 0 h 603"/>
                <a:gd name="T46" fmla="*/ 40 w 40"/>
                <a:gd name="T47" fmla="*/ 0 h 603"/>
                <a:gd name="T48" fmla="*/ 40 w 40"/>
                <a:gd name="T49" fmla="*/ 1 h 603"/>
                <a:gd name="T50" fmla="*/ 32 w 40"/>
                <a:gd name="T51" fmla="*/ 428 h 603"/>
                <a:gd name="T52" fmla="*/ 30 w 40"/>
                <a:gd name="T53" fmla="*/ 556 h 603"/>
                <a:gd name="T54" fmla="*/ 29 w 40"/>
                <a:gd name="T55" fmla="*/ 590 h 603"/>
                <a:gd name="T56" fmla="*/ 29 w 40"/>
                <a:gd name="T57" fmla="*/ 599 h 603"/>
                <a:gd name="T58" fmla="*/ 29 w 40"/>
                <a:gd name="T59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3">
                  <a:moveTo>
                    <a:pt x="29" y="602"/>
                  </a:moveTo>
                  <a:cubicBezTo>
                    <a:pt x="29" y="602"/>
                    <a:pt x="29" y="601"/>
                    <a:pt x="29" y="599"/>
                  </a:cubicBezTo>
                  <a:cubicBezTo>
                    <a:pt x="29" y="597"/>
                    <a:pt x="29" y="594"/>
                    <a:pt x="29" y="590"/>
                  </a:cubicBezTo>
                  <a:cubicBezTo>
                    <a:pt x="29" y="582"/>
                    <a:pt x="29" y="570"/>
                    <a:pt x="29" y="555"/>
                  </a:cubicBezTo>
                  <a:cubicBezTo>
                    <a:pt x="29" y="525"/>
                    <a:pt x="30" y="481"/>
                    <a:pt x="31" y="427"/>
                  </a:cubicBezTo>
                  <a:cubicBezTo>
                    <a:pt x="33" y="318"/>
                    <a:pt x="35" y="168"/>
                    <a:pt x="37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0" y="2"/>
                    <a:pt x="11" y="2"/>
                  </a:cubicBezTo>
                  <a:cubicBezTo>
                    <a:pt x="8" y="2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295"/>
                    <a:pt x="11" y="540"/>
                    <a:pt x="11" y="602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17" y="602"/>
                    <a:pt x="21" y="602"/>
                    <a:pt x="24" y="602"/>
                  </a:cubicBezTo>
                  <a:cubicBezTo>
                    <a:pt x="27" y="602"/>
                    <a:pt x="29" y="602"/>
                    <a:pt x="29" y="602"/>
                  </a:cubicBezTo>
                  <a:cubicBezTo>
                    <a:pt x="29" y="602"/>
                    <a:pt x="27" y="602"/>
                    <a:pt x="24" y="602"/>
                  </a:cubicBezTo>
                  <a:cubicBezTo>
                    <a:pt x="21" y="602"/>
                    <a:pt x="17" y="603"/>
                    <a:pt x="11" y="603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2"/>
                    <a:pt x="11" y="602"/>
                    <a:pt x="11" y="602"/>
                  </a:cubicBezTo>
                  <a:cubicBezTo>
                    <a:pt x="9" y="540"/>
                    <a:pt x="5" y="29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20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69"/>
                    <a:pt x="34" y="319"/>
                    <a:pt x="32" y="428"/>
                  </a:cubicBezTo>
                  <a:cubicBezTo>
                    <a:pt x="31" y="482"/>
                    <a:pt x="30" y="526"/>
                    <a:pt x="30" y="556"/>
                  </a:cubicBezTo>
                  <a:cubicBezTo>
                    <a:pt x="29" y="571"/>
                    <a:pt x="29" y="582"/>
                    <a:pt x="29" y="590"/>
                  </a:cubicBezTo>
                  <a:cubicBezTo>
                    <a:pt x="29" y="594"/>
                    <a:pt x="29" y="597"/>
                    <a:pt x="29" y="599"/>
                  </a:cubicBezTo>
                  <a:cubicBezTo>
                    <a:pt x="29" y="601"/>
                    <a:pt x="29" y="602"/>
                    <a:pt x="29" y="6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任意多边形 45">
              <a:extLst>
                <a:ext uri="{FF2B5EF4-FFF2-40B4-BE49-F238E27FC236}">
                  <a16:creationId xmlns:a16="http://schemas.microsoft.com/office/drawing/2014/main" id="{57FDA84D-F0C7-3FA4-238D-3C35684B7695}"/>
                </a:ext>
              </a:extLst>
            </p:cNvPr>
            <p:cNvSpPr/>
            <p:nvPr/>
          </p:nvSpPr>
          <p:spPr bwMode="auto">
            <a:xfrm>
              <a:off x="7478713" y="4397375"/>
              <a:ext cx="92075" cy="1468438"/>
            </a:xfrm>
            <a:custGeom>
              <a:avLst/>
              <a:gdLst>
                <a:gd name="T0" fmla="*/ 35 w 58"/>
                <a:gd name="T1" fmla="*/ 925 h 925"/>
                <a:gd name="T2" fmla="*/ 9 w 58"/>
                <a:gd name="T3" fmla="*/ 925 h 925"/>
                <a:gd name="T4" fmla="*/ 0 w 58"/>
                <a:gd name="T5" fmla="*/ 0 h 925"/>
                <a:gd name="T6" fmla="*/ 58 w 58"/>
                <a:gd name="T7" fmla="*/ 0 h 925"/>
                <a:gd name="T8" fmla="*/ 35 w 58"/>
                <a:gd name="T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5">
                  <a:moveTo>
                    <a:pt x="35" y="925"/>
                  </a:moveTo>
                  <a:lnTo>
                    <a:pt x="9" y="92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35" y="9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任意多边形 46">
              <a:extLst>
                <a:ext uri="{FF2B5EF4-FFF2-40B4-BE49-F238E27FC236}">
                  <a16:creationId xmlns:a16="http://schemas.microsoft.com/office/drawing/2014/main" id="{33B1D929-17F1-7C17-B5D5-B93FA24B4922}"/>
                </a:ext>
              </a:extLst>
            </p:cNvPr>
            <p:cNvSpPr/>
            <p:nvPr/>
          </p:nvSpPr>
          <p:spPr bwMode="auto">
            <a:xfrm>
              <a:off x="7475538" y="4395788"/>
              <a:ext cx="98425" cy="1473200"/>
            </a:xfrm>
            <a:custGeom>
              <a:avLst/>
              <a:gdLst>
                <a:gd name="T0" fmla="*/ 24 w 40"/>
                <a:gd name="T1" fmla="*/ 600 h 601"/>
                <a:gd name="T2" fmla="*/ 24 w 40"/>
                <a:gd name="T3" fmla="*/ 597 h 601"/>
                <a:gd name="T4" fmla="*/ 25 w 40"/>
                <a:gd name="T5" fmla="*/ 588 h 601"/>
                <a:gd name="T6" fmla="*/ 25 w 40"/>
                <a:gd name="T7" fmla="*/ 553 h 601"/>
                <a:gd name="T8" fmla="*/ 28 w 40"/>
                <a:gd name="T9" fmla="*/ 425 h 601"/>
                <a:gd name="T10" fmla="*/ 38 w 40"/>
                <a:gd name="T11" fmla="*/ 1 h 601"/>
                <a:gd name="T12" fmla="*/ 39 w 40"/>
                <a:gd name="T13" fmla="*/ 2 h 601"/>
                <a:gd name="T14" fmla="*/ 11 w 40"/>
                <a:gd name="T15" fmla="*/ 2 h 601"/>
                <a:gd name="T16" fmla="*/ 1 w 40"/>
                <a:gd name="T17" fmla="*/ 2 h 601"/>
                <a:gd name="T18" fmla="*/ 2 w 40"/>
                <a:gd name="T19" fmla="*/ 1 h 601"/>
                <a:gd name="T20" fmla="*/ 7 w 40"/>
                <a:gd name="T21" fmla="*/ 600 h 601"/>
                <a:gd name="T22" fmla="*/ 7 w 40"/>
                <a:gd name="T23" fmla="*/ 600 h 601"/>
                <a:gd name="T24" fmla="*/ 20 w 40"/>
                <a:gd name="T25" fmla="*/ 600 h 601"/>
                <a:gd name="T26" fmla="*/ 24 w 40"/>
                <a:gd name="T27" fmla="*/ 600 h 601"/>
                <a:gd name="T28" fmla="*/ 20 w 40"/>
                <a:gd name="T29" fmla="*/ 600 h 601"/>
                <a:gd name="T30" fmla="*/ 7 w 40"/>
                <a:gd name="T31" fmla="*/ 601 h 601"/>
                <a:gd name="T32" fmla="*/ 7 w 40"/>
                <a:gd name="T33" fmla="*/ 601 h 601"/>
                <a:gd name="T34" fmla="*/ 7 w 40"/>
                <a:gd name="T35" fmla="*/ 600 h 601"/>
                <a:gd name="T36" fmla="*/ 0 w 40"/>
                <a:gd name="T37" fmla="*/ 1 h 601"/>
                <a:gd name="T38" fmla="*/ 0 w 40"/>
                <a:gd name="T39" fmla="*/ 0 h 601"/>
                <a:gd name="T40" fmla="*/ 1 w 40"/>
                <a:gd name="T41" fmla="*/ 0 h 601"/>
                <a:gd name="T42" fmla="*/ 11 w 40"/>
                <a:gd name="T43" fmla="*/ 0 h 601"/>
                <a:gd name="T44" fmla="*/ 39 w 40"/>
                <a:gd name="T45" fmla="*/ 0 h 601"/>
                <a:gd name="T46" fmla="*/ 40 w 40"/>
                <a:gd name="T47" fmla="*/ 0 h 601"/>
                <a:gd name="T48" fmla="*/ 40 w 40"/>
                <a:gd name="T49" fmla="*/ 1 h 601"/>
                <a:gd name="T50" fmla="*/ 29 w 40"/>
                <a:gd name="T51" fmla="*/ 426 h 601"/>
                <a:gd name="T52" fmla="*/ 26 w 40"/>
                <a:gd name="T53" fmla="*/ 554 h 601"/>
                <a:gd name="T54" fmla="*/ 25 w 40"/>
                <a:gd name="T55" fmla="*/ 588 h 601"/>
                <a:gd name="T56" fmla="*/ 25 w 40"/>
                <a:gd name="T57" fmla="*/ 597 h 601"/>
                <a:gd name="T58" fmla="*/ 24 w 40"/>
                <a:gd name="T59" fmla="*/ 60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01">
                  <a:moveTo>
                    <a:pt x="24" y="600"/>
                  </a:moveTo>
                  <a:cubicBezTo>
                    <a:pt x="24" y="600"/>
                    <a:pt x="24" y="599"/>
                    <a:pt x="24" y="597"/>
                  </a:cubicBezTo>
                  <a:cubicBezTo>
                    <a:pt x="24" y="595"/>
                    <a:pt x="25" y="592"/>
                    <a:pt x="25" y="588"/>
                  </a:cubicBezTo>
                  <a:cubicBezTo>
                    <a:pt x="25" y="580"/>
                    <a:pt x="25" y="568"/>
                    <a:pt x="25" y="553"/>
                  </a:cubicBezTo>
                  <a:cubicBezTo>
                    <a:pt x="26" y="523"/>
                    <a:pt x="27" y="479"/>
                    <a:pt x="28" y="425"/>
                  </a:cubicBezTo>
                  <a:cubicBezTo>
                    <a:pt x="30" y="317"/>
                    <a:pt x="34" y="168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0" y="2"/>
                    <a:pt x="21" y="2"/>
                    <a:pt x="11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94"/>
                    <a:pt x="7" y="538"/>
                    <a:pt x="7" y="600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13" y="600"/>
                    <a:pt x="17" y="600"/>
                    <a:pt x="20" y="600"/>
                  </a:cubicBezTo>
                  <a:cubicBezTo>
                    <a:pt x="23" y="600"/>
                    <a:pt x="24" y="600"/>
                    <a:pt x="24" y="600"/>
                  </a:cubicBezTo>
                  <a:cubicBezTo>
                    <a:pt x="24" y="600"/>
                    <a:pt x="23" y="600"/>
                    <a:pt x="20" y="600"/>
                  </a:cubicBezTo>
                  <a:cubicBezTo>
                    <a:pt x="17" y="600"/>
                    <a:pt x="13" y="601"/>
                    <a:pt x="7" y="601"/>
                  </a:cubicBezTo>
                  <a:cubicBezTo>
                    <a:pt x="7" y="601"/>
                    <a:pt x="7" y="601"/>
                    <a:pt x="7" y="601"/>
                  </a:cubicBezTo>
                  <a:cubicBezTo>
                    <a:pt x="7" y="600"/>
                    <a:pt x="7" y="600"/>
                    <a:pt x="7" y="600"/>
                  </a:cubicBezTo>
                  <a:cubicBezTo>
                    <a:pt x="6" y="538"/>
                    <a:pt x="3" y="29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21" y="0"/>
                    <a:pt x="30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68"/>
                    <a:pt x="32" y="318"/>
                    <a:pt x="29" y="426"/>
                  </a:cubicBezTo>
                  <a:cubicBezTo>
                    <a:pt x="28" y="480"/>
                    <a:pt x="27" y="524"/>
                    <a:pt x="26" y="554"/>
                  </a:cubicBezTo>
                  <a:cubicBezTo>
                    <a:pt x="25" y="569"/>
                    <a:pt x="25" y="580"/>
                    <a:pt x="25" y="588"/>
                  </a:cubicBezTo>
                  <a:cubicBezTo>
                    <a:pt x="25" y="592"/>
                    <a:pt x="25" y="595"/>
                    <a:pt x="25" y="597"/>
                  </a:cubicBezTo>
                  <a:cubicBezTo>
                    <a:pt x="24" y="599"/>
                    <a:pt x="24" y="600"/>
                    <a:pt x="24" y="6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矩形 454">
              <a:extLst>
                <a:ext uri="{FF2B5EF4-FFF2-40B4-BE49-F238E27FC236}">
                  <a16:creationId xmlns:a16="http://schemas.microsoft.com/office/drawing/2014/main" id="{00016DC4-E312-77A3-35C1-C411CE945BC0}"/>
                </a:ext>
              </a:extLst>
            </p:cNvPr>
            <p:cNvSpPr/>
            <p:nvPr/>
          </p:nvSpPr>
          <p:spPr bwMode="auto">
            <a:xfrm>
              <a:off x="4464051" y="4279900"/>
              <a:ext cx="3421063" cy="1222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任意多边形 48">
              <a:extLst>
                <a:ext uri="{FF2B5EF4-FFF2-40B4-BE49-F238E27FC236}">
                  <a16:creationId xmlns:a16="http://schemas.microsoft.com/office/drawing/2014/main" id="{DE681198-B41C-293E-9E8C-ED6DA5D903C3}"/>
                </a:ext>
              </a:extLst>
            </p:cNvPr>
            <p:cNvSpPr/>
            <p:nvPr/>
          </p:nvSpPr>
          <p:spPr bwMode="auto">
            <a:xfrm>
              <a:off x="4464051" y="4278313"/>
              <a:ext cx="3424238" cy="127000"/>
            </a:xfrm>
            <a:custGeom>
              <a:avLst/>
              <a:gdLst>
                <a:gd name="T0" fmla="*/ 0 w 1397"/>
                <a:gd name="T1" fmla="*/ 1 h 52"/>
                <a:gd name="T2" fmla="*/ 7 w 1397"/>
                <a:gd name="T3" fmla="*/ 1 h 52"/>
                <a:gd name="T4" fmla="*/ 28 w 1397"/>
                <a:gd name="T5" fmla="*/ 1 h 52"/>
                <a:gd name="T6" fmla="*/ 109 w 1397"/>
                <a:gd name="T7" fmla="*/ 1 h 52"/>
                <a:gd name="T8" fmla="*/ 407 w 1397"/>
                <a:gd name="T9" fmla="*/ 1 h 52"/>
                <a:gd name="T10" fmla="*/ 1396 w 1397"/>
                <a:gd name="T11" fmla="*/ 0 h 52"/>
                <a:gd name="T12" fmla="*/ 1397 w 1397"/>
                <a:gd name="T13" fmla="*/ 0 h 52"/>
                <a:gd name="T14" fmla="*/ 1397 w 1397"/>
                <a:gd name="T15" fmla="*/ 1 h 52"/>
                <a:gd name="T16" fmla="*/ 1397 w 1397"/>
                <a:gd name="T17" fmla="*/ 51 h 52"/>
                <a:gd name="T18" fmla="*/ 1397 w 1397"/>
                <a:gd name="T19" fmla="*/ 51 h 52"/>
                <a:gd name="T20" fmla="*/ 1397 w 1397"/>
                <a:gd name="T21" fmla="*/ 52 h 52"/>
                <a:gd name="T22" fmla="*/ 1396 w 1397"/>
                <a:gd name="T23" fmla="*/ 52 h 52"/>
                <a:gd name="T24" fmla="*/ 0 w 1397"/>
                <a:gd name="T25" fmla="*/ 51 h 52"/>
                <a:gd name="T26" fmla="*/ 0 w 1397"/>
                <a:gd name="T27" fmla="*/ 51 h 52"/>
                <a:gd name="T28" fmla="*/ 0 w 1397"/>
                <a:gd name="T29" fmla="*/ 51 h 52"/>
                <a:gd name="T30" fmla="*/ 0 w 1397"/>
                <a:gd name="T31" fmla="*/ 13 h 52"/>
                <a:gd name="T32" fmla="*/ 0 w 1397"/>
                <a:gd name="T33" fmla="*/ 1 h 52"/>
                <a:gd name="T34" fmla="*/ 0 w 1397"/>
                <a:gd name="T35" fmla="*/ 51 h 52"/>
                <a:gd name="T36" fmla="*/ 0 w 1397"/>
                <a:gd name="T37" fmla="*/ 51 h 52"/>
                <a:gd name="T38" fmla="*/ 1396 w 1397"/>
                <a:gd name="T39" fmla="*/ 50 h 52"/>
                <a:gd name="T40" fmla="*/ 1395 w 1397"/>
                <a:gd name="T41" fmla="*/ 51 h 52"/>
                <a:gd name="T42" fmla="*/ 1395 w 1397"/>
                <a:gd name="T43" fmla="*/ 51 h 52"/>
                <a:gd name="T44" fmla="*/ 1395 w 1397"/>
                <a:gd name="T45" fmla="*/ 1 h 52"/>
                <a:gd name="T46" fmla="*/ 1396 w 1397"/>
                <a:gd name="T47" fmla="*/ 2 h 52"/>
                <a:gd name="T48" fmla="*/ 408 w 1397"/>
                <a:gd name="T49" fmla="*/ 2 h 52"/>
                <a:gd name="T50" fmla="*/ 109 w 1397"/>
                <a:gd name="T51" fmla="*/ 2 h 52"/>
                <a:gd name="T52" fmla="*/ 28 w 1397"/>
                <a:gd name="T53" fmla="*/ 2 h 52"/>
                <a:gd name="T54" fmla="*/ 7 w 1397"/>
                <a:gd name="T55" fmla="*/ 1 h 52"/>
                <a:gd name="T56" fmla="*/ 0 w 1397"/>
                <a:gd name="T5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7" h="52">
                  <a:moveTo>
                    <a:pt x="0" y="1"/>
                  </a:moveTo>
                  <a:cubicBezTo>
                    <a:pt x="0" y="1"/>
                    <a:pt x="2" y="1"/>
                    <a:pt x="7" y="1"/>
                  </a:cubicBezTo>
                  <a:cubicBezTo>
                    <a:pt x="12" y="1"/>
                    <a:pt x="19" y="1"/>
                    <a:pt x="28" y="1"/>
                  </a:cubicBezTo>
                  <a:cubicBezTo>
                    <a:pt x="46" y="1"/>
                    <a:pt x="74" y="1"/>
                    <a:pt x="109" y="1"/>
                  </a:cubicBezTo>
                  <a:cubicBezTo>
                    <a:pt x="179" y="1"/>
                    <a:pt x="281" y="1"/>
                    <a:pt x="407" y="1"/>
                  </a:cubicBezTo>
                  <a:cubicBezTo>
                    <a:pt x="659" y="1"/>
                    <a:pt x="1008" y="1"/>
                    <a:pt x="1396" y="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97" y="1"/>
                    <a:pt x="1397" y="1"/>
                    <a:pt x="1397" y="1"/>
                  </a:cubicBezTo>
                  <a:cubicBezTo>
                    <a:pt x="1397" y="17"/>
                    <a:pt x="1397" y="34"/>
                    <a:pt x="1397" y="51"/>
                  </a:cubicBezTo>
                  <a:cubicBezTo>
                    <a:pt x="1397" y="51"/>
                    <a:pt x="1397" y="51"/>
                    <a:pt x="1397" y="51"/>
                  </a:cubicBezTo>
                  <a:cubicBezTo>
                    <a:pt x="1397" y="52"/>
                    <a:pt x="1397" y="52"/>
                    <a:pt x="1397" y="52"/>
                  </a:cubicBezTo>
                  <a:cubicBezTo>
                    <a:pt x="1396" y="52"/>
                    <a:pt x="1396" y="52"/>
                    <a:pt x="1396" y="52"/>
                  </a:cubicBezTo>
                  <a:cubicBezTo>
                    <a:pt x="722" y="52"/>
                    <a:pt x="155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0" y="22"/>
                    <a:pt x="0" y="13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0" y="3"/>
                    <a:pt x="0" y="1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5" y="51"/>
                    <a:pt x="722" y="50"/>
                    <a:pt x="1396" y="50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51"/>
                    <a:pt x="1395" y="51"/>
                    <a:pt x="1395" y="51"/>
                  </a:cubicBezTo>
                  <a:cubicBezTo>
                    <a:pt x="1395" y="34"/>
                    <a:pt x="1395" y="17"/>
                    <a:pt x="1395" y="1"/>
                  </a:cubicBezTo>
                  <a:cubicBezTo>
                    <a:pt x="1396" y="2"/>
                    <a:pt x="1396" y="2"/>
                    <a:pt x="1396" y="2"/>
                  </a:cubicBezTo>
                  <a:cubicBezTo>
                    <a:pt x="1008" y="2"/>
                    <a:pt x="660" y="2"/>
                    <a:pt x="408" y="2"/>
                  </a:cubicBezTo>
                  <a:cubicBezTo>
                    <a:pt x="281" y="2"/>
                    <a:pt x="180" y="2"/>
                    <a:pt x="109" y="2"/>
                  </a:cubicBezTo>
                  <a:cubicBezTo>
                    <a:pt x="74" y="2"/>
                    <a:pt x="47" y="2"/>
                    <a:pt x="28" y="2"/>
                  </a:cubicBezTo>
                  <a:cubicBezTo>
                    <a:pt x="19" y="1"/>
                    <a:pt x="12" y="1"/>
                    <a:pt x="7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任意多边形 49">
              <a:extLst>
                <a:ext uri="{FF2B5EF4-FFF2-40B4-BE49-F238E27FC236}">
                  <a16:creationId xmlns:a16="http://schemas.microsoft.com/office/drawing/2014/main" id="{153EE890-5147-D7C3-253F-E9548188D4CE}"/>
                </a:ext>
              </a:extLst>
            </p:cNvPr>
            <p:cNvSpPr/>
            <p:nvPr/>
          </p:nvSpPr>
          <p:spPr bwMode="auto">
            <a:xfrm>
              <a:off x="4468813" y="4283075"/>
              <a:ext cx="720725" cy="90488"/>
            </a:xfrm>
            <a:custGeom>
              <a:avLst/>
              <a:gdLst>
                <a:gd name="T0" fmla="*/ 294 w 294"/>
                <a:gd name="T1" fmla="*/ 0 h 37"/>
                <a:gd name="T2" fmla="*/ 293 w 294"/>
                <a:gd name="T3" fmla="*/ 1 h 37"/>
                <a:gd name="T4" fmla="*/ 292 w 294"/>
                <a:gd name="T5" fmla="*/ 2 h 37"/>
                <a:gd name="T6" fmla="*/ 285 w 294"/>
                <a:gd name="T7" fmla="*/ 7 h 37"/>
                <a:gd name="T8" fmla="*/ 271 w 294"/>
                <a:gd name="T9" fmla="*/ 10 h 37"/>
                <a:gd name="T10" fmla="*/ 253 w 294"/>
                <a:gd name="T11" fmla="*/ 11 h 37"/>
                <a:gd name="T12" fmla="*/ 230 w 294"/>
                <a:gd name="T13" fmla="*/ 9 h 37"/>
                <a:gd name="T14" fmla="*/ 204 w 294"/>
                <a:gd name="T15" fmla="*/ 6 h 37"/>
                <a:gd name="T16" fmla="*/ 146 w 294"/>
                <a:gd name="T17" fmla="*/ 16 h 37"/>
                <a:gd name="T18" fmla="*/ 90 w 294"/>
                <a:gd name="T19" fmla="*/ 32 h 37"/>
                <a:gd name="T20" fmla="*/ 64 w 294"/>
                <a:gd name="T21" fmla="*/ 36 h 37"/>
                <a:gd name="T22" fmla="*/ 41 w 294"/>
                <a:gd name="T23" fmla="*/ 36 h 37"/>
                <a:gd name="T24" fmla="*/ 10 w 294"/>
                <a:gd name="T25" fmla="*/ 28 h 37"/>
                <a:gd name="T26" fmla="*/ 0 w 294"/>
                <a:gd name="T27" fmla="*/ 22 h 37"/>
                <a:gd name="T28" fmla="*/ 1 w 294"/>
                <a:gd name="T29" fmla="*/ 22 h 37"/>
                <a:gd name="T30" fmla="*/ 3 w 294"/>
                <a:gd name="T31" fmla="*/ 24 h 37"/>
                <a:gd name="T32" fmla="*/ 10 w 294"/>
                <a:gd name="T33" fmla="*/ 27 h 37"/>
                <a:gd name="T34" fmla="*/ 41 w 294"/>
                <a:gd name="T35" fmla="*/ 35 h 37"/>
                <a:gd name="T36" fmla="*/ 64 w 294"/>
                <a:gd name="T37" fmla="*/ 35 h 37"/>
                <a:gd name="T38" fmla="*/ 89 w 294"/>
                <a:gd name="T39" fmla="*/ 31 h 37"/>
                <a:gd name="T40" fmla="*/ 145 w 294"/>
                <a:gd name="T41" fmla="*/ 14 h 37"/>
                <a:gd name="T42" fmla="*/ 204 w 294"/>
                <a:gd name="T43" fmla="*/ 5 h 37"/>
                <a:gd name="T44" fmla="*/ 230 w 294"/>
                <a:gd name="T45" fmla="*/ 8 h 37"/>
                <a:gd name="T46" fmla="*/ 253 w 294"/>
                <a:gd name="T47" fmla="*/ 10 h 37"/>
                <a:gd name="T48" fmla="*/ 271 w 294"/>
                <a:gd name="T49" fmla="*/ 10 h 37"/>
                <a:gd name="T50" fmla="*/ 285 w 294"/>
                <a:gd name="T51" fmla="*/ 6 h 37"/>
                <a:gd name="T52" fmla="*/ 294 w 294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7">
                  <a:moveTo>
                    <a:pt x="294" y="0"/>
                  </a:moveTo>
                  <a:cubicBezTo>
                    <a:pt x="293" y="1"/>
                    <a:pt x="293" y="1"/>
                    <a:pt x="293" y="1"/>
                  </a:cubicBezTo>
                  <a:cubicBezTo>
                    <a:pt x="293" y="1"/>
                    <a:pt x="293" y="2"/>
                    <a:pt x="292" y="2"/>
                  </a:cubicBezTo>
                  <a:cubicBezTo>
                    <a:pt x="290" y="3"/>
                    <a:pt x="288" y="5"/>
                    <a:pt x="285" y="7"/>
                  </a:cubicBezTo>
                  <a:cubicBezTo>
                    <a:pt x="281" y="8"/>
                    <a:pt x="277" y="10"/>
                    <a:pt x="271" y="10"/>
                  </a:cubicBezTo>
                  <a:cubicBezTo>
                    <a:pt x="266" y="11"/>
                    <a:pt x="260" y="11"/>
                    <a:pt x="253" y="11"/>
                  </a:cubicBezTo>
                  <a:cubicBezTo>
                    <a:pt x="246" y="11"/>
                    <a:pt x="238" y="10"/>
                    <a:pt x="230" y="9"/>
                  </a:cubicBezTo>
                  <a:cubicBezTo>
                    <a:pt x="222" y="8"/>
                    <a:pt x="213" y="7"/>
                    <a:pt x="204" y="6"/>
                  </a:cubicBezTo>
                  <a:cubicBezTo>
                    <a:pt x="186" y="6"/>
                    <a:pt x="166" y="10"/>
                    <a:pt x="146" y="16"/>
                  </a:cubicBezTo>
                  <a:cubicBezTo>
                    <a:pt x="126" y="21"/>
                    <a:pt x="108" y="28"/>
                    <a:pt x="90" y="32"/>
                  </a:cubicBezTo>
                  <a:cubicBezTo>
                    <a:pt x="81" y="34"/>
                    <a:pt x="72" y="35"/>
                    <a:pt x="64" y="36"/>
                  </a:cubicBezTo>
                  <a:cubicBezTo>
                    <a:pt x="56" y="37"/>
                    <a:pt x="48" y="37"/>
                    <a:pt x="41" y="36"/>
                  </a:cubicBezTo>
                  <a:cubicBezTo>
                    <a:pt x="27" y="35"/>
                    <a:pt x="17" y="31"/>
                    <a:pt x="10" y="28"/>
                  </a:cubicBezTo>
                  <a:cubicBezTo>
                    <a:pt x="3" y="25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3" y="24"/>
                  </a:cubicBezTo>
                  <a:cubicBezTo>
                    <a:pt x="4" y="25"/>
                    <a:pt x="7" y="26"/>
                    <a:pt x="10" y="27"/>
                  </a:cubicBezTo>
                  <a:cubicBezTo>
                    <a:pt x="17" y="31"/>
                    <a:pt x="28" y="34"/>
                    <a:pt x="41" y="35"/>
                  </a:cubicBezTo>
                  <a:cubicBezTo>
                    <a:pt x="48" y="36"/>
                    <a:pt x="56" y="36"/>
                    <a:pt x="64" y="35"/>
                  </a:cubicBezTo>
                  <a:cubicBezTo>
                    <a:pt x="72" y="34"/>
                    <a:pt x="80" y="33"/>
                    <a:pt x="89" y="31"/>
                  </a:cubicBezTo>
                  <a:cubicBezTo>
                    <a:pt x="107" y="27"/>
                    <a:pt x="125" y="20"/>
                    <a:pt x="145" y="14"/>
                  </a:cubicBezTo>
                  <a:cubicBezTo>
                    <a:pt x="165" y="8"/>
                    <a:pt x="186" y="5"/>
                    <a:pt x="204" y="5"/>
                  </a:cubicBezTo>
                  <a:cubicBezTo>
                    <a:pt x="213" y="5"/>
                    <a:pt x="222" y="7"/>
                    <a:pt x="230" y="8"/>
                  </a:cubicBezTo>
                  <a:cubicBezTo>
                    <a:pt x="238" y="9"/>
                    <a:pt x="246" y="10"/>
                    <a:pt x="253" y="10"/>
                  </a:cubicBezTo>
                  <a:cubicBezTo>
                    <a:pt x="260" y="10"/>
                    <a:pt x="266" y="10"/>
                    <a:pt x="271" y="10"/>
                  </a:cubicBezTo>
                  <a:cubicBezTo>
                    <a:pt x="277" y="9"/>
                    <a:pt x="281" y="8"/>
                    <a:pt x="285" y="6"/>
                  </a:cubicBezTo>
                  <a:cubicBezTo>
                    <a:pt x="291" y="3"/>
                    <a:pt x="29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任意多边形 50">
              <a:extLst>
                <a:ext uri="{FF2B5EF4-FFF2-40B4-BE49-F238E27FC236}">
                  <a16:creationId xmlns:a16="http://schemas.microsoft.com/office/drawing/2014/main" id="{8F0AE28D-37E8-1D87-09A9-D1878557E546}"/>
                </a:ext>
              </a:extLst>
            </p:cNvPr>
            <p:cNvSpPr/>
            <p:nvPr/>
          </p:nvSpPr>
          <p:spPr bwMode="auto">
            <a:xfrm>
              <a:off x="4500563" y="4284663"/>
              <a:ext cx="312738" cy="49213"/>
            </a:xfrm>
            <a:custGeom>
              <a:avLst/>
              <a:gdLst>
                <a:gd name="T0" fmla="*/ 128 w 128"/>
                <a:gd name="T1" fmla="*/ 0 h 20"/>
                <a:gd name="T2" fmla="*/ 124 w 128"/>
                <a:gd name="T3" fmla="*/ 3 h 20"/>
                <a:gd name="T4" fmla="*/ 111 w 128"/>
                <a:gd name="T5" fmla="*/ 9 h 20"/>
                <a:gd name="T6" fmla="*/ 90 w 128"/>
                <a:gd name="T7" fmla="*/ 16 h 20"/>
                <a:gd name="T8" fmla="*/ 63 w 128"/>
                <a:gd name="T9" fmla="*/ 20 h 20"/>
                <a:gd name="T10" fmla="*/ 14 w 128"/>
                <a:gd name="T11" fmla="*/ 12 h 20"/>
                <a:gd name="T12" fmla="*/ 3 w 128"/>
                <a:gd name="T13" fmla="*/ 4 h 20"/>
                <a:gd name="T14" fmla="*/ 1 w 128"/>
                <a:gd name="T15" fmla="*/ 1 h 20"/>
                <a:gd name="T16" fmla="*/ 0 w 128"/>
                <a:gd name="T17" fmla="*/ 0 h 20"/>
                <a:gd name="T18" fmla="*/ 3 w 128"/>
                <a:gd name="T19" fmla="*/ 4 h 20"/>
                <a:gd name="T20" fmla="*/ 15 w 128"/>
                <a:gd name="T21" fmla="*/ 11 h 20"/>
                <a:gd name="T22" fmla="*/ 63 w 128"/>
                <a:gd name="T23" fmla="*/ 18 h 20"/>
                <a:gd name="T24" fmla="*/ 90 w 128"/>
                <a:gd name="T25" fmla="*/ 15 h 20"/>
                <a:gd name="T26" fmla="*/ 111 w 128"/>
                <a:gd name="T27" fmla="*/ 9 h 20"/>
                <a:gd name="T28" fmla="*/ 123 w 128"/>
                <a:gd name="T29" fmla="*/ 2 h 20"/>
                <a:gd name="T30" fmla="*/ 128 w 12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20">
                  <a:moveTo>
                    <a:pt x="128" y="0"/>
                  </a:moveTo>
                  <a:cubicBezTo>
                    <a:pt x="128" y="0"/>
                    <a:pt x="127" y="1"/>
                    <a:pt x="124" y="3"/>
                  </a:cubicBezTo>
                  <a:cubicBezTo>
                    <a:pt x="121" y="5"/>
                    <a:pt x="117" y="7"/>
                    <a:pt x="111" y="9"/>
                  </a:cubicBezTo>
                  <a:cubicBezTo>
                    <a:pt x="105" y="12"/>
                    <a:pt x="98" y="14"/>
                    <a:pt x="90" y="16"/>
                  </a:cubicBezTo>
                  <a:cubicBezTo>
                    <a:pt x="82" y="18"/>
                    <a:pt x="73" y="20"/>
                    <a:pt x="63" y="20"/>
                  </a:cubicBezTo>
                  <a:cubicBezTo>
                    <a:pt x="43" y="20"/>
                    <a:pt x="26" y="16"/>
                    <a:pt x="14" y="12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3" y="4"/>
                  </a:cubicBezTo>
                  <a:cubicBezTo>
                    <a:pt x="5" y="6"/>
                    <a:pt x="9" y="9"/>
                    <a:pt x="15" y="11"/>
                  </a:cubicBezTo>
                  <a:cubicBezTo>
                    <a:pt x="26" y="15"/>
                    <a:pt x="44" y="19"/>
                    <a:pt x="63" y="18"/>
                  </a:cubicBezTo>
                  <a:cubicBezTo>
                    <a:pt x="73" y="18"/>
                    <a:pt x="82" y="17"/>
                    <a:pt x="90" y="15"/>
                  </a:cubicBezTo>
                  <a:cubicBezTo>
                    <a:pt x="98" y="13"/>
                    <a:pt x="105" y="11"/>
                    <a:pt x="111" y="9"/>
                  </a:cubicBezTo>
                  <a:cubicBezTo>
                    <a:pt x="116" y="6"/>
                    <a:pt x="121" y="4"/>
                    <a:pt x="123" y="2"/>
                  </a:cubicBezTo>
                  <a:cubicBezTo>
                    <a:pt x="126" y="1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任意多边形 51">
              <a:extLst>
                <a:ext uri="{FF2B5EF4-FFF2-40B4-BE49-F238E27FC236}">
                  <a16:creationId xmlns:a16="http://schemas.microsoft.com/office/drawing/2014/main" id="{F1E0C238-DD4C-F074-7C74-D3E874F52C2C}"/>
                </a:ext>
              </a:extLst>
            </p:cNvPr>
            <p:cNvSpPr/>
            <p:nvPr/>
          </p:nvSpPr>
          <p:spPr bwMode="auto">
            <a:xfrm>
              <a:off x="5343526" y="4306888"/>
              <a:ext cx="433388" cy="90488"/>
            </a:xfrm>
            <a:custGeom>
              <a:avLst/>
              <a:gdLst>
                <a:gd name="T0" fmla="*/ 112 w 177"/>
                <a:gd name="T1" fmla="*/ 22 h 37"/>
                <a:gd name="T2" fmla="*/ 114 w 177"/>
                <a:gd name="T3" fmla="*/ 23 h 37"/>
                <a:gd name="T4" fmla="*/ 120 w 177"/>
                <a:gd name="T5" fmla="*/ 24 h 37"/>
                <a:gd name="T6" fmla="*/ 145 w 177"/>
                <a:gd name="T7" fmla="*/ 21 h 37"/>
                <a:gd name="T8" fmla="*/ 145 w 177"/>
                <a:gd name="T9" fmla="*/ 22 h 37"/>
                <a:gd name="T10" fmla="*/ 114 w 177"/>
                <a:gd name="T11" fmla="*/ 12 h 37"/>
                <a:gd name="T12" fmla="*/ 75 w 177"/>
                <a:gd name="T13" fmla="*/ 21 h 37"/>
                <a:gd name="T14" fmla="*/ 72 w 177"/>
                <a:gd name="T15" fmla="*/ 24 h 37"/>
                <a:gd name="T16" fmla="*/ 75 w 177"/>
                <a:gd name="T17" fmla="*/ 27 h 37"/>
                <a:gd name="T18" fmla="*/ 80 w 177"/>
                <a:gd name="T19" fmla="*/ 29 h 37"/>
                <a:gd name="T20" fmla="*/ 86 w 177"/>
                <a:gd name="T21" fmla="*/ 30 h 37"/>
                <a:gd name="T22" fmla="*/ 111 w 177"/>
                <a:gd name="T23" fmla="*/ 34 h 37"/>
                <a:gd name="T24" fmla="*/ 137 w 177"/>
                <a:gd name="T25" fmla="*/ 35 h 37"/>
                <a:gd name="T26" fmla="*/ 151 w 177"/>
                <a:gd name="T27" fmla="*/ 34 h 37"/>
                <a:gd name="T28" fmla="*/ 157 w 177"/>
                <a:gd name="T29" fmla="*/ 33 h 37"/>
                <a:gd name="T30" fmla="*/ 164 w 177"/>
                <a:gd name="T31" fmla="*/ 31 h 37"/>
                <a:gd name="T32" fmla="*/ 172 w 177"/>
                <a:gd name="T33" fmla="*/ 26 h 37"/>
                <a:gd name="T34" fmla="*/ 174 w 177"/>
                <a:gd name="T35" fmla="*/ 18 h 37"/>
                <a:gd name="T36" fmla="*/ 167 w 177"/>
                <a:gd name="T37" fmla="*/ 12 h 37"/>
                <a:gd name="T38" fmla="*/ 158 w 177"/>
                <a:gd name="T39" fmla="*/ 9 h 37"/>
                <a:gd name="T40" fmla="*/ 119 w 177"/>
                <a:gd name="T41" fmla="*/ 2 h 37"/>
                <a:gd name="T42" fmla="*/ 53 w 177"/>
                <a:gd name="T43" fmla="*/ 11 h 37"/>
                <a:gd name="T44" fmla="*/ 13 w 177"/>
                <a:gd name="T45" fmla="*/ 28 h 37"/>
                <a:gd name="T46" fmla="*/ 4 w 177"/>
                <a:gd name="T47" fmla="*/ 35 h 37"/>
                <a:gd name="T48" fmla="*/ 1 w 177"/>
                <a:gd name="T49" fmla="*/ 36 h 37"/>
                <a:gd name="T50" fmla="*/ 0 w 177"/>
                <a:gd name="T51" fmla="*/ 37 h 37"/>
                <a:gd name="T52" fmla="*/ 1 w 177"/>
                <a:gd name="T53" fmla="*/ 36 h 37"/>
                <a:gd name="T54" fmla="*/ 3 w 177"/>
                <a:gd name="T55" fmla="*/ 34 h 37"/>
                <a:gd name="T56" fmla="*/ 13 w 177"/>
                <a:gd name="T57" fmla="*/ 28 h 37"/>
                <a:gd name="T58" fmla="*/ 53 w 177"/>
                <a:gd name="T59" fmla="*/ 10 h 37"/>
                <a:gd name="T60" fmla="*/ 119 w 177"/>
                <a:gd name="T61" fmla="*/ 1 h 37"/>
                <a:gd name="T62" fmla="*/ 159 w 177"/>
                <a:gd name="T63" fmla="*/ 8 h 37"/>
                <a:gd name="T64" fmla="*/ 168 w 177"/>
                <a:gd name="T65" fmla="*/ 11 h 37"/>
                <a:gd name="T66" fmla="*/ 176 w 177"/>
                <a:gd name="T67" fmla="*/ 18 h 37"/>
                <a:gd name="T68" fmla="*/ 174 w 177"/>
                <a:gd name="T69" fmla="*/ 27 h 37"/>
                <a:gd name="T70" fmla="*/ 165 w 177"/>
                <a:gd name="T71" fmla="*/ 32 h 37"/>
                <a:gd name="T72" fmla="*/ 158 w 177"/>
                <a:gd name="T73" fmla="*/ 34 h 37"/>
                <a:gd name="T74" fmla="*/ 151 w 177"/>
                <a:gd name="T75" fmla="*/ 35 h 37"/>
                <a:gd name="T76" fmla="*/ 137 w 177"/>
                <a:gd name="T77" fmla="*/ 36 h 37"/>
                <a:gd name="T78" fmla="*/ 110 w 177"/>
                <a:gd name="T79" fmla="*/ 35 h 37"/>
                <a:gd name="T80" fmla="*/ 86 w 177"/>
                <a:gd name="T81" fmla="*/ 31 h 37"/>
                <a:gd name="T82" fmla="*/ 80 w 177"/>
                <a:gd name="T83" fmla="*/ 30 h 37"/>
                <a:gd name="T84" fmla="*/ 74 w 177"/>
                <a:gd name="T85" fmla="*/ 28 h 37"/>
                <a:gd name="T86" fmla="*/ 71 w 177"/>
                <a:gd name="T87" fmla="*/ 26 h 37"/>
                <a:gd name="T88" fmla="*/ 70 w 177"/>
                <a:gd name="T89" fmla="*/ 24 h 37"/>
                <a:gd name="T90" fmla="*/ 74 w 177"/>
                <a:gd name="T91" fmla="*/ 20 h 37"/>
                <a:gd name="T92" fmla="*/ 115 w 177"/>
                <a:gd name="T93" fmla="*/ 11 h 37"/>
                <a:gd name="T94" fmla="*/ 145 w 177"/>
                <a:gd name="T95" fmla="*/ 21 h 37"/>
                <a:gd name="T96" fmla="*/ 146 w 177"/>
                <a:gd name="T97" fmla="*/ 22 h 37"/>
                <a:gd name="T98" fmla="*/ 145 w 177"/>
                <a:gd name="T99" fmla="*/ 22 h 37"/>
                <a:gd name="T100" fmla="*/ 120 w 177"/>
                <a:gd name="T101" fmla="*/ 25 h 37"/>
                <a:gd name="T102" fmla="*/ 112 w 177"/>
                <a:gd name="T10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37">
                  <a:moveTo>
                    <a:pt x="112" y="22"/>
                  </a:moveTo>
                  <a:cubicBezTo>
                    <a:pt x="112" y="22"/>
                    <a:pt x="112" y="22"/>
                    <a:pt x="114" y="23"/>
                  </a:cubicBezTo>
                  <a:cubicBezTo>
                    <a:pt x="115" y="23"/>
                    <a:pt x="117" y="24"/>
                    <a:pt x="120" y="24"/>
                  </a:cubicBezTo>
                  <a:cubicBezTo>
                    <a:pt x="126" y="25"/>
                    <a:pt x="135" y="25"/>
                    <a:pt x="145" y="21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7" y="17"/>
                    <a:pt x="127" y="13"/>
                    <a:pt x="114" y="12"/>
                  </a:cubicBezTo>
                  <a:cubicBezTo>
                    <a:pt x="102" y="11"/>
                    <a:pt x="87" y="13"/>
                    <a:pt x="75" y="21"/>
                  </a:cubicBezTo>
                  <a:cubicBezTo>
                    <a:pt x="73" y="21"/>
                    <a:pt x="72" y="23"/>
                    <a:pt x="72" y="24"/>
                  </a:cubicBezTo>
                  <a:cubicBezTo>
                    <a:pt x="72" y="25"/>
                    <a:pt x="73" y="26"/>
                    <a:pt x="75" y="27"/>
                  </a:cubicBezTo>
                  <a:cubicBezTo>
                    <a:pt x="76" y="28"/>
                    <a:pt x="78" y="28"/>
                    <a:pt x="80" y="29"/>
                  </a:cubicBezTo>
                  <a:cubicBezTo>
                    <a:pt x="82" y="29"/>
                    <a:pt x="84" y="29"/>
                    <a:pt x="86" y="30"/>
                  </a:cubicBezTo>
                  <a:cubicBezTo>
                    <a:pt x="94" y="31"/>
                    <a:pt x="102" y="33"/>
                    <a:pt x="111" y="34"/>
                  </a:cubicBezTo>
                  <a:cubicBezTo>
                    <a:pt x="119" y="35"/>
                    <a:pt x="128" y="35"/>
                    <a:pt x="137" y="35"/>
                  </a:cubicBezTo>
                  <a:cubicBezTo>
                    <a:pt x="142" y="35"/>
                    <a:pt x="146" y="35"/>
                    <a:pt x="151" y="34"/>
                  </a:cubicBezTo>
                  <a:cubicBezTo>
                    <a:pt x="153" y="34"/>
                    <a:pt x="155" y="33"/>
                    <a:pt x="157" y="33"/>
                  </a:cubicBezTo>
                  <a:cubicBezTo>
                    <a:pt x="160" y="32"/>
                    <a:pt x="162" y="32"/>
                    <a:pt x="164" y="31"/>
                  </a:cubicBezTo>
                  <a:cubicBezTo>
                    <a:pt x="167" y="30"/>
                    <a:pt x="170" y="28"/>
                    <a:pt x="172" y="26"/>
                  </a:cubicBezTo>
                  <a:cubicBezTo>
                    <a:pt x="174" y="24"/>
                    <a:pt x="175" y="21"/>
                    <a:pt x="174" y="18"/>
                  </a:cubicBezTo>
                  <a:cubicBezTo>
                    <a:pt x="173" y="16"/>
                    <a:pt x="170" y="14"/>
                    <a:pt x="167" y="12"/>
                  </a:cubicBezTo>
                  <a:cubicBezTo>
                    <a:pt x="164" y="11"/>
                    <a:pt x="161" y="10"/>
                    <a:pt x="158" y="9"/>
                  </a:cubicBezTo>
                  <a:cubicBezTo>
                    <a:pt x="145" y="5"/>
                    <a:pt x="132" y="3"/>
                    <a:pt x="119" y="2"/>
                  </a:cubicBezTo>
                  <a:cubicBezTo>
                    <a:pt x="94" y="1"/>
                    <a:pt x="71" y="5"/>
                    <a:pt x="53" y="11"/>
                  </a:cubicBezTo>
                  <a:cubicBezTo>
                    <a:pt x="35" y="16"/>
                    <a:pt x="22" y="23"/>
                    <a:pt x="13" y="28"/>
                  </a:cubicBezTo>
                  <a:cubicBezTo>
                    <a:pt x="9" y="31"/>
                    <a:pt x="6" y="33"/>
                    <a:pt x="4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1" y="36"/>
                  </a:cubicBezTo>
                  <a:cubicBezTo>
                    <a:pt x="2" y="36"/>
                    <a:pt x="2" y="35"/>
                    <a:pt x="3" y="34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21" y="22"/>
                    <a:pt x="35" y="15"/>
                    <a:pt x="53" y="10"/>
                  </a:cubicBezTo>
                  <a:cubicBezTo>
                    <a:pt x="71" y="4"/>
                    <a:pt x="94" y="0"/>
                    <a:pt x="119" y="1"/>
                  </a:cubicBezTo>
                  <a:cubicBezTo>
                    <a:pt x="132" y="2"/>
                    <a:pt x="146" y="3"/>
                    <a:pt x="159" y="8"/>
                  </a:cubicBezTo>
                  <a:cubicBezTo>
                    <a:pt x="162" y="9"/>
                    <a:pt x="165" y="10"/>
                    <a:pt x="168" y="11"/>
                  </a:cubicBezTo>
                  <a:cubicBezTo>
                    <a:pt x="171" y="13"/>
                    <a:pt x="174" y="15"/>
                    <a:pt x="176" y="18"/>
                  </a:cubicBezTo>
                  <a:cubicBezTo>
                    <a:pt x="177" y="21"/>
                    <a:pt x="176" y="25"/>
                    <a:pt x="174" y="27"/>
                  </a:cubicBezTo>
                  <a:cubicBezTo>
                    <a:pt x="171" y="29"/>
                    <a:pt x="168" y="31"/>
                    <a:pt x="165" y="32"/>
                  </a:cubicBezTo>
                  <a:cubicBezTo>
                    <a:pt x="162" y="33"/>
                    <a:pt x="160" y="34"/>
                    <a:pt x="158" y="34"/>
                  </a:cubicBezTo>
                  <a:cubicBezTo>
                    <a:pt x="155" y="35"/>
                    <a:pt x="153" y="35"/>
                    <a:pt x="151" y="35"/>
                  </a:cubicBezTo>
                  <a:cubicBezTo>
                    <a:pt x="146" y="36"/>
                    <a:pt x="142" y="36"/>
                    <a:pt x="137" y="36"/>
                  </a:cubicBezTo>
                  <a:cubicBezTo>
                    <a:pt x="128" y="37"/>
                    <a:pt x="119" y="36"/>
                    <a:pt x="110" y="35"/>
                  </a:cubicBezTo>
                  <a:cubicBezTo>
                    <a:pt x="102" y="34"/>
                    <a:pt x="94" y="32"/>
                    <a:pt x="86" y="31"/>
                  </a:cubicBezTo>
                  <a:cubicBezTo>
                    <a:pt x="84" y="31"/>
                    <a:pt x="82" y="30"/>
                    <a:pt x="80" y="30"/>
                  </a:cubicBezTo>
                  <a:cubicBezTo>
                    <a:pt x="78" y="29"/>
                    <a:pt x="76" y="29"/>
                    <a:pt x="74" y="28"/>
                  </a:cubicBezTo>
                  <a:cubicBezTo>
                    <a:pt x="73" y="28"/>
                    <a:pt x="72" y="27"/>
                    <a:pt x="71" y="26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71" y="22"/>
                    <a:pt x="73" y="21"/>
                    <a:pt x="74" y="20"/>
                  </a:cubicBezTo>
                  <a:cubicBezTo>
                    <a:pt x="87" y="12"/>
                    <a:pt x="102" y="10"/>
                    <a:pt x="115" y="11"/>
                  </a:cubicBezTo>
                  <a:cubicBezTo>
                    <a:pt x="127" y="12"/>
                    <a:pt x="138" y="16"/>
                    <a:pt x="145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35" y="26"/>
                    <a:pt x="126" y="26"/>
                    <a:pt x="120" y="25"/>
                  </a:cubicBezTo>
                  <a:cubicBezTo>
                    <a:pt x="114" y="24"/>
                    <a:pt x="112" y="22"/>
                    <a:pt x="1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任意多边形 52">
              <a:extLst>
                <a:ext uri="{FF2B5EF4-FFF2-40B4-BE49-F238E27FC236}">
                  <a16:creationId xmlns:a16="http://schemas.microsoft.com/office/drawing/2014/main" id="{FE471B2E-5243-BA45-D170-EBFC21786308}"/>
                </a:ext>
              </a:extLst>
            </p:cNvPr>
            <p:cNvSpPr/>
            <p:nvPr/>
          </p:nvSpPr>
          <p:spPr bwMode="auto">
            <a:xfrm>
              <a:off x="5938838" y="4284663"/>
              <a:ext cx="125413" cy="117475"/>
            </a:xfrm>
            <a:custGeom>
              <a:avLst/>
              <a:gdLst>
                <a:gd name="T0" fmla="*/ 48 w 51"/>
                <a:gd name="T1" fmla="*/ 0 h 48"/>
                <a:gd name="T2" fmla="*/ 50 w 51"/>
                <a:gd name="T3" fmla="*/ 3 h 48"/>
                <a:gd name="T4" fmla="*/ 51 w 51"/>
                <a:gd name="T5" fmla="*/ 10 h 48"/>
                <a:gd name="T6" fmla="*/ 37 w 51"/>
                <a:gd name="T7" fmla="*/ 32 h 48"/>
                <a:gd name="T8" fmla="*/ 24 w 51"/>
                <a:gd name="T9" fmla="*/ 41 h 48"/>
                <a:gd name="T10" fmla="*/ 12 w 51"/>
                <a:gd name="T11" fmla="*/ 46 h 48"/>
                <a:gd name="T12" fmla="*/ 3 w 51"/>
                <a:gd name="T13" fmla="*/ 47 h 48"/>
                <a:gd name="T14" fmla="*/ 0 w 51"/>
                <a:gd name="T15" fmla="*/ 48 h 48"/>
                <a:gd name="T16" fmla="*/ 12 w 51"/>
                <a:gd name="T17" fmla="*/ 45 h 48"/>
                <a:gd name="T18" fmla="*/ 24 w 51"/>
                <a:gd name="T19" fmla="*/ 40 h 48"/>
                <a:gd name="T20" fmla="*/ 36 w 51"/>
                <a:gd name="T21" fmla="*/ 31 h 48"/>
                <a:gd name="T22" fmla="*/ 49 w 51"/>
                <a:gd name="T23" fmla="*/ 10 h 48"/>
                <a:gd name="T24" fmla="*/ 48 w 51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8">
                  <a:moveTo>
                    <a:pt x="48" y="0"/>
                  </a:moveTo>
                  <a:cubicBezTo>
                    <a:pt x="48" y="0"/>
                    <a:pt x="49" y="1"/>
                    <a:pt x="50" y="3"/>
                  </a:cubicBezTo>
                  <a:cubicBezTo>
                    <a:pt x="50" y="5"/>
                    <a:pt x="51" y="7"/>
                    <a:pt x="51" y="10"/>
                  </a:cubicBezTo>
                  <a:cubicBezTo>
                    <a:pt x="50" y="17"/>
                    <a:pt x="45" y="25"/>
                    <a:pt x="37" y="32"/>
                  </a:cubicBezTo>
                  <a:cubicBezTo>
                    <a:pt x="33" y="36"/>
                    <a:pt x="29" y="38"/>
                    <a:pt x="24" y="41"/>
                  </a:cubicBezTo>
                  <a:cubicBezTo>
                    <a:pt x="20" y="43"/>
                    <a:pt x="16" y="45"/>
                    <a:pt x="12" y="46"/>
                  </a:cubicBezTo>
                  <a:cubicBezTo>
                    <a:pt x="8" y="47"/>
                    <a:pt x="5" y="47"/>
                    <a:pt x="3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5" y="47"/>
                    <a:pt x="12" y="45"/>
                  </a:cubicBezTo>
                  <a:cubicBezTo>
                    <a:pt x="15" y="44"/>
                    <a:pt x="19" y="42"/>
                    <a:pt x="24" y="40"/>
                  </a:cubicBezTo>
                  <a:cubicBezTo>
                    <a:pt x="28" y="37"/>
                    <a:pt x="32" y="34"/>
                    <a:pt x="36" y="31"/>
                  </a:cubicBezTo>
                  <a:cubicBezTo>
                    <a:pt x="44" y="24"/>
                    <a:pt x="49" y="16"/>
                    <a:pt x="49" y="10"/>
                  </a:cubicBezTo>
                  <a:cubicBezTo>
                    <a:pt x="50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任意多边形 53">
              <a:extLst>
                <a:ext uri="{FF2B5EF4-FFF2-40B4-BE49-F238E27FC236}">
                  <a16:creationId xmlns:a16="http://schemas.microsoft.com/office/drawing/2014/main" id="{23B5EEBB-44B9-9127-163E-DE7ED9B74181}"/>
                </a:ext>
              </a:extLst>
            </p:cNvPr>
            <p:cNvSpPr/>
            <p:nvPr/>
          </p:nvSpPr>
          <p:spPr bwMode="auto">
            <a:xfrm>
              <a:off x="6173788" y="4311650"/>
              <a:ext cx="498475" cy="90488"/>
            </a:xfrm>
            <a:custGeom>
              <a:avLst/>
              <a:gdLst>
                <a:gd name="T0" fmla="*/ 203 w 203"/>
                <a:gd name="T1" fmla="*/ 34 h 37"/>
                <a:gd name="T2" fmla="*/ 197 w 203"/>
                <a:gd name="T3" fmla="*/ 29 h 37"/>
                <a:gd name="T4" fmla="*/ 175 w 203"/>
                <a:gd name="T5" fmla="*/ 21 h 37"/>
                <a:gd name="T6" fmla="*/ 158 w 203"/>
                <a:gd name="T7" fmla="*/ 22 h 37"/>
                <a:gd name="T8" fmla="*/ 139 w 203"/>
                <a:gd name="T9" fmla="*/ 23 h 37"/>
                <a:gd name="T10" fmla="*/ 119 w 203"/>
                <a:gd name="T11" fmla="*/ 15 h 37"/>
                <a:gd name="T12" fmla="*/ 100 w 203"/>
                <a:gd name="T13" fmla="*/ 6 h 37"/>
                <a:gd name="T14" fmla="*/ 57 w 203"/>
                <a:gd name="T15" fmla="*/ 5 h 37"/>
                <a:gd name="T16" fmla="*/ 25 w 203"/>
                <a:gd name="T17" fmla="*/ 19 h 37"/>
                <a:gd name="T18" fmla="*/ 6 w 203"/>
                <a:gd name="T19" fmla="*/ 32 h 37"/>
                <a:gd name="T20" fmla="*/ 1 w 203"/>
                <a:gd name="T21" fmla="*/ 35 h 37"/>
                <a:gd name="T22" fmla="*/ 0 w 203"/>
                <a:gd name="T23" fmla="*/ 37 h 37"/>
                <a:gd name="T24" fmla="*/ 1 w 203"/>
                <a:gd name="T25" fmla="*/ 35 h 37"/>
                <a:gd name="T26" fmla="*/ 6 w 203"/>
                <a:gd name="T27" fmla="*/ 31 h 37"/>
                <a:gd name="T28" fmla="*/ 24 w 203"/>
                <a:gd name="T29" fmla="*/ 18 h 37"/>
                <a:gd name="T30" fmla="*/ 56 w 203"/>
                <a:gd name="T31" fmla="*/ 4 h 37"/>
                <a:gd name="T32" fmla="*/ 100 w 203"/>
                <a:gd name="T33" fmla="*/ 5 h 37"/>
                <a:gd name="T34" fmla="*/ 120 w 203"/>
                <a:gd name="T35" fmla="*/ 14 h 37"/>
                <a:gd name="T36" fmla="*/ 139 w 203"/>
                <a:gd name="T37" fmla="*/ 22 h 37"/>
                <a:gd name="T38" fmla="*/ 158 w 203"/>
                <a:gd name="T39" fmla="*/ 21 h 37"/>
                <a:gd name="T40" fmla="*/ 175 w 203"/>
                <a:gd name="T41" fmla="*/ 20 h 37"/>
                <a:gd name="T42" fmla="*/ 197 w 203"/>
                <a:gd name="T43" fmla="*/ 29 h 37"/>
                <a:gd name="T44" fmla="*/ 203 w 203"/>
                <a:gd name="T4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37">
                  <a:moveTo>
                    <a:pt x="203" y="34"/>
                  </a:moveTo>
                  <a:cubicBezTo>
                    <a:pt x="203" y="34"/>
                    <a:pt x="201" y="32"/>
                    <a:pt x="197" y="29"/>
                  </a:cubicBezTo>
                  <a:cubicBezTo>
                    <a:pt x="192" y="26"/>
                    <a:pt x="185" y="23"/>
                    <a:pt x="175" y="21"/>
                  </a:cubicBezTo>
                  <a:cubicBezTo>
                    <a:pt x="170" y="21"/>
                    <a:pt x="164" y="21"/>
                    <a:pt x="158" y="22"/>
                  </a:cubicBezTo>
                  <a:cubicBezTo>
                    <a:pt x="152" y="22"/>
                    <a:pt x="146" y="24"/>
                    <a:pt x="139" y="23"/>
                  </a:cubicBezTo>
                  <a:cubicBezTo>
                    <a:pt x="132" y="23"/>
                    <a:pt x="125" y="19"/>
                    <a:pt x="119" y="15"/>
                  </a:cubicBezTo>
                  <a:cubicBezTo>
                    <a:pt x="114" y="12"/>
                    <a:pt x="107" y="8"/>
                    <a:pt x="100" y="6"/>
                  </a:cubicBezTo>
                  <a:cubicBezTo>
                    <a:pt x="85" y="2"/>
                    <a:pt x="70" y="2"/>
                    <a:pt x="57" y="5"/>
                  </a:cubicBezTo>
                  <a:cubicBezTo>
                    <a:pt x="44" y="9"/>
                    <a:pt x="33" y="14"/>
                    <a:pt x="25" y="19"/>
                  </a:cubicBezTo>
                  <a:cubicBezTo>
                    <a:pt x="16" y="24"/>
                    <a:pt x="10" y="28"/>
                    <a:pt x="6" y="32"/>
                  </a:cubicBezTo>
                  <a:cubicBezTo>
                    <a:pt x="4" y="33"/>
                    <a:pt x="2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2" y="34"/>
                    <a:pt x="4" y="33"/>
                    <a:pt x="6" y="31"/>
                  </a:cubicBezTo>
                  <a:cubicBezTo>
                    <a:pt x="10" y="28"/>
                    <a:pt x="16" y="23"/>
                    <a:pt x="24" y="18"/>
                  </a:cubicBezTo>
                  <a:cubicBezTo>
                    <a:pt x="32" y="13"/>
                    <a:pt x="43" y="7"/>
                    <a:pt x="56" y="4"/>
                  </a:cubicBezTo>
                  <a:cubicBezTo>
                    <a:pt x="69" y="1"/>
                    <a:pt x="85" y="0"/>
                    <a:pt x="100" y="5"/>
                  </a:cubicBezTo>
                  <a:cubicBezTo>
                    <a:pt x="108" y="7"/>
                    <a:pt x="115" y="11"/>
                    <a:pt x="120" y="14"/>
                  </a:cubicBezTo>
                  <a:cubicBezTo>
                    <a:pt x="126" y="18"/>
                    <a:pt x="132" y="21"/>
                    <a:pt x="139" y="22"/>
                  </a:cubicBezTo>
                  <a:cubicBezTo>
                    <a:pt x="146" y="22"/>
                    <a:pt x="152" y="21"/>
                    <a:pt x="158" y="21"/>
                  </a:cubicBezTo>
                  <a:cubicBezTo>
                    <a:pt x="164" y="20"/>
                    <a:pt x="170" y="20"/>
                    <a:pt x="175" y="20"/>
                  </a:cubicBezTo>
                  <a:cubicBezTo>
                    <a:pt x="186" y="22"/>
                    <a:pt x="193" y="26"/>
                    <a:pt x="197" y="29"/>
                  </a:cubicBezTo>
                  <a:cubicBezTo>
                    <a:pt x="202" y="32"/>
                    <a:pt x="203" y="34"/>
                    <a:pt x="20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任意多边形 54">
              <a:extLst>
                <a:ext uri="{FF2B5EF4-FFF2-40B4-BE49-F238E27FC236}">
                  <a16:creationId xmlns:a16="http://schemas.microsoft.com/office/drawing/2014/main" id="{A5F6E2E9-69E8-B68D-B93E-376EDAE61615}"/>
                </a:ext>
              </a:extLst>
            </p:cNvPr>
            <p:cNvSpPr/>
            <p:nvPr/>
          </p:nvSpPr>
          <p:spPr bwMode="auto">
            <a:xfrm>
              <a:off x="6678613" y="4283075"/>
              <a:ext cx="542925" cy="109538"/>
            </a:xfrm>
            <a:custGeom>
              <a:avLst/>
              <a:gdLst>
                <a:gd name="T0" fmla="*/ 221 w 221"/>
                <a:gd name="T1" fmla="*/ 0 h 45"/>
                <a:gd name="T2" fmla="*/ 220 w 221"/>
                <a:gd name="T3" fmla="*/ 2 h 45"/>
                <a:gd name="T4" fmla="*/ 215 w 221"/>
                <a:gd name="T5" fmla="*/ 6 h 45"/>
                <a:gd name="T6" fmla="*/ 194 w 221"/>
                <a:gd name="T7" fmla="*/ 21 h 45"/>
                <a:gd name="T8" fmla="*/ 159 w 221"/>
                <a:gd name="T9" fmla="*/ 37 h 45"/>
                <a:gd name="T10" fmla="*/ 136 w 221"/>
                <a:gd name="T11" fmla="*/ 43 h 45"/>
                <a:gd name="T12" fmla="*/ 111 w 221"/>
                <a:gd name="T13" fmla="*/ 45 h 45"/>
                <a:gd name="T14" fmla="*/ 62 w 221"/>
                <a:gd name="T15" fmla="*/ 37 h 45"/>
                <a:gd name="T16" fmla="*/ 27 w 221"/>
                <a:gd name="T17" fmla="*/ 21 h 45"/>
                <a:gd name="T18" fmla="*/ 7 w 221"/>
                <a:gd name="T19" fmla="*/ 6 h 45"/>
                <a:gd name="T20" fmla="*/ 2 w 221"/>
                <a:gd name="T21" fmla="*/ 2 h 45"/>
                <a:gd name="T22" fmla="*/ 1 w 221"/>
                <a:gd name="T23" fmla="*/ 0 h 45"/>
                <a:gd name="T24" fmla="*/ 2 w 221"/>
                <a:gd name="T25" fmla="*/ 1 h 45"/>
                <a:gd name="T26" fmla="*/ 7 w 221"/>
                <a:gd name="T27" fmla="*/ 6 h 45"/>
                <a:gd name="T28" fmla="*/ 28 w 221"/>
                <a:gd name="T29" fmla="*/ 20 h 45"/>
                <a:gd name="T30" fmla="*/ 63 w 221"/>
                <a:gd name="T31" fmla="*/ 36 h 45"/>
                <a:gd name="T32" fmla="*/ 111 w 221"/>
                <a:gd name="T33" fmla="*/ 44 h 45"/>
                <a:gd name="T34" fmla="*/ 136 w 221"/>
                <a:gd name="T35" fmla="*/ 41 h 45"/>
                <a:gd name="T36" fmla="*/ 158 w 221"/>
                <a:gd name="T37" fmla="*/ 36 h 45"/>
                <a:gd name="T38" fmla="*/ 194 w 221"/>
                <a:gd name="T39" fmla="*/ 20 h 45"/>
                <a:gd name="T40" fmla="*/ 214 w 221"/>
                <a:gd name="T41" fmla="*/ 6 h 45"/>
                <a:gd name="T42" fmla="*/ 219 w 221"/>
                <a:gd name="T43" fmla="*/ 1 h 45"/>
                <a:gd name="T44" fmla="*/ 221 w 22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45">
                  <a:moveTo>
                    <a:pt x="221" y="0"/>
                  </a:moveTo>
                  <a:cubicBezTo>
                    <a:pt x="221" y="0"/>
                    <a:pt x="221" y="0"/>
                    <a:pt x="220" y="2"/>
                  </a:cubicBezTo>
                  <a:cubicBezTo>
                    <a:pt x="218" y="3"/>
                    <a:pt x="217" y="4"/>
                    <a:pt x="215" y="6"/>
                  </a:cubicBezTo>
                  <a:cubicBezTo>
                    <a:pt x="211" y="10"/>
                    <a:pt x="204" y="15"/>
                    <a:pt x="194" y="21"/>
                  </a:cubicBezTo>
                  <a:cubicBezTo>
                    <a:pt x="185" y="26"/>
                    <a:pt x="173" y="32"/>
                    <a:pt x="159" y="37"/>
                  </a:cubicBezTo>
                  <a:cubicBezTo>
                    <a:pt x="152" y="39"/>
                    <a:pt x="144" y="41"/>
                    <a:pt x="136" y="43"/>
                  </a:cubicBezTo>
                  <a:cubicBezTo>
                    <a:pt x="128" y="44"/>
                    <a:pt x="120" y="45"/>
                    <a:pt x="111" y="45"/>
                  </a:cubicBezTo>
                  <a:cubicBezTo>
                    <a:pt x="93" y="45"/>
                    <a:pt x="76" y="42"/>
                    <a:pt x="62" y="37"/>
                  </a:cubicBezTo>
                  <a:cubicBezTo>
                    <a:pt x="48" y="32"/>
                    <a:pt x="36" y="27"/>
                    <a:pt x="27" y="21"/>
                  </a:cubicBezTo>
                  <a:cubicBezTo>
                    <a:pt x="18" y="15"/>
                    <a:pt x="11" y="10"/>
                    <a:pt x="7" y="6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12" y="10"/>
                    <a:pt x="19" y="15"/>
                    <a:pt x="28" y="20"/>
                  </a:cubicBezTo>
                  <a:cubicBezTo>
                    <a:pt x="37" y="26"/>
                    <a:pt x="49" y="31"/>
                    <a:pt x="63" y="36"/>
                  </a:cubicBezTo>
                  <a:cubicBezTo>
                    <a:pt x="77" y="41"/>
                    <a:pt x="93" y="44"/>
                    <a:pt x="111" y="44"/>
                  </a:cubicBezTo>
                  <a:cubicBezTo>
                    <a:pt x="119" y="44"/>
                    <a:pt x="128" y="43"/>
                    <a:pt x="136" y="41"/>
                  </a:cubicBezTo>
                  <a:cubicBezTo>
                    <a:pt x="144" y="40"/>
                    <a:pt x="151" y="38"/>
                    <a:pt x="158" y="36"/>
                  </a:cubicBezTo>
                  <a:cubicBezTo>
                    <a:pt x="172" y="31"/>
                    <a:pt x="184" y="25"/>
                    <a:pt x="194" y="20"/>
                  </a:cubicBezTo>
                  <a:cubicBezTo>
                    <a:pt x="203" y="15"/>
                    <a:pt x="210" y="10"/>
                    <a:pt x="214" y="6"/>
                  </a:cubicBezTo>
                  <a:cubicBezTo>
                    <a:pt x="217" y="4"/>
                    <a:pt x="218" y="2"/>
                    <a:pt x="219" y="1"/>
                  </a:cubicBezTo>
                  <a:cubicBezTo>
                    <a:pt x="220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任意多边形 55">
              <a:extLst>
                <a:ext uri="{FF2B5EF4-FFF2-40B4-BE49-F238E27FC236}">
                  <a16:creationId xmlns:a16="http://schemas.microsoft.com/office/drawing/2014/main" id="{A2306304-DBCC-63A9-3F53-6E4257B9C1E4}"/>
                </a:ext>
              </a:extLst>
            </p:cNvPr>
            <p:cNvSpPr/>
            <p:nvPr/>
          </p:nvSpPr>
          <p:spPr bwMode="auto">
            <a:xfrm>
              <a:off x="6802438" y="4279900"/>
              <a:ext cx="339725" cy="52388"/>
            </a:xfrm>
            <a:custGeom>
              <a:avLst/>
              <a:gdLst>
                <a:gd name="T0" fmla="*/ 139 w 139"/>
                <a:gd name="T1" fmla="*/ 0 h 21"/>
                <a:gd name="T2" fmla="*/ 138 w 139"/>
                <a:gd name="T3" fmla="*/ 1 h 21"/>
                <a:gd name="T4" fmla="*/ 134 w 139"/>
                <a:gd name="T5" fmla="*/ 3 h 21"/>
                <a:gd name="T6" fmla="*/ 120 w 139"/>
                <a:gd name="T7" fmla="*/ 10 h 21"/>
                <a:gd name="T8" fmla="*/ 98 w 139"/>
                <a:gd name="T9" fmla="*/ 17 h 21"/>
                <a:gd name="T10" fmla="*/ 69 w 139"/>
                <a:gd name="T11" fmla="*/ 21 h 21"/>
                <a:gd name="T12" fmla="*/ 18 w 139"/>
                <a:gd name="T13" fmla="*/ 10 h 21"/>
                <a:gd name="T14" fmla="*/ 4 w 139"/>
                <a:gd name="T15" fmla="*/ 4 h 21"/>
                <a:gd name="T16" fmla="*/ 1 w 139"/>
                <a:gd name="T17" fmla="*/ 2 h 21"/>
                <a:gd name="T18" fmla="*/ 0 w 139"/>
                <a:gd name="T19" fmla="*/ 1 h 21"/>
                <a:gd name="T20" fmla="*/ 5 w 139"/>
                <a:gd name="T21" fmla="*/ 3 h 21"/>
                <a:gd name="T22" fmla="*/ 19 w 139"/>
                <a:gd name="T23" fmla="*/ 9 h 21"/>
                <a:gd name="T24" fmla="*/ 69 w 139"/>
                <a:gd name="T25" fmla="*/ 19 h 21"/>
                <a:gd name="T26" fmla="*/ 98 w 139"/>
                <a:gd name="T27" fmla="*/ 16 h 21"/>
                <a:gd name="T28" fmla="*/ 120 w 139"/>
                <a:gd name="T29" fmla="*/ 9 h 21"/>
                <a:gd name="T30" fmla="*/ 134 w 139"/>
                <a:gd name="T31" fmla="*/ 3 h 21"/>
                <a:gd name="T32" fmla="*/ 139 w 13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1">
                  <a:moveTo>
                    <a:pt x="139" y="0"/>
                  </a:moveTo>
                  <a:cubicBezTo>
                    <a:pt x="139" y="0"/>
                    <a:pt x="139" y="1"/>
                    <a:pt x="138" y="1"/>
                  </a:cubicBezTo>
                  <a:cubicBezTo>
                    <a:pt x="137" y="2"/>
                    <a:pt x="136" y="2"/>
                    <a:pt x="134" y="3"/>
                  </a:cubicBezTo>
                  <a:cubicBezTo>
                    <a:pt x="131" y="5"/>
                    <a:pt x="126" y="7"/>
                    <a:pt x="120" y="10"/>
                  </a:cubicBezTo>
                  <a:cubicBezTo>
                    <a:pt x="114" y="12"/>
                    <a:pt x="107" y="15"/>
                    <a:pt x="98" y="17"/>
                  </a:cubicBezTo>
                  <a:cubicBezTo>
                    <a:pt x="90" y="19"/>
                    <a:pt x="80" y="21"/>
                    <a:pt x="69" y="21"/>
                  </a:cubicBezTo>
                  <a:cubicBezTo>
                    <a:pt x="48" y="21"/>
                    <a:pt x="30" y="15"/>
                    <a:pt x="18" y="10"/>
                  </a:cubicBezTo>
                  <a:cubicBezTo>
                    <a:pt x="12" y="8"/>
                    <a:pt x="7" y="6"/>
                    <a:pt x="4" y="4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5" y="3"/>
                  </a:cubicBezTo>
                  <a:cubicBezTo>
                    <a:pt x="8" y="5"/>
                    <a:pt x="13" y="7"/>
                    <a:pt x="19" y="9"/>
                  </a:cubicBezTo>
                  <a:cubicBezTo>
                    <a:pt x="31" y="14"/>
                    <a:pt x="49" y="19"/>
                    <a:pt x="69" y="19"/>
                  </a:cubicBezTo>
                  <a:cubicBezTo>
                    <a:pt x="80" y="19"/>
                    <a:pt x="89" y="18"/>
                    <a:pt x="98" y="16"/>
                  </a:cubicBezTo>
                  <a:cubicBezTo>
                    <a:pt x="106" y="14"/>
                    <a:pt x="114" y="11"/>
                    <a:pt x="120" y="9"/>
                  </a:cubicBezTo>
                  <a:cubicBezTo>
                    <a:pt x="126" y="6"/>
                    <a:pt x="131" y="4"/>
                    <a:pt x="134" y="3"/>
                  </a:cubicBezTo>
                  <a:cubicBezTo>
                    <a:pt x="137" y="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任意多边形 56">
              <a:extLst>
                <a:ext uri="{FF2B5EF4-FFF2-40B4-BE49-F238E27FC236}">
                  <a16:creationId xmlns:a16="http://schemas.microsoft.com/office/drawing/2014/main" id="{7B032066-8AE3-4A6A-2193-4BCFE67D9DBF}"/>
                </a:ext>
              </a:extLst>
            </p:cNvPr>
            <p:cNvSpPr/>
            <p:nvPr/>
          </p:nvSpPr>
          <p:spPr bwMode="auto">
            <a:xfrm>
              <a:off x="7145338" y="4289425"/>
              <a:ext cx="346075" cy="112713"/>
            </a:xfrm>
            <a:custGeom>
              <a:avLst/>
              <a:gdLst>
                <a:gd name="T0" fmla="*/ 141 w 141"/>
                <a:gd name="T1" fmla="*/ 1 h 46"/>
                <a:gd name="T2" fmla="*/ 139 w 141"/>
                <a:gd name="T3" fmla="*/ 1 h 46"/>
                <a:gd name="T4" fmla="*/ 135 w 141"/>
                <a:gd name="T5" fmla="*/ 1 h 46"/>
                <a:gd name="T6" fmla="*/ 132 w 141"/>
                <a:gd name="T7" fmla="*/ 1 h 46"/>
                <a:gd name="T8" fmla="*/ 128 w 141"/>
                <a:gd name="T9" fmla="*/ 1 h 46"/>
                <a:gd name="T10" fmla="*/ 118 w 141"/>
                <a:gd name="T11" fmla="*/ 1 h 46"/>
                <a:gd name="T12" fmla="*/ 113 w 141"/>
                <a:gd name="T13" fmla="*/ 1 h 46"/>
                <a:gd name="T14" fmla="*/ 107 w 141"/>
                <a:gd name="T15" fmla="*/ 2 h 46"/>
                <a:gd name="T16" fmla="*/ 93 w 141"/>
                <a:gd name="T17" fmla="*/ 4 h 46"/>
                <a:gd name="T18" fmla="*/ 64 w 141"/>
                <a:gd name="T19" fmla="*/ 11 h 46"/>
                <a:gd name="T20" fmla="*/ 37 w 141"/>
                <a:gd name="T21" fmla="*/ 22 h 46"/>
                <a:gd name="T22" fmla="*/ 26 w 141"/>
                <a:gd name="T23" fmla="*/ 28 h 46"/>
                <a:gd name="T24" fmla="*/ 21 w 141"/>
                <a:gd name="T25" fmla="*/ 30 h 46"/>
                <a:gd name="T26" fmla="*/ 17 w 141"/>
                <a:gd name="T27" fmla="*/ 33 h 46"/>
                <a:gd name="T28" fmla="*/ 9 w 141"/>
                <a:gd name="T29" fmla="*/ 38 h 46"/>
                <a:gd name="T30" fmla="*/ 6 w 141"/>
                <a:gd name="T31" fmla="*/ 41 h 46"/>
                <a:gd name="T32" fmla="*/ 4 w 141"/>
                <a:gd name="T33" fmla="*/ 42 h 46"/>
                <a:gd name="T34" fmla="*/ 1 w 141"/>
                <a:gd name="T35" fmla="*/ 45 h 46"/>
                <a:gd name="T36" fmla="*/ 0 w 141"/>
                <a:gd name="T37" fmla="*/ 46 h 46"/>
                <a:gd name="T38" fmla="*/ 1 w 141"/>
                <a:gd name="T39" fmla="*/ 45 h 46"/>
                <a:gd name="T40" fmla="*/ 4 w 141"/>
                <a:gd name="T41" fmla="*/ 42 h 46"/>
                <a:gd name="T42" fmla="*/ 6 w 141"/>
                <a:gd name="T43" fmla="*/ 40 h 46"/>
                <a:gd name="T44" fmla="*/ 9 w 141"/>
                <a:gd name="T45" fmla="*/ 38 h 46"/>
                <a:gd name="T46" fmla="*/ 16 w 141"/>
                <a:gd name="T47" fmla="*/ 33 h 46"/>
                <a:gd name="T48" fmla="*/ 20 w 141"/>
                <a:gd name="T49" fmla="*/ 30 h 46"/>
                <a:gd name="T50" fmla="*/ 25 w 141"/>
                <a:gd name="T51" fmla="*/ 27 h 46"/>
                <a:gd name="T52" fmla="*/ 36 w 141"/>
                <a:gd name="T53" fmla="*/ 21 h 46"/>
                <a:gd name="T54" fmla="*/ 64 w 141"/>
                <a:gd name="T55" fmla="*/ 9 h 46"/>
                <a:gd name="T56" fmla="*/ 93 w 141"/>
                <a:gd name="T57" fmla="*/ 2 h 46"/>
                <a:gd name="T58" fmla="*/ 106 w 141"/>
                <a:gd name="T59" fmla="*/ 1 h 46"/>
                <a:gd name="T60" fmla="*/ 112 w 141"/>
                <a:gd name="T61" fmla="*/ 0 h 46"/>
                <a:gd name="T62" fmla="*/ 118 w 141"/>
                <a:gd name="T63" fmla="*/ 0 h 46"/>
                <a:gd name="T64" fmla="*/ 128 w 141"/>
                <a:gd name="T65" fmla="*/ 0 h 46"/>
                <a:gd name="T66" fmla="*/ 132 w 141"/>
                <a:gd name="T67" fmla="*/ 0 h 46"/>
                <a:gd name="T68" fmla="*/ 135 w 141"/>
                <a:gd name="T69" fmla="*/ 1 h 46"/>
                <a:gd name="T70" fmla="*/ 139 w 141"/>
                <a:gd name="T71" fmla="*/ 1 h 46"/>
                <a:gd name="T72" fmla="*/ 141 w 141"/>
                <a:gd name="T7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46">
                  <a:moveTo>
                    <a:pt x="141" y="1"/>
                  </a:moveTo>
                  <a:cubicBezTo>
                    <a:pt x="141" y="2"/>
                    <a:pt x="140" y="2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ubicBezTo>
                    <a:pt x="134" y="1"/>
                    <a:pt x="133" y="1"/>
                    <a:pt x="132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5" y="1"/>
                    <a:pt x="122" y="1"/>
                    <a:pt x="118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7" y="2"/>
                  </a:cubicBezTo>
                  <a:cubicBezTo>
                    <a:pt x="102" y="2"/>
                    <a:pt x="98" y="3"/>
                    <a:pt x="93" y="4"/>
                  </a:cubicBezTo>
                  <a:cubicBezTo>
                    <a:pt x="84" y="5"/>
                    <a:pt x="74" y="8"/>
                    <a:pt x="64" y="11"/>
                  </a:cubicBezTo>
                  <a:cubicBezTo>
                    <a:pt x="54" y="14"/>
                    <a:pt x="45" y="18"/>
                    <a:pt x="37" y="22"/>
                  </a:cubicBezTo>
                  <a:cubicBezTo>
                    <a:pt x="33" y="24"/>
                    <a:pt x="29" y="26"/>
                    <a:pt x="26" y="28"/>
                  </a:cubicBezTo>
                  <a:cubicBezTo>
                    <a:pt x="24" y="29"/>
                    <a:pt x="22" y="30"/>
                    <a:pt x="21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4" y="35"/>
                    <a:pt x="11" y="37"/>
                    <a:pt x="9" y="38"/>
                  </a:cubicBezTo>
                  <a:cubicBezTo>
                    <a:pt x="8" y="39"/>
                    <a:pt x="7" y="40"/>
                    <a:pt x="6" y="41"/>
                  </a:cubicBezTo>
                  <a:cubicBezTo>
                    <a:pt x="6" y="41"/>
                    <a:pt x="5" y="42"/>
                    <a:pt x="4" y="42"/>
                  </a:cubicBezTo>
                  <a:cubicBezTo>
                    <a:pt x="3" y="44"/>
                    <a:pt x="2" y="44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1" y="45"/>
                  </a:cubicBezTo>
                  <a:cubicBezTo>
                    <a:pt x="1" y="44"/>
                    <a:pt x="2" y="43"/>
                    <a:pt x="4" y="42"/>
                  </a:cubicBezTo>
                  <a:cubicBezTo>
                    <a:pt x="4" y="41"/>
                    <a:pt x="5" y="41"/>
                    <a:pt x="6" y="40"/>
                  </a:cubicBezTo>
                  <a:cubicBezTo>
                    <a:pt x="7" y="39"/>
                    <a:pt x="8" y="39"/>
                    <a:pt x="9" y="38"/>
                  </a:cubicBezTo>
                  <a:cubicBezTo>
                    <a:pt x="11" y="36"/>
                    <a:pt x="13" y="34"/>
                    <a:pt x="16" y="33"/>
                  </a:cubicBezTo>
                  <a:cubicBezTo>
                    <a:pt x="17" y="32"/>
                    <a:pt x="19" y="31"/>
                    <a:pt x="20" y="30"/>
                  </a:cubicBezTo>
                  <a:cubicBezTo>
                    <a:pt x="22" y="29"/>
                    <a:pt x="23" y="28"/>
                    <a:pt x="25" y="27"/>
                  </a:cubicBezTo>
                  <a:cubicBezTo>
                    <a:pt x="28" y="25"/>
                    <a:pt x="32" y="23"/>
                    <a:pt x="36" y="21"/>
                  </a:cubicBezTo>
                  <a:cubicBezTo>
                    <a:pt x="44" y="17"/>
                    <a:pt x="53" y="13"/>
                    <a:pt x="64" y="9"/>
                  </a:cubicBezTo>
                  <a:cubicBezTo>
                    <a:pt x="74" y="6"/>
                    <a:pt x="84" y="4"/>
                    <a:pt x="93" y="2"/>
                  </a:cubicBezTo>
                  <a:cubicBezTo>
                    <a:pt x="98" y="2"/>
                    <a:pt x="102" y="1"/>
                    <a:pt x="106" y="1"/>
                  </a:cubicBezTo>
                  <a:cubicBezTo>
                    <a:pt x="108" y="1"/>
                    <a:pt x="110" y="0"/>
                    <a:pt x="112" y="0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ubicBezTo>
                    <a:pt x="133" y="0"/>
                    <a:pt x="134" y="1"/>
                    <a:pt x="135" y="1"/>
                  </a:cubicBezTo>
                  <a:cubicBezTo>
                    <a:pt x="137" y="1"/>
                    <a:pt x="138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任意多边形 57">
              <a:extLst>
                <a:ext uri="{FF2B5EF4-FFF2-40B4-BE49-F238E27FC236}">
                  <a16:creationId xmlns:a16="http://schemas.microsoft.com/office/drawing/2014/main" id="{9250C7E3-6C5C-3807-2183-9870734C4BCF}"/>
                </a:ext>
              </a:extLst>
            </p:cNvPr>
            <p:cNvSpPr/>
            <p:nvPr/>
          </p:nvSpPr>
          <p:spPr bwMode="auto">
            <a:xfrm>
              <a:off x="6043613" y="4289425"/>
              <a:ext cx="688975" cy="112713"/>
            </a:xfrm>
            <a:custGeom>
              <a:avLst/>
              <a:gdLst>
                <a:gd name="T0" fmla="*/ 281 w 281"/>
                <a:gd name="T1" fmla="*/ 42 h 46"/>
                <a:gd name="T2" fmla="*/ 274 w 281"/>
                <a:gd name="T3" fmla="*/ 35 h 46"/>
                <a:gd name="T4" fmla="*/ 245 w 281"/>
                <a:gd name="T5" fmla="*/ 22 h 46"/>
                <a:gd name="T6" fmla="*/ 223 w 281"/>
                <a:gd name="T7" fmla="*/ 18 h 46"/>
                <a:gd name="T8" fmla="*/ 198 w 281"/>
                <a:gd name="T9" fmla="*/ 15 h 46"/>
                <a:gd name="T10" fmla="*/ 170 w 281"/>
                <a:gd name="T11" fmla="*/ 9 h 46"/>
                <a:gd name="T12" fmla="*/ 140 w 281"/>
                <a:gd name="T13" fmla="*/ 4 h 46"/>
                <a:gd name="T14" fmla="*/ 82 w 281"/>
                <a:gd name="T15" fmla="*/ 10 h 46"/>
                <a:gd name="T16" fmla="*/ 59 w 281"/>
                <a:gd name="T17" fmla="*/ 19 h 46"/>
                <a:gd name="T18" fmla="*/ 39 w 281"/>
                <a:gd name="T19" fmla="*/ 27 h 46"/>
                <a:gd name="T20" fmla="*/ 11 w 281"/>
                <a:gd name="T21" fmla="*/ 41 h 46"/>
                <a:gd name="T22" fmla="*/ 3 w 281"/>
                <a:gd name="T23" fmla="*/ 45 h 46"/>
                <a:gd name="T24" fmla="*/ 1 w 281"/>
                <a:gd name="T25" fmla="*/ 46 h 46"/>
                <a:gd name="T26" fmla="*/ 0 w 281"/>
                <a:gd name="T27" fmla="*/ 46 h 46"/>
                <a:gd name="T28" fmla="*/ 1 w 281"/>
                <a:gd name="T29" fmla="*/ 46 h 46"/>
                <a:gd name="T30" fmla="*/ 3 w 281"/>
                <a:gd name="T31" fmla="*/ 44 h 46"/>
                <a:gd name="T32" fmla="*/ 10 w 281"/>
                <a:gd name="T33" fmla="*/ 40 h 46"/>
                <a:gd name="T34" fmla="*/ 38 w 281"/>
                <a:gd name="T35" fmla="*/ 27 h 46"/>
                <a:gd name="T36" fmla="*/ 58 w 281"/>
                <a:gd name="T37" fmla="*/ 18 h 46"/>
                <a:gd name="T38" fmla="*/ 82 w 281"/>
                <a:gd name="T39" fmla="*/ 9 h 46"/>
                <a:gd name="T40" fmla="*/ 140 w 281"/>
                <a:gd name="T41" fmla="*/ 2 h 46"/>
                <a:gd name="T42" fmla="*/ 170 w 281"/>
                <a:gd name="T43" fmla="*/ 8 h 46"/>
                <a:gd name="T44" fmla="*/ 198 w 281"/>
                <a:gd name="T45" fmla="*/ 14 h 46"/>
                <a:gd name="T46" fmla="*/ 224 w 281"/>
                <a:gd name="T47" fmla="*/ 17 h 46"/>
                <a:gd name="T48" fmla="*/ 246 w 281"/>
                <a:gd name="T49" fmla="*/ 21 h 46"/>
                <a:gd name="T50" fmla="*/ 274 w 281"/>
                <a:gd name="T51" fmla="*/ 35 h 46"/>
                <a:gd name="T52" fmla="*/ 281 w 281"/>
                <a:gd name="T5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46">
                  <a:moveTo>
                    <a:pt x="281" y="42"/>
                  </a:moveTo>
                  <a:cubicBezTo>
                    <a:pt x="281" y="42"/>
                    <a:pt x="279" y="39"/>
                    <a:pt x="274" y="35"/>
                  </a:cubicBezTo>
                  <a:cubicBezTo>
                    <a:pt x="268" y="31"/>
                    <a:pt x="259" y="26"/>
                    <a:pt x="245" y="22"/>
                  </a:cubicBezTo>
                  <a:cubicBezTo>
                    <a:pt x="239" y="21"/>
                    <a:pt x="231" y="19"/>
                    <a:pt x="223" y="18"/>
                  </a:cubicBezTo>
                  <a:cubicBezTo>
                    <a:pt x="215" y="17"/>
                    <a:pt x="207" y="16"/>
                    <a:pt x="198" y="15"/>
                  </a:cubicBezTo>
                  <a:cubicBezTo>
                    <a:pt x="189" y="14"/>
                    <a:pt x="179" y="12"/>
                    <a:pt x="170" y="9"/>
                  </a:cubicBezTo>
                  <a:cubicBezTo>
                    <a:pt x="160" y="7"/>
                    <a:pt x="151" y="5"/>
                    <a:pt x="140" y="4"/>
                  </a:cubicBezTo>
                  <a:cubicBezTo>
                    <a:pt x="119" y="1"/>
                    <a:pt x="99" y="5"/>
                    <a:pt x="82" y="10"/>
                  </a:cubicBezTo>
                  <a:cubicBezTo>
                    <a:pt x="74" y="13"/>
                    <a:pt x="66" y="16"/>
                    <a:pt x="59" y="19"/>
                  </a:cubicBezTo>
                  <a:cubicBezTo>
                    <a:pt x="51" y="22"/>
                    <a:pt x="45" y="25"/>
                    <a:pt x="39" y="27"/>
                  </a:cubicBezTo>
                  <a:cubicBezTo>
                    <a:pt x="27" y="33"/>
                    <a:pt x="17" y="38"/>
                    <a:pt x="11" y="41"/>
                  </a:cubicBezTo>
                  <a:cubicBezTo>
                    <a:pt x="7" y="43"/>
                    <a:pt x="5" y="44"/>
                    <a:pt x="3" y="45"/>
                  </a:cubicBezTo>
                  <a:cubicBezTo>
                    <a:pt x="2" y="45"/>
                    <a:pt x="2" y="45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1" y="46"/>
                    <a:pt x="1" y="46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5" y="44"/>
                    <a:pt x="7" y="42"/>
                    <a:pt x="10" y="40"/>
                  </a:cubicBezTo>
                  <a:cubicBezTo>
                    <a:pt x="17" y="37"/>
                    <a:pt x="26" y="32"/>
                    <a:pt x="38" y="27"/>
                  </a:cubicBezTo>
                  <a:cubicBezTo>
                    <a:pt x="44" y="24"/>
                    <a:pt x="51" y="21"/>
                    <a:pt x="58" y="18"/>
                  </a:cubicBezTo>
                  <a:cubicBezTo>
                    <a:pt x="65" y="15"/>
                    <a:pt x="73" y="12"/>
                    <a:pt x="82" y="9"/>
                  </a:cubicBezTo>
                  <a:cubicBezTo>
                    <a:pt x="99" y="4"/>
                    <a:pt x="119" y="0"/>
                    <a:pt x="140" y="2"/>
                  </a:cubicBezTo>
                  <a:cubicBezTo>
                    <a:pt x="151" y="3"/>
                    <a:pt x="161" y="6"/>
                    <a:pt x="170" y="8"/>
                  </a:cubicBezTo>
                  <a:cubicBezTo>
                    <a:pt x="180" y="11"/>
                    <a:pt x="189" y="13"/>
                    <a:pt x="198" y="14"/>
                  </a:cubicBezTo>
                  <a:cubicBezTo>
                    <a:pt x="207" y="15"/>
                    <a:pt x="216" y="16"/>
                    <a:pt x="224" y="17"/>
                  </a:cubicBezTo>
                  <a:cubicBezTo>
                    <a:pt x="232" y="18"/>
                    <a:pt x="239" y="19"/>
                    <a:pt x="246" y="21"/>
                  </a:cubicBezTo>
                  <a:cubicBezTo>
                    <a:pt x="259" y="25"/>
                    <a:pt x="269" y="30"/>
                    <a:pt x="274" y="35"/>
                  </a:cubicBezTo>
                  <a:cubicBezTo>
                    <a:pt x="280" y="39"/>
                    <a:pt x="281" y="42"/>
                    <a:pt x="28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任意多边形 58">
              <a:extLst>
                <a:ext uri="{FF2B5EF4-FFF2-40B4-BE49-F238E27FC236}">
                  <a16:creationId xmlns:a16="http://schemas.microsoft.com/office/drawing/2014/main" id="{3CC237D2-FFA1-6D91-16DD-105FA43C11C0}"/>
                </a:ext>
              </a:extLst>
            </p:cNvPr>
            <p:cNvSpPr/>
            <p:nvPr/>
          </p:nvSpPr>
          <p:spPr bwMode="auto">
            <a:xfrm>
              <a:off x="5791201" y="4283075"/>
              <a:ext cx="173038" cy="119063"/>
            </a:xfrm>
            <a:custGeom>
              <a:avLst/>
              <a:gdLst>
                <a:gd name="T0" fmla="*/ 70 w 70"/>
                <a:gd name="T1" fmla="*/ 0 h 49"/>
                <a:gd name="T2" fmla="*/ 70 w 70"/>
                <a:gd name="T3" fmla="*/ 3 h 49"/>
                <a:gd name="T4" fmla="*/ 67 w 70"/>
                <a:gd name="T5" fmla="*/ 12 h 49"/>
                <a:gd name="T6" fmla="*/ 45 w 70"/>
                <a:gd name="T7" fmla="*/ 34 h 49"/>
                <a:gd name="T8" fmla="*/ 14 w 70"/>
                <a:gd name="T9" fmla="*/ 46 h 49"/>
                <a:gd name="T10" fmla="*/ 3 w 70"/>
                <a:gd name="T11" fmla="*/ 48 h 49"/>
                <a:gd name="T12" fmla="*/ 0 w 70"/>
                <a:gd name="T13" fmla="*/ 49 h 49"/>
                <a:gd name="T14" fmla="*/ 3 w 70"/>
                <a:gd name="T15" fmla="*/ 48 h 49"/>
                <a:gd name="T16" fmla="*/ 13 w 70"/>
                <a:gd name="T17" fmla="*/ 45 h 49"/>
                <a:gd name="T18" fmla="*/ 44 w 70"/>
                <a:gd name="T19" fmla="*/ 33 h 49"/>
                <a:gd name="T20" fmla="*/ 66 w 70"/>
                <a:gd name="T21" fmla="*/ 11 h 49"/>
                <a:gd name="T22" fmla="*/ 70 w 70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9">
                  <a:moveTo>
                    <a:pt x="70" y="0"/>
                  </a:moveTo>
                  <a:cubicBezTo>
                    <a:pt x="70" y="0"/>
                    <a:pt x="70" y="1"/>
                    <a:pt x="70" y="3"/>
                  </a:cubicBezTo>
                  <a:cubicBezTo>
                    <a:pt x="69" y="5"/>
                    <a:pt x="68" y="8"/>
                    <a:pt x="67" y="12"/>
                  </a:cubicBezTo>
                  <a:cubicBezTo>
                    <a:pt x="64" y="18"/>
                    <a:pt x="57" y="28"/>
                    <a:pt x="45" y="34"/>
                  </a:cubicBezTo>
                  <a:cubicBezTo>
                    <a:pt x="34" y="40"/>
                    <a:pt x="22" y="44"/>
                    <a:pt x="14" y="46"/>
                  </a:cubicBezTo>
                  <a:cubicBezTo>
                    <a:pt x="9" y="47"/>
                    <a:pt x="6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1" y="48"/>
                    <a:pt x="3" y="48"/>
                  </a:cubicBezTo>
                  <a:cubicBezTo>
                    <a:pt x="6" y="47"/>
                    <a:pt x="9" y="46"/>
                    <a:pt x="13" y="45"/>
                  </a:cubicBezTo>
                  <a:cubicBezTo>
                    <a:pt x="21" y="42"/>
                    <a:pt x="33" y="39"/>
                    <a:pt x="44" y="33"/>
                  </a:cubicBezTo>
                  <a:cubicBezTo>
                    <a:pt x="56" y="27"/>
                    <a:pt x="62" y="18"/>
                    <a:pt x="66" y="11"/>
                  </a:cubicBezTo>
                  <a:cubicBezTo>
                    <a:pt x="69" y="5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任意多边形 59">
              <a:extLst>
                <a:ext uri="{FF2B5EF4-FFF2-40B4-BE49-F238E27FC236}">
                  <a16:creationId xmlns:a16="http://schemas.microsoft.com/office/drawing/2014/main" id="{03C1F99A-AB19-7E7D-7243-FEC8F94A0702}"/>
                </a:ext>
              </a:extLst>
            </p:cNvPr>
            <p:cNvSpPr/>
            <p:nvPr/>
          </p:nvSpPr>
          <p:spPr bwMode="auto">
            <a:xfrm>
              <a:off x="5167313" y="4283075"/>
              <a:ext cx="254000" cy="119063"/>
            </a:xfrm>
            <a:custGeom>
              <a:avLst/>
              <a:gdLst>
                <a:gd name="T0" fmla="*/ 1 w 104"/>
                <a:gd name="T1" fmla="*/ 49 h 49"/>
                <a:gd name="T2" fmla="*/ 4 w 104"/>
                <a:gd name="T3" fmla="*/ 46 h 49"/>
                <a:gd name="T4" fmla="*/ 14 w 104"/>
                <a:gd name="T5" fmla="*/ 40 h 49"/>
                <a:gd name="T6" fmla="*/ 50 w 104"/>
                <a:gd name="T7" fmla="*/ 21 h 49"/>
                <a:gd name="T8" fmla="*/ 87 w 104"/>
                <a:gd name="T9" fmla="*/ 6 h 49"/>
                <a:gd name="T10" fmla="*/ 99 w 104"/>
                <a:gd name="T11" fmla="*/ 1 h 49"/>
                <a:gd name="T12" fmla="*/ 104 w 104"/>
                <a:gd name="T13" fmla="*/ 0 h 49"/>
                <a:gd name="T14" fmla="*/ 99 w 104"/>
                <a:gd name="T15" fmla="*/ 2 h 49"/>
                <a:gd name="T16" fmla="*/ 88 w 104"/>
                <a:gd name="T17" fmla="*/ 7 h 49"/>
                <a:gd name="T18" fmla="*/ 50 w 104"/>
                <a:gd name="T19" fmla="*/ 22 h 49"/>
                <a:gd name="T20" fmla="*/ 15 w 104"/>
                <a:gd name="T21" fmla="*/ 41 h 49"/>
                <a:gd name="T22" fmla="*/ 4 w 104"/>
                <a:gd name="T23" fmla="*/ 47 h 49"/>
                <a:gd name="T24" fmla="*/ 1 w 104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49">
                  <a:moveTo>
                    <a:pt x="1" y="49"/>
                  </a:moveTo>
                  <a:cubicBezTo>
                    <a:pt x="0" y="49"/>
                    <a:pt x="2" y="48"/>
                    <a:pt x="4" y="46"/>
                  </a:cubicBezTo>
                  <a:cubicBezTo>
                    <a:pt x="6" y="45"/>
                    <a:pt x="10" y="42"/>
                    <a:pt x="14" y="40"/>
                  </a:cubicBezTo>
                  <a:cubicBezTo>
                    <a:pt x="22" y="34"/>
                    <a:pt x="35" y="28"/>
                    <a:pt x="50" y="21"/>
                  </a:cubicBezTo>
                  <a:cubicBezTo>
                    <a:pt x="64" y="15"/>
                    <a:pt x="78" y="9"/>
                    <a:pt x="87" y="6"/>
                  </a:cubicBezTo>
                  <a:cubicBezTo>
                    <a:pt x="92" y="4"/>
                    <a:pt x="96" y="2"/>
                    <a:pt x="99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4" y="0"/>
                    <a:pt x="102" y="1"/>
                    <a:pt x="99" y="2"/>
                  </a:cubicBezTo>
                  <a:cubicBezTo>
                    <a:pt x="96" y="3"/>
                    <a:pt x="93" y="5"/>
                    <a:pt x="88" y="7"/>
                  </a:cubicBezTo>
                  <a:cubicBezTo>
                    <a:pt x="78" y="11"/>
                    <a:pt x="65" y="16"/>
                    <a:pt x="50" y="22"/>
                  </a:cubicBezTo>
                  <a:cubicBezTo>
                    <a:pt x="36" y="29"/>
                    <a:pt x="23" y="35"/>
                    <a:pt x="15" y="41"/>
                  </a:cubicBezTo>
                  <a:cubicBezTo>
                    <a:pt x="10" y="43"/>
                    <a:pt x="7" y="45"/>
                    <a:pt x="4" y="47"/>
                  </a:cubicBezTo>
                  <a:cubicBezTo>
                    <a:pt x="2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任意多边形 60">
              <a:extLst>
                <a:ext uri="{FF2B5EF4-FFF2-40B4-BE49-F238E27FC236}">
                  <a16:creationId xmlns:a16="http://schemas.microsoft.com/office/drawing/2014/main" id="{0DE5DA8D-0F2E-FEB5-7032-6CC3ACB1927B}"/>
                </a:ext>
              </a:extLst>
            </p:cNvPr>
            <p:cNvSpPr/>
            <p:nvPr/>
          </p:nvSpPr>
          <p:spPr bwMode="auto">
            <a:xfrm>
              <a:off x="4797426" y="4287838"/>
              <a:ext cx="531813" cy="114300"/>
            </a:xfrm>
            <a:custGeom>
              <a:avLst/>
              <a:gdLst>
                <a:gd name="T0" fmla="*/ 217 w 217"/>
                <a:gd name="T1" fmla="*/ 0 h 47"/>
                <a:gd name="T2" fmla="*/ 208 w 217"/>
                <a:gd name="T3" fmla="*/ 0 h 47"/>
                <a:gd name="T4" fmla="*/ 185 w 217"/>
                <a:gd name="T5" fmla="*/ 6 h 47"/>
                <a:gd name="T6" fmla="*/ 155 w 217"/>
                <a:gd name="T7" fmla="*/ 22 h 47"/>
                <a:gd name="T8" fmla="*/ 137 w 217"/>
                <a:gd name="T9" fmla="*/ 32 h 47"/>
                <a:gd name="T10" fmla="*/ 115 w 217"/>
                <a:gd name="T11" fmla="*/ 39 h 47"/>
                <a:gd name="T12" fmla="*/ 70 w 217"/>
                <a:gd name="T13" fmla="*/ 43 h 47"/>
                <a:gd name="T14" fmla="*/ 34 w 217"/>
                <a:gd name="T15" fmla="*/ 44 h 47"/>
                <a:gd name="T16" fmla="*/ 9 w 217"/>
                <a:gd name="T17" fmla="*/ 46 h 47"/>
                <a:gd name="T18" fmla="*/ 2 w 217"/>
                <a:gd name="T19" fmla="*/ 47 h 47"/>
                <a:gd name="T20" fmla="*/ 0 w 217"/>
                <a:gd name="T21" fmla="*/ 47 h 47"/>
                <a:gd name="T22" fmla="*/ 2 w 217"/>
                <a:gd name="T23" fmla="*/ 46 h 47"/>
                <a:gd name="T24" fmla="*/ 9 w 217"/>
                <a:gd name="T25" fmla="*/ 45 h 47"/>
                <a:gd name="T26" fmla="*/ 33 w 217"/>
                <a:gd name="T27" fmla="*/ 43 h 47"/>
                <a:gd name="T28" fmla="*/ 70 w 217"/>
                <a:gd name="T29" fmla="*/ 42 h 47"/>
                <a:gd name="T30" fmla="*/ 114 w 217"/>
                <a:gd name="T31" fmla="*/ 37 h 47"/>
                <a:gd name="T32" fmla="*/ 136 w 217"/>
                <a:gd name="T33" fmla="*/ 31 h 47"/>
                <a:gd name="T34" fmla="*/ 154 w 217"/>
                <a:gd name="T35" fmla="*/ 21 h 47"/>
                <a:gd name="T36" fmla="*/ 184 w 217"/>
                <a:gd name="T37" fmla="*/ 5 h 47"/>
                <a:gd name="T38" fmla="*/ 208 w 217"/>
                <a:gd name="T39" fmla="*/ 0 h 47"/>
                <a:gd name="T40" fmla="*/ 215 w 217"/>
                <a:gd name="T41" fmla="*/ 0 h 47"/>
                <a:gd name="T42" fmla="*/ 217 w 21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47">
                  <a:moveTo>
                    <a:pt x="217" y="0"/>
                  </a:moveTo>
                  <a:cubicBezTo>
                    <a:pt x="217" y="0"/>
                    <a:pt x="214" y="0"/>
                    <a:pt x="208" y="0"/>
                  </a:cubicBezTo>
                  <a:cubicBezTo>
                    <a:pt x="203" y="1"/>
                    <a:pt x="194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49" y="26"/>
                    <a:pt x="143" y="29"/>
                    <a:pt x="137" y="32"/>
                  </a:cubicBezTo>
                  <a:cubicBezTo>
                    <a:pt x="130" y="35"/>
                    <a:pt x="122" y="37"/>
                    <a:pt x="115" y="39"/>
                  </a:cubicBezTo>
                  <a:cubicBezTo>
                    <a:pt x="99" y="42"/>
                    <a:pt x="84" y="43"/>
                    <a:pt x="70" y="43"/>
                  </a:cubicBezTo>
                  <a:cubicBezTo>
                    <a:pt x="56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6" y="46"/>
                    <a:pt x="4" y="46"/>
                    <a:pt x="2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2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3" y="43"/>
                  </a:cubicBezTo>
                  <a:cubicBezTo>
                    <a:pt x="44" y="42"/>
                    <a:pt x="56" y="42"/>
                    <a:pt x="70" y="42"/>
                  </a:cubicBezTo>
                  <a:cubicBezTo>
                    <a:pt x="84" y="41"/>
                    <a:pt x="99" y="41"/>
                    <a:pt x="114" y="37"/>
                  </a:cubicBezTo>
                  <a:cubicBezTo>
                    <a:pt x="122" y="36"/>
                    <a:pt x="129" y="34"/>
                    <a:pt x="136" y="31"/>
                  </a:cubicBezTo>
                  <a:cubicBezTo>
                    <a:pt x="142" y="28"/>
                    <a:pt x="148" y="25"/>
                    <a:pt x="154" y="21"/>
                  </a:cubicBezTo>
                  <a:cubicBezTo>
                    <a:pt x="165" y="15"/>
                    <a:pt x="175" y="9"/>
                    <a:pt x="184" y="5"/>
                  </a:cubicBezTo>
                  <a:cubicBezTo>
                    <a:pt x="194" y="1"/>
                    <a:pt x="202" y="0"/>
                    <a:pt x="208" y="0"/>
                  </a:cubicBezTo>
                  <a:cubicBezTo>
                    <a:pt x="211" y="0"/>
                    <a:pt x="213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任意多边形 61">
              <a:extLst>
                <a:ext uri="{FF2B5EF4-FFF2-40B4-BE49-F238E27FC236}">
                  <a16:creationId xmlns:a16="http://schemas.microsoft.com/office/drawing/2014/main" id="{5290E061-8BDA-36A1-F366-872E56D84384}"/>
                </a:ext>
              </a:extLst>
            </p:cNvPr>
            <p:cNvSpPr/>
            <p:nvPr/>
          </p:nvSpPr>
          <p:spPr bwMode="auto">
            <a:xfrm>
              <a:off x="7570788" y="4283075"/>
              <a:ext cx="254000" cy="119063"/>
            </a:xfrm>
            <a:custGeom>
              <a:avLst/>
              <a:gdLst>
                <a:gd name="T0" fmla="*/ 0 w 103"/>
                <a:gd name="T1" fmla="*/ 49 h 49"/>
                <a:gd name="T2" fmla="*/ 3 w 103"/>
                <a:gd name="T3" fmla="*/ 46 h 49"/>
                <a:gd name="T4" fmla="*/ 13 w 103"/>
                <a:gd name="T5" fmla="*/ 40 h 49"/>
                <a:gd name="T6" fmla="*/ 49 w 103"/>
                <a:gd name="T7" fmla="*/ 21 h 49"/>
                <a:gd name="T8" fmla="*/ 87 w 103"/>
                <a:gd name="T9" fmla="*/ 6 h 49"/>
                <a:gd name="T10" fmla="*/ 98 w 103"/>
                <a:gd name="T11" fmla="*/ 1 h 49"/>
                <a:gd name="T12" fmla="*/ 103 w 103"/>
                <a:gd name="T13" fmla="*/ 0 h 49"/>
                <a:gd name="T14" fmla="*/ 99 w 103"/>
                <a:gd name="T15" fmla="*/ 2 h 49"/>
                <a:gd name="T16" fmla="*/ 87 w 103"/>
                <a:gd name="T17" fmla="*/ 7 h 49"/>
                <a:gd name="T18" fmla="*/ 50 w 103"/>
                <a:gd name="T19" fmla="*/ 22 h 49"/>
                <a:gd name="T20" fmla="*/ 14 w 103"/>
                <a:gd name="T21" fmla="*/ 41 h 49"/>
                <a:gd name="T22" fmla="*/ 4 w 103"/>
                <a:gd name="T23" fmla="*/ 47 h 49"/>
                <a:gd name="T24" fmla="*/ 0 w 10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49">
                  <a:moveTo>
                    <a:pt x="0" y="49"/>
                  </a:moveTo>
                  <a:cubicBezTo>
                    <a:pt x="0" y="49"/>
                    <a:pt x="1" y="48"/>
                    <a:pt x="3" y="46"/>
                  </a:cubicBezTo>
                  <a:cubicBezTo>
                    <a:pt x="6" y="45"/>
                    <a:pt x="9" y="42"/>
                    <a:pt x="13" y="40"/>
                  </a:cubicBezTo>
                  <a:cubicBezTo>
                    <a:pt x="22" y="34"/>
                    <a:pt x="34" y="28"/>
                    <a:pt x="49" y="21"/>
                  </a:cubicBezTo>
                  <a:cubicBezTo>
                    <a:pt x="63" y="15"/>
                    <a:pt x="77" y="9"/>
                    <a:pt x="87" y="6"/>
                  </a:cubicBezTo>
                  <a:cubicBezTo>
                    <a:pt x="92" y="4"/>
                    <a:pt x="96" y="2"/>
                    <a:pt x="98" y="1"/>
                  </a:cubicBezTo>
                  <a:cubicBezTo>
                    <a:pt x="101" y="1"/>
                    <a:pt x="103" y="0"/>
                    <a:pt x="103" y="0"/>
                  </a:cubicBezTo>
                  <a:cubicBezTo>
                    <a:pt x="103" y="0"/>
                    <a:pt x="101" y="1"/>
                    <a:pt x="99" y="2"/>
                  </a:cubicBezTo>
                  <a:cubicBezTo>
                    <a:pt x="96" y="3"/>
                    <a:pt x="92" y="5"/>
                    <a:pt x="87" y="7"/>
                  </a:cubicBezTo>
                  <a:cubicBezTo>
                    <a:pt x="78" y="11"/>
                    <a:pt x="64" y="16"/>
                    <a:pt x="50" y="22"/>
                  </a:cubicBezTo>
                  <a:cubicBezTo>
                    <a:pt x="35" y="29"/>
                    <a:pt x="23" y="35"/>
                    <a:pt x="14" y="41"/>
                  </a:cubicBezTo>
                  <a:cubicBezTo>
                    <a:pt x="10" y="43"/>
                    <a:pt x="6" y="45"/>
                    <a:pt x="4" y="47"/>
                  </a:cubicBezTo>
                  <a:cubicBezTo>
                    <a:pt x="1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任意多边形 62">
              <a:extLst>
                <a:ext uri="{FF2B5EF4-FFF2-40B4-BE49-F238E27FC236}">
                  <a16:creationId xmlns:a16="http://schemas.microsoft.com/office/drawing/2014/main" id="{F80A5A4A-0AB8-FD9A-358C-4557D966B8C7}"/>
                </a:ext>
              </a:extLst>
            </p:cNvPr>
            <p:cNvSpPr/>
            <p:nvPr/>
          </p:nvSpPr>
          <p:spPr bwMode="auto">
            <a:xfrm>
              <a:off x="7199313" y="4287838"/>
              <a:ext cx="533400" cy="114300"/>
            </a:xfrm>
            <a:custGeom>
              <a:avLst/>
              <a:gdLst>
                <a:gd name="T0" fmla="*/ 218 w 218"/>
                <a:gd name="T1" fmla="*/ 0 h 47"/>
                <a:gd name="T2" fmla="*/ 209 w 218"/>
                <a:gd name="T3" fmla="*/ 0 h 47"/>
                <a:gd name="T4" fmla="*/ 185 w 218"/>
                <a:gd name="T5" fmla="*/ 6 h 47"/>
                <a:gd name="T6" fmla="*/ 155 w 218"/>
                <a:gd name="T7" fmla="*/ 22 h 47"/>
                <a:gd name="T8" fmla="*/ 137 w 218"/>
                <a:gd name="T9" fmla="*/ 32 h 47"/>
                <a:gd name="T10" fmla="*/ 115 w 218"/>
                <a:gd name="T11" fmla="*/ 39 h 47"/>
                <a:gd name="T12" fmla="*/ 70 w 218"/>
                <a:gd name="T13" fmla="*/ 43 h 47"/>
                <a:gd name="T14" fmla="*/ 34 w 218"/>
                <a:gd name="T15" fmla="*/ 44 h 47"/>
                <a:gd name="T16" fmla="*/ 9 w 218"/>
                <a:gd name="T17" fmla="*/ 46 h 47"/>
                <a:gd name="T18" fmla="*/ 3 w 218"/>
                <a:gd name="T19" fmla="*/ 47 h 47"/>
                <a:gd name="T20" fmla="*/ 1 w 218"/>
                <a:gd name="T21" fmla="*/ 47 h 47"/>
                <a:gd name="T22" fmla="*/ 3 w 218"/>
                <a:gd name="T23" fmla="*/ 46 h 47"/>
                <a:gd name="T24" fmla="*/ 9 w 218"/>
                <a:gd name="T25" fmla="*/ 45 h 47"/>
                <a:gd name="T26" fmla="*/ 34 w 218"/>
                <a:gd name="T27" fmla="*/ 43 h 47"/>
                <a:gd name="T28" fmla="*/ 70 w 218"/>
                <a:gd name="T29" fmla="*/ 42 h 47"/>
                <a:gd name="T30" fmla="*/ 115 w 218"/>
                <a:gd name="T31" fmla="*/ 37 h 47"/>
                <a:gd name="T32" fmla="*/ 136 w 218"/>
                <a:gd name="T33" fmla="*/ 31 h 47"/>
                <a:gd name="T34" fmla="*/ 154 w 218"/>
                <a:gd name="T35" fmla="*/ 21 h 47"/>
                <a:gd name="T36" fmla="*/ 185 w 218"/>
                <a:gd name="T37" fmla="*/ 5 h 47"/>
                <a:gd name="T38" fmla="*/ 209 w 218"/>
                <a:gd name="T39" fmla="*/ 0 h 47"/>
                <a:gd name="T40" fmla="*/ 215 w 218"/>
                <a:gd name="T41" fmla="*/ 0 h 47"/>
                <a:gd name="T42" fmla="*/ 218 w 21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47">
                  <a:moveTo>
                    <a:pt x="218" y="0"/>
                  </a:moveTo>
                  <a:cubicBezTo>
                    <a:pt x="218" y="0"/>
                    <a:pt x="214" y="0"/>
                    <a:pt x="209" y="0"/>
                  </a:cubicBezTo>
                  <a:cubicBezTo>
                    <a:pt x="203" y="1"/>
                    <a:pt x="195" y="2"/>
                    <a:pt x="185" y="6"/>
                  </a:cubicBezTo>
                  <a:cubicBezTo>
                    <a:pt x="176" y="10"/>
                    <a:pt x="166" y="16"/>
                    <a:pt x="155" y="22"/>
                  </a:cubicBezTo>
                  <a:cubicBezTo>
                    <a:pt x="150" y="26"/>
                    <a:pt x="144" y="29"/>
                    <a:pt x="137" y="32"/>
                  </a:cubicBezTo>
                  <a:cubicBezTo>
                    <a:pt x="130" y="35"/>
                    <a:pt x="123" y="37"/>
                    <a:pt x="115" y="39"/>
                  </a:cubicBezTo>
                  <a:cubicBezTo>
                    <a:pt x="100" y="42"/>
                    <a:pt x="84" y="43"/>
                    <a:pt x="70" y="43"/>
                  </a:cubicBezTo>
                  <a:cubicBezTo>
                    <a:pt x="57" y="43"/>
                    <a:pt x="44" y="43"/>
                    <a:pt x="34" y="44"/>
                  </a:cubicBezTo>
                  <a:cubicBezTo>
                    <a:pt x="23" y="44"/>
                    <a:pt x="15" y="45"/>
                    <a:pt x="9" y="46"/>
                  </a:cubicBezTo>
                  <a:cubicBezTo>
                    <a:pt x="7" y="46"/>
                    <a:pt x="4" y="46"/>
                    <a:pt x="3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1" y="47"/>
                    <a:pt x="3" y="46"/>
                  </a:cubicBezTo>
                  <a:cubicBezTo>
                    <a:pt x="4" y="46"/>
                    <a:pt x="6" y="46"/>
                    <a:pt x="9" y="45"/>
                  </a:cubicBezTo>
                  <a:cubicBezTo>
                    <a:pt x="15" y="44"/>
                    <a:pt x="23" y="43"/>
                    <a:pt x="34" y="43"/>
                  </a:cubicBezTo>
                  <a:cubicBezTo>
                    <a:pt x="44" y="42"/>
                    <a:pt x="57" y="42"/>
                    <a:pt x="70" y="42"/>
                  </a:cubicBezTo>
                  <a:cubicBezTo>
                    <a:pt x="84" y="41"/>
                    <a:pt x="99" y="41"/>
                    <a:pt x="115" y="37"/>
                  </a:cubicBezTo>
                  <a:cubicBezTo>
                    <a:pt x="122" y="36"/>
                    <a:pt x="130" y="34"/>
                    <a:pt x="136" y="31"/>
                  </a:cubicBezTo>
                  <a:cubicBezTo>
                    <a:pt x="143" y="28"/>
                    <a:pt x="149" y="25"/>
                    <a:pt x="154" y="21"/>
                  </a:cubicBezTo>
                  <a:cubicBezTo>
                    <a:pt x="165" y="15"/>
                    <a:pt x="175" y="9"/>
                    <a:pt x="185" y="5"/>
                  </a:cubicBezTo>
                  <a:cubicBezTo>
                    <a:pt x="194" y="1"/>
                    <a:pt x="203" y="0"/>
                    <a:pt x="209" y="0"/>
                  </a:cubicBezTo>
                  <a:cubicBezTo>
                    <a:pt x="212" y="0"/>
                    <a:pt x="214" y="0"/>
                    <a:pt x="215" y="0"/>
                  </a:cubicBezTo>
                  <a:cubicBezTo>
                    <a:pt x="217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椭圆 470">
              <a:extLst>
                <a:ext uri="{FF2B5EF4-FFF2-40B4-BE49-F238E27FC236}">
                  <a16:creationId xmlns:a16="http://schemas.microsoft.com/office/drawing/2014/main" id="{500C08BE-83CC-EA60-BE36-BCC89BC0F2DA}"/>
                </a:ext>
              </a:extLst>
            </p:cNvPr>
            <p:cNvSpPr/>
            <p:nvPr/>
          </p:nvSpPr>
          <p:spPr bwMode="auto">
            <a:xfrm>
              <a:off x="6826251" y="4278313"/>
              <a:ext cx="638175" cy="47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2" name="组合 471">
            <a:extLst>
              <a:ext uri="{FF2B5EF4-FFF2-40B4-BE49-F238E27FC236}">
                <a16:creationId xmlns:a16="http://schemas.microsoft.com/office/drawing/2014/main" id="{07344412-3440-A364-6EA4-3A2AF9FA08A3}"/>
              </a:ext>
            </a:extLst>
          </p:cNvPr>
          <p:cNvGrpSpPr/>
          <p:nvPr/>
        </p:nvGrpSpPr>
        <p:grpSpPr>
          <a:xfrm>
            <a:off x="252314" y="208965"/>
            <a:ext cx="1747212" cy="1740681"/>
            <a:chOff x="3733398" y="1216290"/>
            <a:chExt cx="4725204" cy="4726478"/>
          </a:xfrm>
        </p:grpSpPr>
        <p:sp>
          <p:nvSpPr>
            <p:cNvPr id="473" name="任意多边形 287">
              <a:extLst>
                <a:ext uri="{FF2B5EF4-FFF2-40B4-BE49-F238E27FC236}">
                  <a16:creationId xmlns:a16="http://schemas.microsoft.com/office/drawing/2014/main" id="{54AAC894-D6AD-1C26-2FFF-335CEE3AD212}"/>
                </a:ext>
              </a:extLst>
            </p:cNvPr>
            <p:cNvSpPr/>
            <p:nvPr/>
          </p:nvSpPr>
          <p:spPr>
            <a:xfrm>
              <a:off x="3733398" y="1216290"/>
              <a:ext cx="4704494" cy="4726478"/>
            </a:xfrm>
            <a:custGeom>
              <a:avLst/>
              <a:gdLst>
                <a:gd name="connsiteX0" fmla="*/ 4882109 w 5522210"/>
                <a:gd name="connsiteY0" fmla="*/ 4767632 h 5548016"/>
                <a:gd name="connsiteX1" fmla="*/ 4576660 w 5522210"/>
                <a:gd name="connsiteY1" fmla="*/ 5024811 h 5548016"/>
                <a:gd name="connsiteX2" fmla="*/ 2150547 w 5522210"/>
                <a:gd name="connsiteY2" fmla="*/ 5480475 h 5548016"/>
                <a:gd name="connsiteX3" fmla="*/ 548113 w 5522210"/>
                <a:gd name="connsiteY3" fmla="*/ 4651917 h 5548016"/>
                <a:gd name="connsiteX4" fmla="*/ 494419 w 5522210"/>
                <a:gd name="connsiteY4" fmla="*/ 1325507 h 5548016"/>
                <a:gd name="connsiteX5" fmla="*/ 2383551 w 5522210"/>
                <a:gd name="connsiteY5" fmla="*/ 23279 h 5548016"/>
                <a:gd name="connsiteX6" fmla="*/ 4554380 w 5522210"/>
                <a:gd name="connsiteY6" fmla="*/ 629238 h 5548016"/>
                <a:gd name="connsiteX7" fmla="*/ 4882109 w 5522210"/>
                <a:gd name="connsiteY7" fmla="*/ 4767632 h 55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2210" h="5548016">
                  <a:moveTo>
                    <a:pt x="4882109" y="4767632"/>
                  </a:moveTo>
                  <a:cubicBezTo>
                    <a:pt x="4768713" y="4887017"/>
                    <a:pt x="4661425" y="4964000"/>
                    <a:pt x="4576660" y="5024811"/>
                  </a:cubicBezTo>
                  <a:cubicBezTo>
                    <a:pt x="3580205" y="5739771"/>
                    <a:pt x="2401133" y="5531366"/>
                    <a:pt x="2150547" y="5480475"/>
                  </a:cubicBezTo>
                  <a:cubicBezTo>
                    <a:pt x="1780516" y="5405327"/>
                    <a:pt x="1065234" y="5260053"/>
                    <a:pt x="548113" y="4651917"/>
                  </a:cubicBezTo>
                  <a:cubicBezTo>
                    <a:pt x="-234251" y="3731859"/>
                    <a:pt x="-112426" y="2282341"/>
                    <a:pt x="494419" y="1325507"/>
                  </a:cubicBezTo>
                  <a:cubicBezTo>
                    <a:pt x="605417" y="1150492"/>
                    <a:pt x="1191777" y="179059"/>
                    <a:pt x="2383551" y="23279"/>
                  </a:cubicBezTo>
                  <a:cubicBezTo>
                    <a:pt x="3104801" y="-71003"/>
                    <a:pt x="3945538" y="119154"/>
                    <a:pt x="4554380" y="629238"/>
                  </a:cubicBezTo>
                  <a:cubicBezTo>
                    <a:pt x="5832391" y="1699953"/>
                    <a:pt x="5741416" y="3862979"/>
                    <a:pt x="4882109" y="4767632"/>
                  </a:cubicBezTo>
                  <a:close/>
                </a:path>
              </a:pathLst>
            </a:custGeom>
            <a:solidFill>
              <a:srgbClr val="DAE3FE"/>
            </a:solidFill>
            <a:ln w="2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56D60E36-179B-F00B-61A9-B6CD0715C6ED}"/>
                </a:ext>
              </a:extLst>
            </p:cNvPr>
            <p:cNvGrpSpPr/>
            <p:nvPr/>
          </p:nvGrpSpPr>
          <p:grpSpPr>
            <a:xfrm>
              <a:off x="6791710" y="1228004"/>
              <a:ext cx="1666892" cy="3744748"/>
              <a:chOff x="6258139" y="1322902"/>
              <a:chExt cx="1956624" cy="4395645"/>
            </a:xfrm>
          </p:grpSpPr>
          <p:grpSp>
            <p:nvGrpSpPr>
              <p:cNvPr id="524" name="组合 523">
                <a:extLst>
                  <a:ext uri="{FF2B5EF4-FFF2-40B4-BE49-F238E27FC236}">
                    <a16:creationId xmlns:a16="http://schemas.microsoft.com/office/drawing/2014/main" id="{7FF35A07-A5B8-E1C1-98CE-35DE2D61C4BF}"/>
                  </a:ext>
                </a:extLst>
              </p:cNvPr>
              <p:cNvGrpSpPr/>
              <p:nvPr/>
            </p:nvGrpSpPr>
            <p:grpSpPr>
              <a:xfrm>
                <a:off x="6315303" y="1322902"/>
                <a:ext cx="1606985" cy="3144109"/>
                <a:chOff x="6315303" y="1322902"/>
                <a:chExt cx="1606985" cy="3144109"/>
              </a:xfrm>
            </p:grpSpPr>
            <p:sp>
              <p:nvSpPr>
                <p:cNvPr id="528" name="任意多边形 290">
                  <a:extLst>
                    <a:ext uri="{FF2B5EF4-FFF2-40B4-BE49-F238E27FC236}">
                      <a16:creationId xmlns:a16="http://schemas.microsoft.com/office/drawing/2014/main" id="{9554E213-580D-51E9-BC9C-E641D01E9134}"/>
                    </a:ext>
                  </a:extLst>
                </p:cNvPr>
                <p:cNvSpPr/>
                <p:nvPr/>
              </p:nvSpPr>
              <p:spPr>
                <a:xfrm>
                  <a:off x="6315303" y="1322902"/>
                  <a:ext cx="1606985" cy="3144109"/>
                </a:xfrm>
                <a:custGeom>
                  <a:avLst/>
                  <a:gdLst>
                    <a:gd name="connsiteX0" fmla="*/ 338240 w 1606985"/>
                    <a:gd name="connsiteY0" fmla="*/ 3144109 h 3144109"/>
                    <a:gd name="connsiteX1" fmla="*/ 636148 w 1606985"/>
                    <a:gd name="connsiteY1" fmla="*/ 2279560 h 3144109"/>
                    <a:gd name="connsiteX2" fmla="*/ 1569936 w 1606985"/>
                    <a:gd name="connsiteY2" fmla="*/ 1003585 h 3144109"/>
                    <a:gd name="connsiteX3" fmla="*/ 1606734 w 1606985"/>
                    <a:gd name="connsiteY3" fmla="*/ 70281 h 3144109"/>
                    <a:gd name="connsiteX4" fmla="*/ 1530498 w 1606985"/>
                    <a:gd name="connsiteY4" fmla="*/ 1142 h 3144109"/>
                    <a:gd name="connsiteX5" fmla="*/ 63882 w 1606985"/>
                    <a:gd name="connsiteY5" fmla="*/ 947532 h 3144109"/>
                    <a:gd name="connsiteX6" fmla="*/ 338240 w 1606985"/>
                    <a:gd name="connsiteY6" fmla="*/ 3144109 h 314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985" h="3144109">
                      <a:moveTo>
                        <a:pt x="338240" y="3144109"/>
                      </a:moveTo>
                      <a:cubicBezTo>
                        <a:pt x="338240" y="3144109"/>
                        <a:pt x="322008" y="2462096"/>
                        <a:pt x="636148" y="2279560"/>
                      </a:cubicBezTo>
                      <a:cubicBezTo>
                        <a:pt x="950267" y="2097025"/>
                        <a:pt x="1547556" y="1982902"/>
                        <a:pt x="1569936" y="1003585"/>
                      </a:cubicBezTo>
                      <a:cubicBezTo>
                        <a:pt x="1583042" y="430251"/>
                        <a:pt x="1597237" y="179584"/>
                        <a:pt x="1606734" y="70281"/>
                      </a:cubicBezTo>
                      <a:cubicBezTo>
                        <a:pt x="1610444" y="27636"/>
                        <a:pt x="1572558" y="-6782"/>
                        <a:pt x="1530498" y="1142"/>
                      </a:cubicBezTo>
                      <a:cubicBezTo>
                        <a:pt x="1232993" y="57195"/>
                        <a:pt x="266520" y="287880"/>
                        <a:pt x="63882" y="947532"/>
                      </a:cubicBezTo>
                      <a:cubicBezTo>
                        <a:pt x="-176320" y="1729554"/>
                        <a:pt x="338240" y="3144109"/>
                        <a:pt x="338240" y="3144109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9" name="任意多边形 291">
                  <a:extLst>
                    <a:ext uri="{FF2B5EF4-FFF2-40B4-BE49-F238E27FC236}">
                      <a16:creationId xmlns:a16="http://schemas.microsoft.com/office/drawing/2014/main" id="{1DDA70C5-B9F8-4486-49B1-480157528340}"/>
                    </a:ext>
                  </a:extLst>
                </p:cNvPr>
                <p:cNvSpPr/>
                <p:nvPr/>
              </p:nvSpPr>
              <p:spPr>
                <a:xfrm>
                  <a:off x="6560340" y="1593382"/>
                  <a:ext cx="1076418" cy="2667509"/>
                </a:xfrm>
                <a:custGeom>
                  <a:avLst/>
                  <a:gdLst>
                    <a:gd name="connsiteX0" fmla="*/ 1055380 w 1076418"/>
                    <a:gd name="connsiteY0" fmla="*/ 3124 h 2667509"/>
                    <a:gd name="connsiteX1" fmla="*/ 149901 w 1076418"/>
                    <a:gd name="connsiteY1" fmla="*/ 1325312 h 2667509"/>
                    <a:gd name="connsiteX2" fmla="*/ 15675 w 1076418"/>
                    <a:gd name="connsiteY2" fmla="*/ 1911914 h 2667509"/>
                    <a:gd name="connsiteX3" fmla="*/ 36484 w 1076418"/>
                    <a:gd name="connsiteY3" fmla="*/ 2649759 h 2667509"/>
                    <a:gd name="connsiteX4" fmla="*/ 61990 w 1076418"/>
                    <a:gd name="connsiteY4" fmla="*/ 2667119 h 2667509"/>
                    <a:gd name="connsiteX5" fmla="*/ 79451 w 1076418"/>
                    <a:gd name="connsiteY5" fmla="*/ 2642057 h 2667509"/>
                    <a:gd name="connsiteX6" fmla="*/ 148711 w 1076418"/>
                    <a:gd name="connsiteY6" fmla="*/ 1564627 h 2667509"/>
                    <a:gd name="connsiteX7" fmla="*/ 806710 w 1076418"/>
                    <a:gd name="connsiteY7" fmla="*/ 332930 h 2667509"/>
                    <a:gd name="connsiteX8" fmla="*/ 834918 w 1076418"/>
                    <a:gd name="connsiteY8" fmla="*/ 297201 h 2667509"/>
                    <a:gd name="connsiteX9" fmla="*/ 1072156 w 1076418"/>
                    <a:gd name="connsiteY9" fmla="*/ 3426 h 2667509"/>
                    <a:gd name="connsiteX10" fmla="*/ 1055380 w 1076418"/>
                    <a:gd name="connsiteY10" fmla="*/ 3124 h 266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6418" h="2667509">
                      <a:moveTo>
                        <a:pt x="1055380" y="3124"/>
                      </a:moveTo>
                      <a:cubicBezTo>
                        <a:pt x="728800" y="294378"/>
                        <a:pt x="351188" y="809845"/>
                        <a:pt x="149901" y="1325312"/>
                      </a:cubicBezTo>
                      <a:cubicBezTo>
                        <a:pt x="124072" y="1410259"/>
                        <a:pt x="48501" y="1590920"/>
                        <a:pt x="15675" y="1911914"/>
                      </a:cubicBezTo>
                      <a:cubicBezTo>
                        <a:pt x="-13641" y="2179618"/>
                        <a:pt x="936" y="2462505"/>
                        <a:pt x="36484" y="2649759"/>
                      </a:cubicBezTo>
                      <a:cubicBezTo>
                        <a:pt x="38722" y="2661595"/>
                        <a:pt x="50154" y="2669378"/>
                        <a:pt x="61990" y="2667119"/>
                      </a:cubicBezTo>
                      <a:cubicBezTo>
                        <a:pt x="82355" y="2663248"/>
                        <a:pt x="79633" y="2641371"/>
                        <a:pt x="79451" y="2642057"/>
                      </a:cubicBezTo>
                      <a:cubicBezTo>
                        <a:pt x="38863" y="2322131"/>
                        <a:pt x="55699" y="1923911"/>
                        <a:pt x="148711" y="1564627"/>
                      </a:cubicBezTo>
                      <a:cubicBezTo>
                        <a:pt x="267531" y="1123441"/>
                        <a:pt x="532574" y="695703"/>
                        <a:pt x="806710" y="332930"/>
                      </a:cubicBezTo>
                      <a:lnTo>
                        <a:pt x="834918" y="297201"/>
                      </a:lnTo>
                      <a:cubicBezTo>
                        <a:pt x="1047315" y="24436"/>
                        <a:pt x="1092016" y="22440"/>
                        <a:pt x="1072156" y="3426"/>
                      </a:cubicBezTo>
                      <a:cubicBezTo>
                        <a:pt x="1067498" y="-1070"/>
                        <a:pt x="1060159" y="-1110"/>
                        <a:pt x="1055380" y="3124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5" name="组合 524">
                <a:extLst>
                  <a:ext uri="{FF2B5EF4-FFF2-40B4-BE49-F238E27FC236}">
                    <a16:creationId xmlns:a16="http://schemas.microsoft.com/office/drawing/2014/main" id="{AB9FF718-3832-2518-4D9A-E9BE91693237}"/>
                  </a:ext>
                </a:extLst>
              </p:cNvPr>
              <p:cNvGrpSpPr/>
              <p:nvPr/>
            </p:nvGrpSpPr>
            <p:grpSpPr>
              <a:xfrm>
                <a:off x="6258139" y="3077234"/>
                <a:ext cx="1956624" cy="2641313"/>
                <a:chOff x="6258139" y="3077234"/>
                <a:chExt cx="1956624" cy="2641313"/>
              </a:xfrm>
            </p:grpSpPr>
            <p:sp>
              <p:nvSpPr>
                <p:cNvPr id="526" name="任意多边形 293">
                  <a:extLst>
                    <a:ext uri="{FF2B5EF4-FFF2-40B4-BE49-F238E27FC236}">
                      <a16:creationId xmlns:a16="http://schemas.microsoft.com/office/drawing/2014/main" id="{D207CFDA-49C6-0756-641A-98097BFAA0C4}"/>
                    </a:ext>
                  </a:extLst>
                </p:cNvPr>
                <p:cNvSpPr/>
                <p:nvPr/>
              </p:nvSpPr>
              <p:spPr>
                <a:xfrm>
                  <a:off x="6258139" y="3077234"/>
                  <a:ext cx="1956624" cy="2641313"/>
                </a:xfrm>
                <a:custGeom>
                  <a:avLst/>
                  <a:gdLst>
                    <a:gd name="connsiteX0" fmla="*/ 2850 w 1956624"/>
                    <a:gd name="connsiteY0" fmla="*/ 2640750 h 2641313"/>
                    <a:gd name="connsiteX1" fmla="*/ 544549 w 1956624"/>
                    <a:gd name="connsiteY1" fmla="*/ 1223594 h 2641313"/>
                    <a:gd name="connsiteX2" fmla="*/ 846913 w 1956624"/>
                    <a:gd name="connsiteY2" fmla="*/ 90958 h 2641313"/>
                    <a:gd name="connsiteX3" fmla="*/ 1929666 w 1956624"/>
                    <a:gd name="connsiteY3" fmla="*/ 69545 h 2641313"/>
                    <a:gd name="connsiteX4" fmla="*/ 1944909 w 1956624"/>
                    <a:gd name="connsiteY4" fmla="*/ 126888 h 2641313"/>
                    <a:gd name="connsiteX5" fmla="*/ 1557497 w 1956624"/>
                    <a:gd name="connsiteY5" fmla="*/ 631749 h 2641313"/>
                    <a:gd name="connsiteX6" fmla="*/ 983578 w 1956624"/>
                    <a:gd name="connsiteY6" fmla="*/ 1130421 h 2641313"/>
                    <a:gd name="connsiteX7" fmla="*/ 503920 w 1956624"/>
                    <a:gd name="connsiteY7" fmla="*/ 1599351 h 2641313"/>
                    <a:gd name="connsiteX8" fmla="*/ 2850 w 1956624"/>
                    <a:gd name="connsiteY8" fmla="*/ 2640750 h 264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6624" h="2641313">
                      <a:moveTo>
                        <a:pt x="2850" y="2640750"/>
                      </a:moveTo>
                      <a:cubicBezTo>
                        <a:pt x="-39654" y="2661598"/>
                        <a:pt x="405202" y="2102176"/>
                        <a:pt x="544549" y="1223594"/>
                      </a:cubicBezTo>
                      <a:cubicBezTo>
                        <a:pt x="610220" y="809587"/>
                        <a:pt x="611066" y="290854"/>
                        <a:pt x="846913" y="90958"/>
                      </a:cubicBezTo>
                      <a:cubicBezTo>
                        <a:pt x="1043200" y="-75407"/>
                        <a:pt x="1711119" y="29622"/>
                        <a:pt x="1929666" y="69545"/>
                      </a:cubicBezTo>
                      <a:cubicBezTo>
                        <a:pt x="1956967" y="74525"/>
                        <a:pt x="1966161" y="109024"/>
                        <a:pt x="1944909" y="126888"/>
                      </a:cubicBezTo>
                      <a:cubicBezTo>
                        <a:pt x="1840102" y="214899"/>
                        <a:pt x="1615910" y="422518"/>
                        <a:pt x="1557497" y="631749"/>
                      </a:cubicBezTo>
                      <a:cubicBezTo>
                        <a:pt x="1480495" y="907539"/>
                        <a:pt x="1218295" y="1082957"/>
                        <a:pt x="983578" y="1130421"/>
                      </a:cubicBezTo>
                      <a:cubicBezTo>
                        <a:pt x="748840" y="1177884"/>
                        <a:pt x="618265" y="1223957"/>
                        <a:pt x="503920" y="1599351"/>
                      </a:cubicBezTo>
                      <a:cubicBezTo>
                        <a:pt x="389556" y="1974726"/>
                        <a:pt x="123606" y="2581531"/>
                        <a:pt x="2850" y="2640750"/>
                      </a:cubicBezTo>
                      <a:close/>
                    </a:path>
                  </a:pathLst>
                </a:custGeom>
                <a:solidFill>
                  <a:srgbClr val="BDD0FB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7" name="任意多边形 294">
                  <a:extLst>
                    <a:ext uri="{FF2B5EF4-FFF2-40B4-BE49-F238E27FC236}">
                      <a16:creationId xmlns:a16="http://schemas.microsoft.com/office/drawing/2014/main" id="{89253F09-8136-FA05-482E-387CE0D0D4F6}"/>
                    </a:ext>
                  </a:extLst>
                </p:cNvPr>
                <p:cNvSpPr/>
                <p:nvPr/>
              </p:nvSpPr>
              <p:spPr>
                <a:xfrm>
                  <a:off x="6810718" y="3263296"/>
                  <a:ext cx="1075965" cy="1157551"/>
                </a:xfrm>
                <a:custGeom>
                  <a:avLst/>
                  <a:gdLst>
                    <a:gd name="connsiteX0" fmla="*/ 1069723 w 1075965"/>
                    <a:gd name="connsiteY0" fmla="*/ 4 h 1157551"/>
                    <a:gd name="connsiteX1" fmla="*/ 339701 w 1075965"/>
                    <a:gd name="connsiteY1" fmla="*/ 377456 h 1157551"/>
                    <a:gd name="connsiteX2" fmla="*/ 325366 w 1075965"/>
                    <a:gd name="connsiteY2" fmla="*/ 400220 h 1157551"/>
                    <a:gd name="connsiteX3" fmla="*/ 378 w 1075965"/>
                    <a:gd name="connsiteY3" fmla="*/ 1147682 h 1157551"/>
                    <a:gd name="connsiteX4" fmla="*/ 5137 w 1075965"/>
                    <a:gd name="connsiteY4" fmla="*/ 1157139 h 1157551"/>
                    <a:gd name="connsiteX5" fmla="*/ 14492 w 1075965"/>
                    <a:gd name="connsiteY5" fmla="*/ 1152662 h 1157551"/>
                    <a:gd name="connsiteX6" fmla="*/ 274454 w 1075965"/>
                    <a:gd name="connsiteY6" fmla="*/ 581142 h 1157551"/>
                    <a:gd name="connsiteX7" fmla="*/ 629040 w 1075965"/>
                    <a:gd name="connsiteY7" fmla="*/ 153506 h 1157551"/>
                    <a:gd name="connsiteX8" fmla="*/ 1070569 w 1075965"/>
                    <a:gd name="connsiteY8" fmla="*/ 11981 h 1157551"/>
                    <a:gd name="connsiteX9" fmla="*/ 1075933 w 1075965"/>
                    <a:gd name="connsiteY9" fmla="*/ 5408 h 1157551"/>
                    <a:gd name="connsiteX10" fmla="*/ 1069723 w 1075965"/>
                    <a:gd name="connsiteY10" fmla="*/ 4 h 115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5965" h="1157551">
                      <a:moveTo>
                        <a:pt x="1069723" y="4"/>
                      </a:moveTo>
                      <a:cubicBezTo>
                        <a:pt x="790889" y="11679"/>
                        <a:pt x="491589" y="138867"/>
                        <a:pt x="339701" y="377456"/>
                      </a:cubicBezTo>
                      <a:lnTo>
                        <a:pt x="325366" y="400220"/>
                      </a:lnTo>
                      <a:cubicBezTo>
                        <a:pt x="292258" y="453611"/>
                        <a:pt x="104601" y="833099"/>
                        <a:pt x="378" y="1147682"/>
                      </a:cubicBezTo>
                      <a:cubicBezTo>
                        <a:pt x="-912" y="1151594"/>
                        <a:pt x="1205" y="1155828"/>
                        <a:pt x="5137" y="1157139"/>
                      </a:cubicBezTo>
                      <a:cubicBezTo>
                        <a:pt x="11791" y="1159336"/>
                        <a:pt x="15137" y="1152017"/>
                        <a:pt x="14492" y="1152662"/>
                      </a:cubicBezTo>
                      <a:cubicBezTo>
                        <a:pt x="87099" y="974946"/>
                        <a:pt x="191402" y="749644"/>
                        <a:pt x="274454" y="581142"/>
                      </a:cubicBezTo>
                      <a:cubicBezTo>
                        <a:pt x="363534" y="397276"/>
                        <a:pt x="425858" y="272769"/>
                        <a:pt x="629040" y="153506"/>
                      </a:cubicBezTo>
                      <a:cubicBezTo>
                        <a:pt x="855188" y="25067"/>
                        <a:pt x="1071215" y="11840"/>
                        <a:pt x="1070569" y="11981"/>
                      </a:cubicBezTo>
                      <a:cubicBezTo>
                        <a:pt x="1073876" y="11639"/>
                        <a:pt x="1076276" y="8695"/>
                        <a:pt x="1075933" y="5408"/>
                      </a:cubicBezTo>
                      <a:cubicBezTo>
                        <a:pt x="1075610" y="2222"/>
                        <a:pt x="1072848" y="-116"/>
                        <a:pt x="1069723" y="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5" name="组合 474">
              <a:extLst>
                <a:ext uri="{FF2B5EF4-FFF2-40B4-BE49-F238E27FC236}">
                  <a16:creationId xmlns:a16="http://schemas.microsoft.com/office/drawing/2014/main" id="{4BF1EDF5-9EFC-340C-F5BD-B09DF2887F7F}"/>
                </a:ext>
              </a:extLst>
            </p:cNvPr>
            <p:cNvGrpSpPr/>
            <p:nvPr/>
          </p:nvGrpSpPr>
          <p:grpSpPr>
            <a:xfrm>
              <a:off x="4644261" y="1564932"/>
              <a:ext cx="2992415" cy="4318485"/>
              <a:chOff x="3737429" y="1718394"/>
              <a:chExt cx="3512545" cy="5069107"/>
            </a:xfrm>
          </p:grpSpPr>
          <p:sp>
            <p:nvSpPr>
              <p:cNvPr id="497" name="任意多边形 296">
                <a:extLst>
                  <a:ext uri="{FF2B5EF4-FFF2-40B4-BE49-F238E27FC236}">
                    <a16:creationId xmlns:a16="http://schemas.microsoft.com/office/drawing/2014/main" id="{6B34619E-CE43-59B6-ABD2-E4DB7FDAF2AA}"/>
                  </a:ext>
                </a:extLst>
              </p:cNvPr>
              <p:cNvSpPr/>
              <p:nvPr/>
            </p:nvSpPr>
            <p:spPr>
              <a:xfrm>
                <a:off x="3737429" y="2314007"/>
                <a:ext cx="3512545" cy="4473495"/>
              </a:xfrm>
              <a:custGeom>
                <a:avLst/>
                <a:gdLst>
                  <a:gd name="connsiteX0" fmla="*/ 0 w 3512545"/>
                  <a:gd name="connsiteY0" fmla="*/ 318958 h 4473495"/>
                  <a:gd name="connsiteX1" fmla="*/ 318958 w 3512545"/>
                  <a:gd name="connsiteY1" fmla="*/ 0 h 4473495"/>
                  <a:gd name="connsiteX2" fmla="*/ 3031406 w 3512545"/>
                  <a:gd name="connsiteY2" fmla="*/ 0 h 4473495"/>
                  <a:gd name="connsiteX3" fmla="*/ 3312054 w 3512545"/>
                  <a:gd name="connsiteY3" fmla="*/ 266716 h 4473495"/>
                  <a:gd name="connsiteX4" fmla="*/ 3512273 w 3512545"/>
                  <a:gd name="connsiteY4" fmla="*/ 4199246 h 4473495"/>
                  <a:gd name="connsiteX5" fmla="*/ 3309090 w 3512545"/>
                  <a:gd name="connsiteY5" fmla="*/ 4416966 h 4473495"/>
                  <a:gd name="connsiteX6" fmla="*/ 200279 w 3512545"/>
                  <a:gd name="connsiteY6" fmla="*/ 4473463 h 4473495"/>
                  <a:gd name="connsiteX7" fmla="*/ 0 w 3512545"/>
                  <a:gd name="connsiteY7" fmla="*/ 4276793 h 4473495"/>
                  <a:gd name="connsiteX8" fmla="*/ 0 w 3512545"/>
                  <a:gd name="connsiteY8" fmla="*/ 318958 h 447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2545" h="4473495">
                    <a:moveTo>
                      <a:pt x="0" y="318958"/>
                    </a:moveTo>
                    <a:cubicBezTo>
                      <a:pt x="0" y="142794"/>
                      <a:pt x="142794" y="0"/>
                      <a:pt x="318958" y="0"/>
                    </a:cubicBezTo>
                    <a:lnTo>
                      <a:pt x="3031406" y="0"/>
                    </a:lnTo>
                    <a:cubicBezTo>
                      <a:pt x="3181055" y="0"/>
                      <a:pt x="3304432" y="117268"/>
                      <a:pt x="3312054" y="266716"/>
                    </a:cubicBezTo>
                    <a:lnTo>
                      <a:pt x="3512273" y="4199246"/>
                    </a:lnTo>
                    <a:cubicBezTo>
                      <a:pt x="3518221" y="4316192"/>
                      <a:pt x="3426157" y="4414849"/>
                      <a:pt x="3309090" y="4416966"/>
                    </a:cubicBezTo>
                    <a:lnTo>
                      <a:pt x="200279" y="4473463"/>
                    </a:lnTo>
                    <a:cubicBezTo>
                      <a:pt x="90270" y="4475459"/>
                      <a:pt x="0" y="4386823"/>
                      <a:pt x="0" y="4276793"/>
                    </a:cubicBezTo>
                    <a:lnTo>
                      <a:pt x="0" y="318958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 297">
                <a:extLst>
                  <a:ext uri="{FF2B5EF4-FFF2-40B4-BE49-F238E27FC236}">
                    <a16:creationId xmlns:a16="http://schemas.microsoft.com/office/drawing/2014/main" id="{139478CC-75F0-1654-17EE-DEAF04CED11E}"/>
                  </a:ext>
                </a:extLst>
              </p:cNvPr>
              <p:cNvSpPr/>
              <p:nvPr/>
            </p:nvSpPr>
            <p:spPr>
              <a:xfrm>
                <a:off x="3833163" y="5969820"/>
                <a:ext cx="566318" cy="750809"/>
              </a:xfrm>
              <a:custGeom>
                <a:avLst/>
                <a:gdLst>
                  <a:gd name="connsiteX0" fmla="*/ 558898 w 566318"/>
                  <a:gd name="connsiteY0" fmla="*/ 750810 h 750809"/>
                  <a:gd name="connsiteX1" fmla="*/ 558797 w 566318"/>
                  <a:gd name="connsiteY1" fmla="*/ 750810 h 750809"/>
                  <a:gd name="connsiteX2" fmla="*/ 210945 w 566318"/>
                  <a:gd name="connsiteY2" fmla="*/ 746313 h 750809"/>
                  <a:gd name="connsiteX3" fmla="*/ 0 w 566318"/>
                  <a:gd name="connsiteY3" fmla="*/ 532626 h 750809"/>
                  <a:gd name="connsiteX4" fmla="*/ 0 w 566318"/>
                  <a:gd name="connsiteY4" fmla="*/ 7420 h 750809"/>
                  <a:gd name="connsiteX5" fmla="*/ 7420 w 566318"/>
                  <a:gd name="connsiteY5" fmla="*/ 0 h 750809"/>
                  <a:gd name="connsiteX6" fmla="*/ 14840 w 566318"/>
                  <a:gd name="connsiteY6" fmla="*/ 7420 h 750809"/>
                  <a:gd name="connsiteX7" fmla="*/ 14840 w 566318"/>
                  <a:gd name="connsiteY7" fmla="*/ 532626 h 750809"/>
                  <a:gd name="connsiteX8" fmla="*/ 211127 w 566318"/>
                  <a:gd name="connsiteY8" fmla="*/ 731453 h 750809"/>
                  <a:gd name="connsiteX9" fmla="*/ 558979 w 566318"/>
                  <a:gd name="connsiteY9" fmla="*/ 735949 h 750809"/>
                  <a:gd name="connsiteX10" fmla="*/ 566318 w 566318"/>
                  <a:gd name="connsiteY10" fmla="*/ 743470 h 750809"/>
                  <a:gd name="connsiteX11" fmla="*/ 558898 w 566318"/>
                  <a:gd name="connsiteY11" fmla="*/ 750810 h 7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18" h="750809">
                    <a:moveTo>
                      <a:pt x="558898" y="750810"/>
                    </a:moveTo>
                    <a:lnTo>
                      <a:pt x="558797" y="750810"/>
                    </a:lnTo>
                    <a:lnTo>
                      <a:pt x="210945" y="746313"/>
                    </a:lnTo>
                    <a:cubicBezTo>
                      <a:pt x="94625" y="744801"/>
                      <a:pt x="0" y="648946"/>
                      <a:pt x="0" y="532626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532626"/>
                    </a:lnTo>
                    <a:cubicBezTo>
                      <a:pt x="14840" y="640861"/>
                      <a:pt x="102892" y="730062"/>
                      <a:pt x="211127" y="731453"/>
                    </a:cubicBezTo>
                    <a:lnTo>
                      <a:pt x="558979" y="735949"/>
                    </a:lnTo>
                    <a:cubicBezTo>
                      <a:pt x="563072" y="735990"/>
                      <a:pt x="566358" y="739377"/>
                      <a:pt x="566318" y="743470"/>
                    </a:cubicBezTo>
                    <a:cubicBezTo>
                      <a:pt x="566258" y="747543"/>
                      <a:pt x="562951" y="750810"/>
                      <a:pt x="558898" y="75081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 298">
                <a:extLst>
                  <a:ext uri="{FF2B5EF4-FFF2-40B4-BE49-F238E27FC236}">
                    <a16:creationId xmlns:a16="http://schemas.microsoft.com/office/drawing/2014/main" id="{A39D98C7-288A-A785-4018-F1C79249016C}"/>
                  </a:ext>
                </a:extLst>
              </p:cNvPr>
              <p:cNvSpPr/>
              <p:nvPr/>
            </p:nvSpPr>
            <p:spPr>
              <a:xfrm>
                <a:off x="3833163" y="5722097"/>
                <a:ext cx="14839" cy="99887"/>
              </a:xfrm>
              <a:custGeom>
                <a:avLst/>
                <a:gdLst>
                  <a:gd name="connsiteX0" fmla="*/ 7420 w 14839"/>
                  <a:gd name="connsiteY0" fmla="*/ 99888 h 99887"/>
                  <a:gd name="connsiteX1" fmla="*/ 0 w 14839"/>
                  <a:gd name="connsiteY1" fmla="*/ 92468 h 99887"/>
                  <a:gd name="connsiteX2" fmla="*/ 0 w 14839"/>
                  <a:gd name="connsiteY2" fmla="*/ 7420 h 99887"/>
                  <a:gd name="connsiteX3" fmla="*/ 7420 w 14839"/>
                  <a:gd name="connsiteY3" fmla="*/ 0 h 99887"/>
                  <a:gd name="connsiteX4" fmla="*/ 14840 w 14839"/>
                  <a:gd name="connsiteY4" fmla="*/ 7420 h 99887"/>
                  <a:gd name="connsiteX5" fmla="*/ 14840 w 14839"/>
                  <a:gd name="connsiteY5" fmla="*/ 92468 h 99887"/>
                  <a:gd name="connsiteX6" fmla="*/ 7420 w 14839"/>
                  <a:gd name="connsiteY6" fmla="*/ 99888 h 9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39" h="99887">
                    <a:moveTo>
                      <a:pt x="7420" y="99888"/>
                    </a:moveTo>
                    <a:cubicBezTo>
                      <a:pt x="3327" y="99888"/>
                      <a:pt x="0" y="96561"/>
                      <a:pt x="0" y="92468"/>
                    </a:cubicBezTo>
                    <a:lnTo>
                      <a:pt x="0" y="7420"/>
                    </a:lnTo>
                    <a:cubicBezTo>
                      <a:pt x="0" y="3307"/>
                      <a:pt x="3327" y="0"/>
                      <a:pt x="7420" y="0"/>
                    </a:cubicBezTo>
                    <a:cubicBezTo>
                      <a:pt x="11513" y="0"/>
                      <a:pt x="14840" y="3327"/>
                      <a:pt x="14840" y="7420"/>
                    </a:cubicBezTo>
                    <a:lnTo>
                      <a:pt x="14840" y="92468"/>
                    </a:lnTo>
                    <a:cubicBezTo>
                      <a:pt x="14840" y="96581"/>
                      <a:pt x="11513" y="99888"/>
                      <a:pt x="7420" y="99888"/>
                    </a:cubicBezTo>
                    <a:close/>
                  </a:path>
                </a:pathLst>
              </a:custGeom>
              <a:solidFill>
                <a:srgbClr val="A737D5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00" name="组合 499">
                <a:extLst>
                  <a:ext uri="{FF2B5EF4-FFF2-40B4-BE49-F238E27FC236}">
                    <a16:creationId xmlns:a16="http://schemas.microsoft.com/office/drawing/2014/main" id="{BC0CEDDC-9F43-09F8-980B-FBBF61E52426}"/>
                  </a:ext>
                </a:extLst>
              </p:cNvPr>
              <p:cNvGrpSpPr/>
              <p:nvPr/>
            </p:nvGrpSpPr>
            <p:grpSpPr>
              <a:xfrm>
                <a:off x="3959643" y="2281271"/>
                <a:ext cx="3104700" cy="4342708"/>
                <a:chOff x="3959643" y="2281271"/>
                <a:chExt cx="3104700" cy="4342708"/>
              </a:xfrm>
            </p:grpSpPr>
            <p:sp>
              <p:nvSpPr>
                <p:cNvPr id="507" name="任意多边形 300">
                  <a:extLst>
                    <a:ext uri="{FF2B5EF4-FFF2-40B4-BE49-F238E27FC236}">
                      <a16:creationId xmlns:a16="http://schemas.microsoft.com/office/drawing/2014/main" id="{7A1F76F3-7B5F-F73E-720E-96B507392615}"/>
                    </a:ext>
                  </a:extLst>
                </p:cNvPr>
                <p:cNvSpPr/>
                <p:nvPr/>
              </p:nvSpPr>
              <p:spPr>
                <a:xfrm>
                  <a:off x="3959643" y="2281271"/>
                  <a:ext cx="3104700" cy="4342708"/>
                </a:xfrm>
                <a:custGeom>
                  <a:avLst/>
                  <a:gdLst>
                    <a:gd name="connsiteX0" fmla="*/ 2 w 3104700"/>
                    <a:gd name="connsiteY0" fmla="*/ 93265 h 4342708"/>
                    <a:gd name="connsiteX1" fmla="*/ 105091 w 3104700"/>
                    <a:gd name="connsiteY1" fmla="*/ 858 h 4342708"/>
                    <a:gd name="connsiteX2" fmla="*/ 2802356 w 3104700"/>
                    <a:gd name="connsiteY2" fmla="*/ 125606 h 4342708"/>
                    <a:gd name="connsiteX3" fmla="*/ 2894622 w 3104700"/>
                    <a:gd name="connsiteY3" fmla="*/ 206400 h 4342708"/>
                    <a:gd name="connsiteX4" fmla="*/ 3104559 w 3104700"/>
                    <a:gd name="connsiteY4" fmla="*/ 4156472 h 4342708"/>
                    <a:gd name="connsiteX5" fmla="*/ 3011930 w 3104700"/>
                    <a:gd name="connsiteY5" fmla="*/ 4260150 h 4342708"/>
                    <a:gd name="connsiteX6" fmla="*/ 94304 w 3104700"/>
                    <a:gd name="connsiteY6" fmla="*/ 4319550 h 4342708"/>
                    <a:gd name="connsiteX7" fmla="*/ 24419 w 3104700"/>
                    <a:gd name="connsiteY7" fmla="*/ 4242245 h 4342708"/>
                    <a:gd name="connsiteX8" fmla="*/ 2 w 3104700"/>
                    <a:gd name="connsiteY8" fmla="*/ 93265 h 4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4700" h="4342708">
                      <a:moveTo>
                        <a:pt x="2" y="93265"/>
                      </a:moveTo>
                      <a:cubicBezTo>
                        <a:pt x="-321" y="36909"/>
                        <a:pt x="49240" y="-6723"/>
                        <a:pt x="105091" y="858"/>
                      </a:cubicBezTo>
                      <a:cubicBezTo>
                        <a:pt x="475506" y="51084"/>
                        <a:pt x="1749242" y="206440"/>
                        <a:pt x="2802356" y="125606"/>
                      </a:cubicBezTo>
                      <a:cubicBezTo>
                        <a:pt x="2850384" y="121917"/>
                        <a:pt x="2892061" y="158311"/>
                        <a:pt x="2894622" y="206400"/>
                      </a:cubicBezTo>
                      <a:lnTo>
                        <a:pt x="3104559" y="4156472"/>
                      </a:lnTo>
                      <a:cubicBezTo>
                        <a:pt x="3107442" y="4210629"/>
                        <a:pt x="3066087" y="4256944"/>
                        <a:pt x="3011930" y="4260150"/>
                      </a:cubicBezTo>
                      <a:cubicBezTo>
                        <a:pt x="2569009" y="4286362"/>
                        <a:pt x="744923" y="4387681"/>
                        <a:pt x="94304" y="4319550"/>
                      </a:cubicBezTo>
                      <a:cubicBezTo>
                        <a:pt x="54704" y="4315396"/>
                        <a:pt x="24641" y="4282067"/>
                        <a:pt x="24419" y="4242245"/>
                      </a:cubicBezTo>
                      <a:lnTo>
                        <a:pt x="2" y="93265"/>
                      </a:lnTo>
                      <a:close/>
                    </a:path>
                  </a:pathLst>
                </a:custGeom>
                <a:solidFill>
                  <a:srgbClr val="E1473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8" name="任意多边形 301">
                  <a:extLst>
                    <a:ext uri="{FF2B5EF4-FFF2-40B4-BE49-F238E27FC236}">
                      <a16:creationId xmlns:a16="http://schemas.microsoft.com/office/drawing/2014/main" id="{4D7ABD9B-3E86-9919-91DA-0344853B2085}"/>
                    </a:ext>
                  </a:extLst>
                </p:cNvPr>
                <p:cNvSpPr/>
                <p:nvPr/>
              </p:nvSpPr>
              <p:spPr>
                <a:xfrm>
                  <a:off x="4003276" y="2383771"/>
                  <a:ext cx="2987768" cy="4179192"/>
                </a:xfrm>
                <a:custGeom>
                  <a:avLst/>
                  <a:gdLst>
                    <a:gd name="connsiteX0" fmla="*/ 2 w 2987768"/>
                    <a:gd name="connsiteY0" fmla="*/ 89745 h 4179192"/>
                    <a:gd name="connsiteX1" fmla="*/ 101119 w 2987768"/>
                    <a:gd name="connsiteY1" fmla="*/ 827 h 4179192"/>
                    <a:gd name="connsiteX2" fmla="*/ 2696823 w 2987768"/>
                    <a:gd name="connsiteY2" fmla="*/ 120877 h 4179192"/>
                    <a:gd name="connsiteX3" fmla="*/ 2785600 w 2987768"/>
                    <a:gd name="connsiteY3" fmla="*/ 198625 h 4179192"/>
                    <a:gd name="connsiteX4" fmla="*/ 2987634 w 2987768"/>
                    <a:gd name="connsiteY4" fmla="*/ 3999955 h 4179192"/>
                    <a:gd name="connsiteX5" fmla="*/ 2898493 w 2987768"/>
                    <a:gd name="connsiteY5" fmla="*/ 4099742 h 4179192"/>
                    <a:gd name="connsiteX6" fmla="*/ 90735 w 2987768"/>
                    <a:gd name="connsiteY6" fmla="*/ 4156904 h 4179192"/>
                    <a:gd name="connsiteX7" fmla="*/ 23471 w 2987768"/>
                    <a:gd name="connsiteY7" fmla="*/ 4082522 h 4179192"/>
                    <a:gd name="connsiteX8" fmla="*/ 2 w 2987768"/>
                    <a:gd name="connsiteY8" fmla="*/ 89745 h 417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7768" h="4179192">
                      <a:moveTo>
                        <a:pt x="2" y="89745"/>
                      </a:moveTo>
                      <a:cubicBezTo>
                        <a:pt x="-321" y="35507"/>
                        <a:pt x="47385" y="-6472"/>
                        <a:pt x="101119" y="827"/>
                      </a:cubicBezTo>
                      <a:cubicBezTo>
                        <a:pt x="457581" y="49157"/>
                        <a:pt x="1683350" y="198666"/>
                        <a:pt x="2696823" y="120877"/>
                      </a:cubicBezTo>
                      <a:cubicBezTo>
                        <a:pt x="2743036" y="117328"/>
                        <a:pt x="2783140" y="152351"/>
                        <a:pt x="2785600" y="198625"/>
                      </a:cubicBezTo>
                      <a:lnTo>
                        <a:pt x="2987634" y="3999955"/>
                      </a:lnTo>
                      <a:cubicBezTo>
                        <a:pt x="2990396" y="4052076"/>
                        <a:pt x="2950594" y="4096657"/>
                        <a:pt x="2898493" y="4099742"/>
                      </a:cubicBezTo>
                      <a:cubicBezTo>
                        <a:pt x="2472247" y="4124966"/>
                        <a:pt x="716857" y="4222474"/>
                        <a:pt x="90735" y="4156904"/>
                      </a:cubicBezTo>
                      <a:cubicBezTo>
                        <a:pt x="52627" y="4152911"/>
                        <a:pt x="23693" y="4120832"/>
                        <a:pt x="23471" y="4082522"/>
                      </a:cubicBezTo>
                      <a:lnTo>
                        <a:pt x="2" y="89745"/>
                      </a:lnTo>
                      <a:close/>
                    </a:path>
                  </a:pathLst>
                </a:custGeom>
                <a:solidFill>
                  <a:srgbClr val="FEBBBA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 302">
                  <a:extLst>
                    <a:ext uri="{FF2B5EF4-FFF2-40B4-BE49-F238E27FC236}">
                      <a16:creationId xmlns:a16="http://schemas.microsoft.com/office/drawing/2014/main" id="{2433432F-7BF0-0F94-8BC5-70CDA6BF73B0}"/>
                    </a:ext>
                  </a:extLst>
                </p:cNvPr>
                <p:cNvSpPr/>
                <p:nvPr/>
              </p:nvSpPr>
              <p:spPr>
                <a:xfrm>
                  <a:off x="4333203" y="2708945"/>
                  <a:ext cx="1035586" cy="930536"/>
                </a:xfrm>
                <a:custGeom>
                  <a:avLst/>
                  <a:gdLst>
                    <a:gd name="connsiteX0" fmla="*/ 62 w 1035586"/>
                    <a:gd name="connsiteY0" fmla="*/ 57640 h 930536"/>
                    <a:gd name="connsiteX1" fmla="*/ 37928 w 1035586"/>
                    <a:gd name="connsiteY1" fmla="*/ 872608 h 930536"/>
                    <a:gd name="connsiteX2" fmla="*/ 88215 w 1035586"/>
                    <a:gd name="connsiteY2" fmla="*/ 922028 h 930536"/>
                    <a:gd name="connsiteX3" fmla="*/ 975023 w 1035586"/>
                    <a:gd name="connsiteY3" fmla="*/ 923903 h 930536"/>
                    <a:gd name="connsiteX4" fmla="*/ 1029827 w 1035586"/>
                    <a:gd name="connsiteY4" fmla="*/ 867971 h 930536"/>
                    <a:gd name="connsiteX5" fmla="*/ 1011135 w 1035586"/>
                    <a:gd name="connsiteY5" fmla="*/ 84336 h 930536"/>
                    <a:gd name="connsiteX6" fmla="*/ 949154 w 1035586"/>
                    <a:gd name="connsiteY6" fmla="*/ 31227 h 930536"/>
                    <a:gd name="connsiteX7" fmla="*/ 57043 w 1035586"/>
                    <a:gd name="connsiteY7" fmla="*/ 35 h 930536"/>
                    <a:gd name="connsiteX8" fmla="*/ 62 w 1035586"/>
                    <a:gd name="connsiteY8" fmla="*/ 57640 h 93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586" h="930536">
                      <a:moveTo>
                        <a:pt x="62" y="57640"/>
                      </a:moveTo>
                      <a:lnTo>
                        <a:pt x="37928" y="872608"/>
                      </a:lnTo>
                      <a:cubicBezTo>
                        <a:pt x="39178" y="899707"/>
                        <a:pt x="61075" y="921262"/>
                        <a:pt x="88215" y="922028"/>
                      </a:cubicBezTo>
                      <a:cubicBezTo>
                        <a:pt x="239155" y="926282"/>
                        <a:pt x="709457" y="937755"/>
                        <a:pt x="975023" y="923903"/>
                      </a:cubicBezTo>
                      <a:cubicBezTo>
                        <a:pt x="1005066" y="922330"/>
                        <a:pt x="1028818" y="898034"/>
                        <a:pt x="1029827" y="867971"/>
                      </a:cubicBezTo>
                      <a:cubicBezTo>
                        <a:pt x="1034888" y="715136"/>
                        <a:pt x="1045977" y="270299"/>
                        <a:pt x="1011135" y="84336"/>
                      </a:cubicBezTo>
                      <a:cubicBezTo>
                        <a:pt x="1005510" y="54293"/>
                        <a:pt x="979681" y="32295"/>
                        <a:pt x="949154" y="31227"/>
                      </a:cubicBezTo>
                      <a:lnTo>
                        <a:pt x="57043" y="35"/>
                      </a:lnTo>
                      <a:cubicBezTo>
                        <a:pt x="24842" y="-1094"/>
                        <a:pt x="-1450" y="25501"/>
                        <a:pt x="62" y="57640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 303">
                  <a:extLst>
                    <a:ext uri="{FF2B5EF4-FFF2-40B4-BE49-F238E27FC236}">
                      <a16:creationId xmlns:a16="http://schemas.microsoft.com/office/drawing/2014/main" id="{F6F44456-9EA6-F1CB-B8AF-8A62B902ECE8}"/>
                    </a:ext>
                  </a:extLst>
                </p:cNvPr>
                <p:cNvSpPr/>
                <p:nvPr/>
              </p:nvSpPr>
              <p:spPr>
                <a:xfrm>
                  <a:off x="5562047" y="2764826"/>
                  <a:ext cx="1034161" cy="72713"/>
                </a:xfrm>
                <a:custGeom>
                  <a:avLst/>
                  <a:gdLst>
                    <a:gd name="connsiteX0" fmla="*/ 1004613 w 1034161"/>
                    <a:gd name="connsiteY0" fmla="*/ 72713 h 72713"/>
                    <a:gd name="connsiteX1" fmla="*/ 1034152 w 1034161"/>
                    <a:gd name="connsiteY1" fmla="*/ 45372 h 72713"/>
                    <a:gd name="connsiteX2" fmla="*/ 1003040 w 1034161"/>
                    <a:gd name="connsiteY2" fmla="*/ 17487 h 72713"/>
                    <a:gd name="connsiteX3" fmla="*/ 21868 w 1034161"/>
                    <a:gd name="connsiteY3" fmla="*/ 5 h 72713"/>
                    <a:gd name="connsiteX4" fmla="*/ 1625 w 1034161"/>
                    <a:gd name="connsiteY4" fmla="*/ 28072 h 72713"/>
                    <a:gd name="connsiteX5" fmla="*/ 7270 w 1034161"/>
                    <a:gd name="connsiteY5" fmla="*/ 44102 h 72713"/>
                    <a:gd name="connsiteX6" fmla="*/ 47677 w 1034161"/>
                    <a:gd name="connsiteY6" fmla="*/ 72713 h 72713"/>
                    <a:gd name="connsiteX7" fmla="*/ 1004613 w 1034161"/>
                    <a:gd name="connsiteY7" fmla="*/ 72713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161" h="72713">
                      <a:moveTo>
                        <a:pt x="1004613" y="72713"/>
                      </a:moveTo>
                      <a:cubicBezTo>
                        <a:pt x="1021288" y="72713"/>
                        <a:pt x="1034575" y="60414"/>
                        <a:pt x="1034152" y="45372"/>
                      </a:cubicBezTo>
                      <a:cubicBezTo>
                        <a:pt x="1033708" y="30330"/>
                        <a:pt x="1019715" y="17789"/>
                        <a:pt x="1003040" y="17487"/>
                      </a:cubicBezTo>
                      <a:lnTo>
                        <a:pt x="21868" y="5"/>
                      </a:ln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13" y="72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 304">
                  <a:extLst>
                    <a:ext uri="{FF2B5EF4-FFF2-40B4-BE49-F238E27FC236}">
                      <a16:creationId xmlns:a16="http://schemas.microsoft.com/office/drawing/2014/main" id="{FFCAEB7F-C345-E530-E586-F29677BAEEFE}"/>
                    </a:ext>
                  </a:extLst>
                </p:cNvPr>
                <p:cNvSpPr/>
                <p:nvPr/>
              </p:nvSpPr>
              <p:spPr>
                <a:xfrm>
                  <a:off x="5562007" y="2916754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2" name="任意多边形 305">
                  <a:extLst>
                    <a:ext uri="{FF2B5EF4-FFF2-40B4-BE49-F238E27FC236}">
                      <a16:creationId xmlns:a16="http://schemas.microsoft.com/office/drawing/2014/main" id="{033C34CD-6F4D-13E9-A6B7-BCD03515EEA6}"/>
                    </a:ext>
                  </a:extLst>
                </p:cNvPr>
                <p:cNvSpPr/>
                <p:nvPr/>
              </p:nvSpPr>
              <p:spPr>
                <a:xfrm>
                  <a:off x="5562007" y="3070880"/>
                  <a:ext cx="1034201" cy="72713"/>
                </a:xfrm>
                <a:custGeom>
                  <a:avLst/>
                  <a:gdLst>
                    <a:gd name="connsiteX0" fmla="*/ 21868 w 1034201"/>
                    <a:gd name="connsiteY0" fmla="*/ 5 h 72713"/>
                    <a:gd name="connsiteX1" fmla="*/ 1625 w 1034201"/>
                    <a:gd name="connsiteY1" fmla="*/ 28072 h 72713"/>
                    <a:gd name="connsiteX2" fmla="*/ 7270 w 1034201"/>
                    <a:gd name="connsiteY2" fmla="*/ 44102 h 72713"/>
                    <a:gd name="connsiteX3" fmla="*/ 47677 w 1034201"/>
                    <a:gd name="connsiteY3" fmla="*/ 72713 h 72713"/>
                    <a:gd name="connsiteX4" fmla="*/ 1004653 w 1034201"/>
                    <a:gd name="connsiteY4" fmla="*/ 72713 h 72713"/>
                    <a:gd name="connsiteX5" fmla="*/ 1034192 w 1034201"/>
                    <a:gd name="connsiteY5" fmla="*/ 45372 h 72713"/>
                    <a:gd name="connsiteX6" fmla="*/ 1003081 w 1034201"/>
                    <a:gd name="connsiteY6" fmla="*/ 17487 h 72713"/>
                    <a:gd name="connsiteX7" fmla="*/ 21868 w 1034201"/>
                    <a:gd name="connsiteY7" fmla="*/ 5 h 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201" h="72713">
                      <a:moveTo>
                        <a:pt x="21868" y="5"/>
                      </a:moveTo>
                      <a:cubicBezTo>
                        <a:pt x="5194" y="-297"/>
                        <a:pt x="-3920" y="12345"/>
                        <a:pt x="1625" y="28072"/>
                      </a:cubicBezTo>
                      <a:lnTo>
                        <a:pt x="7270" y="44102"/>
                      </a:lnTo>
                      <a:cubicBezTo>
                        <a:pt x="12815" y="59829"/>
                        <a:pt x="31002" y="72713"/>
                        <a:pt x="47677" y="72713"/>
                      </a:cubicBezTo>
                      <a:lnTo>
                        <a:pt x="1004653" y="72713"/>
                      </a:lnTo>
                      <a:cubicBezTo>
                        <a:pt x="1021328" y="72713"/>
                        <a:pt x="1034615" y="60414"/>
                        <a:pt x="1034192" y="45372"/>
                      </a:cubicBezTo>
                      <a:cubicBezTo>
                        <a:pt x="1033748" y="30330"/>
                        <a:pt x="1019755" y="17789"/>
                        <a:pt x="1003081" y="17487"/>
                      </a:cubicBezTo>
                      <a:lnTo>
                        <a:pt x="2186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3" name="任意多边形 306">
                  <a:extLst>
                    <a:ext uri="{FF2B5EF4-FFF2-40B4-BE49-F238E27FC236}">
                      <a16:creationId xmlns:a16="http://schemas.microsoft.com/office/drawing/2014/main" id="{F40C578D-41B7-A39F-9408-7E4A2210FFD2}"/>
                    </a:ext>
                  </a:extLst>
                </p:cNvPr>
                <p:cNvSpPr/>
                <p:nvPr/>
              </p:nvSpPr>
              <p:spPr>
                <a:xfrm>
                  <a:off x="4346507" y="3813910"/>
                  <a:ext cx="2343744" cy="73011"/>
                </a:xfrm>
                <a:custGeom>
                  <a:avLst/>
                  <a:gdLst>
                    <a:gd name="connsiteX0" fmla="*/ 2315161 w 2343744"/>
                    <a:gd name="connsiteY0" fmla="*/ 73012 h 73011"/>
                    <a:gd name="connsiteX1" fmla="*/ 2343691 w 2343744"/>
                    <a:gd name="connsiteY1" fmla="*/ 45671 h 73011"/>
                    <a:gd name="connsiteX2" fmla="*/ 2311552 w 2343744"/>
                    <a:gd name="connsiteY2" fmla="*/ 18088 h 73011"/>
                    <a:gd name="connsiteX3" fmla="*/ 16801 w 2343744"/>
                    <a:gd name="connsiteY3" fmla="*/ 1 h 73011"/>
                    <a:gd name="connsiteX4" fmla="*/ 5369 w 2343744"/>
                    <a:gd name="connsiteY4" fmla="*/ 23491 h 73011"/>
                    <a:gd name="connsiteX5" fmla="*/ 25915 w 2343744"/>
                    <a:gd name="connsiteY5" fmla="*/ 49280 h 73011"/>
                    <a:gd name="connsiteX6" fmla="*/ 75133 w 2343744"/>
                    <a:gd name="connsiteY6" fmla="*/ 73012 h 73011"/>
                    <a:gd name="connsiteX7" fmla="*/ 2315161 w 2343744"/>
                    <a:gd name="connsiteY7" fmla="*/ 73012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2315161" y="73012"/>
                      </a:move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4" name="任意多边形 307">
                  <a:extLst>
                    <a:ext uri="{FF2B5EF4-FFF2-40B4-BE49-F238E27FC236}">
                      <a16:creationId xmlns:a16="http://schemas.microsoft.com/office/drawing/2014/main" id="{40BBEBDF-1DAF-4645-2B26-431E8CBDC140}"/>
                    </a:ext>
                  </a:extLst>
                </p:cNvPr>
                <p:cNvSpPr/>
                <p:nvPr/>
              </p:nvSpPr>
              <p:spPr>
                <a:xfrm>
                  <a:off x="4346507" y="3965859"/>
                  <a:ext cx="2343744" cy="73011"/>
                </a:xfrm>
                <a:custGeom>
                  <a:avLst/>
                  <a:gdLst>
                    <a:gd name="connsiteX0" fmla="*/ 16801 w 2343744"/>
                    <a:gd name="connsiteY0" fmla="*/ 1 h 73011"/>
                    <a:gd name="connsiteX1" fmla="*/ 5369 w 2343744"/>
                    <a:gd name="connsiteY1" fmla="*/ 23491 h 73011"/>
                    <a:gd name="connsiteX2" fmla="*/ 25915 w 2343744"/>
                    <a:gd name="connsiteY2" fmla="*/ 49280 h 73011"/>
                    <a:gd name="connsiteX3" fmla="*/ 75133 w 2343744"/>
                    <a:gd name="connsiteY3" fmla="*/ 73012 h 73011"/>
                    <a:gd name="connsiteX4" fmla="*/ 2315161 w 2343744"/>
                    <a:gd name="connsiteY4" fmla="*/ 73012 h 73011"/>
                    <a:gd name="connsiteX5" fmla="*/ 2343691 w 2343744"/>
                    <a:gd name="connsiteY5" fmla="*/ 45671 h 73011"/>
                    <a:gd name="connsiteX6" fmla="*/ 2311552 w 2343744"/>
                    <a:gd name="connsiteY6" fmla="*/ 18088 h 73011"/>
                    <a:gd name="connsiteX7" fmla="*/ 16801 w 2343744"/>
                    <a:gd name="connsiteY7" fmla="*/ 1 h 7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3744" h="73011">
                      <a:moveTo>
                        <a:pt x="16801" y="1"/>
                      </a:moveTo>
                      <a:cubicBezTo>
                        <a:pt x="126" y="-140"/>
                        <a:pt x="-5015" y="10446"/>
                        <a:pt x="5369" y="23491"/>
                      </a:cubicBezTo>
                      <a:lnTo>
                        <a:pt x="25915" y="49280"/>
                      </a:lnTo>
                      <a:cubicBezTo>
                        <a:pt x="36299" y="62325"/>
                        <a:pt x="58458" y="73012"/>
                        <a:pt x="75133" y="73012"/>
                      </a:cubicBezTo>
                      <a:lnTo>
                        <a:pt x="2315161" y="73012"/>
                      </a:lnTo>
                      <a:cubicBezTo>
                        <a:pt x="2331836" y="73012"/>
                        <a:pt x="2344679" y="60712"/>
                        <a:pt x="2343691" y="45671"/>
                      </a:cubicBezTo>
                      <a:cubicBezTo>
                        <a:pt x="2342704" y="30629"/>
                        <a:pt x="2328247" y="18229"/>
                        <a:pt x="2311552" y="18088"/>
                      </a:cubicBezTo>
                      <a:lnTo>
                        <a:pt x="168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5" name="任意多边形 308">
                  <a:extLst>
                    <a:ext uri="{FF2B5EF4-FFF2-40B4-BE49-F238E27FC236}">
                      <a16:creationId xmlns:a16="http://schemas.microsoft.com/office/drawing/2014/main" id="{4E6473E0-9F43-BCD8-A122-F999F93C854B}"/>
                    </a:ext>
                  </a:extLst>
                </p:cNvPr>
                <p:cNvSpPr/>
                <p:nvPr/>
              </p:nvSpPr>
              <p:spPr>
                <a:xfrm>
                  <a:off x="4320621" y="4212549"/>
                  <a:ext cx="324086" cy="292129"/>
                </a:xfrm>
                <a:custGeom>
                  <a:avLst/>
                  <a:gdLst>
                    <a:gd name="connsiteX0" fmla="*/ 33816 w 324086"/>
                    <a:gd name="connsiteY0" fmla="*/ 6982 h 292129"/>
                    <a:gd name="connsiteX1" fmla="*/ 248914 w 324086"/>
                    <a:gd name="connsiteY1" fmla="*/ 5 h 292129"/>
                    <a:gd name="connsiteX2" fmla="*/ 299745 w 324086"/>
                    <a:gd name="connsiteY2" fmla="*/ 39384 h 292129"/>
                    <a:gd name="connsiteX3" fmla="*/ 323921 w 324086"/>
                    <a:gd name="connsiteY3" fmla="*/ 247365 h 292129"/>
                    <a:gd name="connsiteX4" fmla="*/ 277788 w 324086"/>
                    <a:gd name="connsiteY4" fmla="*/ 292127 h 292129"/>
                    <a:gd name="connsiteX5" fmla="*/ 68173 w 324086"/>
                    <a:gd name="connsiteY5" fmla="*/ 289869 h 292129"/>
                    <a:gd name="connsiteX6" fmla="*/ 18592 w 324086"/>
                    <a:gd name="connsiteY6" fmla="*/ 244219 h 292129"/>
                    <a:gd name="connsiteX7" fmla="*/ 163 w 324086"/>
                    <a:gd name="connsiteY7" fmla="*/ 47026 h 292129"/>
                    <a:gd name="connsiteX8" fmla="*/ 33816 w 324086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6" h="292129">
                      <a:moveTo>
                        <a:pt x="33816" y="6982"/>
                      </a:moveTo>
                      <a:cubicBezTo>
                        <a:pt x="88921" y="2768"/>
                        <a:pt x="192115" y="792"/>
                        <a:pt x="248914" y="5"/>
                      </a:cubicBezTo>
                      <a:cubicBezTo>
                        <a:pt x="272989" y="-337"/>
                        <a:pt x="294100" y="15974"/>
                        <a:pt x="299745" y="39384"/>
                      </a:cubicBezTo>
                      <a:cubicBezTo>
                        <a:pt x="310714" y="84831"/>
                        <a:pt x="325836" y="163749"/>
                        <a:pt x="323921" y="247365"/>
                      </a:cubicBezTo>
                      <a:cubicBezTo>
                        <a:pt x="323356" y="272407"/>
                        <a:pt x="302830" y="292389"/>
                        <a:pt x="277788" y="292127"/>
                      </a:cubicBezTo>
                      <a:lnTo>
                        <a:pt x="68173" y="289869"/>
                      </a:lnTo>
                      <a:cubicBezTo>
                        <a:pt x="42405" y="289586"/>
                        <a:pt x="20992" y="269887"/>
                        <a:pt x="18592" y="244219"/>
                      </a:cubicBezTo>
                      <a:lnTo>
                        <a:pt x="163" y="47026"/>
                      </a:lnTo>
                      <a:cubicBezTo>
                        <a:pt x="-1752" y="26621"/>
                        <a:pt x="13390" y="8554"/>
                        <a:pt x="33816" y="6982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6" name="任意多边形 309">
                  <a:extLst>
                    <a:ext uri="{FF2B5EF4-FFF2-40B4-BE49-F238E27FC236}">
                      <a16:creationId xmlns:a16="http://schemas.microsoft.com/office/drawing/2014/main" id="{89AE7417-3D9D-1BBA-7918-B047CBCF90FF}"/>
                    </a:ext>
                  </a:extLst>
                </p:cNvPr>
                <p:cNvSpPr/>
                <p:nvPr/>
              </p:nvSpPr>
              <p:spPr>
                <a:xfrm>
                  <a:off x="4714496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7" name="任意多边形 310">
                  <a:extLst>
                    <a:ext uri="{FF2B5EF4-FFF2-40B4-BE49-F238E27FC236}">
                      <a16:creationId xmlns:a16="http://schemas.microsoft.com/office/drawing/2014/main" id="{1304661D-B7EE-F712-8DE3-4FB2AC5B780A}"/>
                    </a:ext>
                  </a:extLst>
                </p:cNvPr>
                <p:cNvSpPr/>
                <p:nvPr/>
              </p:nvSpPr>
              <p:spPr>
                <a:xfrm>
                  <a:off x="5462596" y="4212549"/>
                  <a:ext cx="324083" cy="292129"/>
                </a:xfrm>
                <a:custGeom>
                  <a:avLst/>
                  <a:gdLst>
                    <a:gd name="connsiteX0" fmla="*/ 33813 w 324083"/>
                    <a:gd name="connsiteY0" fmla="*/ 6982 h 292129"/>
                    <a:gd name="connsiteX1" fmla="*/ 248911 w 324083"/>
                    <a:gd name="connsiteY1" fmla="*/ 5 h 292129"/>
                    <a:gd name="connsiteX2" fmla="*/ 299742 w 324083"/>
                    <a:gd name="connsiteY2" fmla="*/ 39384 h 292129"/>
                    <a:gd name="connsiteX3" fmla="*/ 323918 w 324083"/>
                    <a:gd name="connsiteY3" fmla="*/ 247365 h 292129"/>
                    <a:gd name="connsiteX4" fmla="*/ 277785 w 324083"/>
                    <a:gd name="connsiteY4" fmla="*/ 292127 h 292129"/>
                    <a:gd name="connsiteX5" fmla="*/ 68170 w 324083"/>
                    <a:gd name="connsiteY5" fmla="*/ 289869 h 292129"/>
                    <a:gd name="connsiteX6" fmla="*/ 18589 w 324083"/>
                    <a:gd name="connsiteY6" fmla="*/ 244219 h 292129"/>
                    <a:gd name="connsiteX7" fmla="*/ 160 w 324083"/>
                    <a:gd name="connsiteY7" fmla="*/ 47026 h 292129"/>
                    <a:gd name="connsiteX8" fmla="*/ 33813 w 324083"/>
                    <a:gd name="connsiteY8" fmla="*/ 6982 h 29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083" h="292129">
                      <a:moveTo>
                        <a:pt x="33813" y="6982"/>
                      </a:moveTo>
                      <a:cubicBezTo>
                        <a:pt x="88918" y="2768"/>
                        <a:pt x="192112" y="792"/>
                        <a:pt x="248911" y="5"/>
                      </a:cubicBezTo>
                      <a:cubicBezTo>
                        <a:pt x="272986" y="-337"/>
                        <a:pt x="294097" y="15974"/>
                        <a:pt x="299742" y="39384"/>
                      </a:cubicBezTo>
                      <a:cubicBezTo>
                        <a:pt x="310711" y="84831"/>
                        <a:pt x="325833" y="163749"/>
                        <a:pt x="323918" y="247365"/>
                      </a:cubicBezTo>
                      <a:cubicBezTo>
                        <a:pt x="323353" y="272407"/>
                        <a:pt x="302827" y="292389"/>
                        <a:pt x="277785" y="292127"/>
                      </a:cubicBezTo>
                      <a:lnTo>
                        <a:pt x="68170" y="289869"/>
                      </a:lnTo>
                      <a:cubicBezTo>
                        <a:pt x="42402" y="289586"/>
                        <a:pt x="20989" y="269887"/>
                        <a:pt x="18589" y="244219"/>
                      </a:cubicBezTo>
                      <a:lnTo>
                        <a:pt x="160" y="47026"/>
                      </a:lnTo>
                      <a:cubicBezTo>
                        <a:pt x="-1735" y="26621"/>
                        <a:pt x="13387" y="8554"/>
                        <a:pt x="33813" y="6982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8" name="任意多边形 311">
                  <a:extLst>
                    <a:ext uri="{FF2B5EF4-FFF2-40B4-BE49-F238E27FC236}">
                      <a16:creationId xmlns:a16="http://schemas.microsoft.com/office/drawing/2014/main" id="{089CF255-8D2A-9FB1-12FC-2D79A14D56DD}"/>
                    </a:ext>
                  </a:extLst>
                </p:cNvPr>
                <p:cNvSpPr/>
                <p:nvPr/>
              </p:nvSpPr>
              <p:spPr>
                <a:xfrm>
                  <a:off x="5856467" y="4300417"/>
                  <a:ext cx="582624" cy="95418"/>
                </a:xfrm>
                <a:custGeom>
                  <a:avLst/>
                  <a:gdLst>
                    <a:gd name="connsiteX0" fmla="*/ 26123 w 582624"/>
                    <a:gd name="connsiteY0" fmla="*/ 28 h 95418"/>
                    <a:gd name="connsiteX1" fmla="*/ 334 w 582624"/>
                    <a:gd name="connsiteY1" fmla="*/ 28760 h 95418"/>
                    <a:gd name="connsiteX2" fmla="*/ 5839 w 582624"/>
                    <a:gd name="connsiteY2" fmla="*/ 65436 h 95418"/>
                    <a:gd name="connsiteX3" fmla="*/ 40680 w 582624"/>
                    <a:gd name="connsiteY3" fmla="*/ 95419 h 95418"/>
                    <a:gd name="connsiteX4" fmla="*/ 552679 w 582624"/>
                    <a:gd name="connsiteY4" fmla="*/ 95419 h 95418"/>
                    <a:gd name="connsiteX5" fmla="*/ 582621 w 582624"/>
                    <a:gd name="connsiteY5" fmla="*/ 65093 h 95418"/>
                    <a:gd name="connsiteX6" fmla="*/ 582480 w 582624"/>
                    <a:gd name="connsiteY6" fmla="*/ 53580 h 95418"/>
                    <a:gd name="connsiteX7" fmla="*/ 551792 w 582624"/>
                    <a:gd name="connsiteY7" fmla="*/ 21985 h 95418"/>
                    <a:gd name="connsiteX8" fmla="*/ 26123 w 582624"/>
                    <a:gd name="connsiteY8" fmla="*/ 28 h 95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624" h="95418">
                      <a:moveTo>
                        <a:pt x="26123" y="28"/>
                      </a:moveTo>
                      <a:cubicBezTo>
                        <a:pt x="9448" y="-678"/>
                        <a:pt x="-2146" y="12266"/>
                        <a:pt x="334" y="28760"/>
                      </a:cubicBezTo>
                      <a:lnTo>
                        <a:pt x="5839" y="65436"/>
                      </a:lnTo>
                      <a:cubicBezTo>
                        <a:pt x="8319" y="81930"/>
                        <a:pt x="23985" y="95419"/>
                        <a:pt x="40680" y="95419"/>
                      </a:cubicBezTo>
                      <a:lnTo>
                        <a:pt x="552679" y="95419"/>
                      </a:lnTo>
                      <a:cubicBezTo>
                        <a:pt x="569354" y="95419"/>
                        <a:pt x="582843" y="81768"/>
                        <a:pt x="582621" y="65093"/>
                      </a:cubicBezTo>
                      <a:lnTo>
                        <a:pt x="582480" y="53580"/>
                      </a:lnTo>
                      <a:cubicBezTo>
                        <a:pt x="582279" y="36906"/>
                        <a:pt x="568467" y="22691"/>
                        <a:pt x="551792" y="21985"/>
                      </a:cubicBezTo>
                      <a:lnTo>
                        <a:pt x="2612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19" name="组合 518">
                  <a:extLst>
                    <a:ext uri="{FF2B5EF4-FFF2-40B4-BE49-F238E27FC236}">
                      <a16:creationId xmlns:a16="http://schemas.microsoft.com/office/drawing/2014/main" id="{23338117-3B9F-EC99-1A9F-2D7436408C44}"/>
                    </a:ext>
                  </a:extLst>
                </p:cNvPr>
                <p:cNvGrpSpPr/>
                <p:nvPr/>
              </p:nvGrpSpPr>
              <p:grpSpPr>
                <a:xfrm>
                  <a:off x="4288110" y="4833856"/>
                  <a:ext cx="2404498" cy="1339773"/>
                  <a:chOff x="4288110" y="4833856"/>
                  <a:chExt cx="2404498" cy="1339773"/>
                </a:xfrm>
                <a:solidFill>
                  <a:srgbClr val="FFFFFF"/>
                </a:solidFill>
              </p:grpSpPr>
              <p:sp>
                <p:nvSpPr>
                  <p:cNvPr id="520" name="任意多边形 313">
                    <a:extLst>
                      <a:ext uri="{FF2B5EF4-FFF2-40B4-BE49-F238E27FC236}">
                        <a16:creationId xmlns:a16="http://schemas.microsoft.com/office/drawing/2014/main" id="{9318CC9F-46B9-0EFF-A09E-FD143D65501E}"/>
                      </a:ext>
                    </a:extLst>
                  </p:cNvPr>
                  <p:cNvSpPr/>
                  <p:nvPr/>
                </p:nvSpPr>
                <p:spPr>
                  <a:xfrm>
                    <a:off x="4288110" y="4833856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任意多边形 314">
                    <a:extLst>
                      <a:ext uri="{FF2B5EF4-FFF2-40B4-BE49-F238E27FC236}">
                        <a16:creationId xmlns:a16="http://schemas.microsoft.com/office/drawing/2014/main" id="{CE95D522-0908-A797-5C5A-2B5E3286BC44}"/>
                      </a:ext>
                    </a:extLst>
                  </p:cNvPr>
                  <p:cNvSpPr/>
                  <p:nvPr/>
                </p:nvSpPr>
                <p:spPr>
                  <a:xfrm>
                    <a:off x="4288110" y="5248428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62173 w 2404498"/>
                      <a:gd name="connsiteY1" fmla="*/ 96077 h 96079"/>
                      <a:gd name="connsiteX2" fmla="*/ 2358294 w 2404498"/>
                      <a:gd name="connsiteY2" fmla="*/ 80814 h 96079"/>
                      <a:gd name="connsiteX3" fmla="*/ 2404488 w 2404498"/>
                      <a:gd name="connsiteY3" fmla="*/ 43694 h 96079"/>
                      <a:gd name="connsiteX4" fmla="*/ 2358113 w 2404498"/>
                      <a:gd name="connsiteY4" fmla="*/ 8166 h 96079"/>
                      <a:gd name="connsiteX5" fmla="*/ 61931 w 2404498"/>
                      <a:gd name="connsiteY5" fmla="*/ 0 h 96079"/>
                      <a:gd name="connsiteX6" fmla="*/ 2067 w 2404498"/>
                      <a:gd name="connsiteY6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任意多边形 315">
                    <a:extLst>
                      <a:ext uri="{FF2B5EF4-FFF2-40B4-BE49-F238E27FC236}">
                        <a16:creationId xmlns:a16="http://schemas.microsoft.com/office/drawing/2014/main" id="{2C18D1B3-9325-6374-2431-5A91F991D873}"/>
                      </a:ext>
                    </a:extLst>
                  </p:cNvPr>
                  <p:cNvSpPr/>
                  <p:nvPr/>
                </p:nvSpPr>
                <p:spPr>
                  <a:xfrm>
                    <a:off x="4288110" y="5662979"/>
                    <a:ext cx="2404498" cy="96078"/>
                  </a:xfrm>
                  <a:custGeom>
                    <a:avLst/>
                    <a:gdLst>
                      <a:gd name="connsiteX0" fmla="*/ 2067 w 2404498"/>
                      <a:gd name="connsiteY0" fmla="*/ 60308 h 96078"/>
                      <a:gd name="connsiteX1" fmla="*/ 62173 w 2404498"/>
                      <a:gd name="connsiteY1" fmla="*/ 96077 h 96078"/>
                      <a:gd name="connsiteX2" fmla="*/ 2358294 w 2404498"/>
                      <a:gd name="connsiteY2" fmla="*/ 80813 h 96078"/>
                      <a:gd name="connsiteX3" fmla="*/ 2404488 w 2404498"/>
                      <a:gd name="connsiteY3" fmla="*/ 43693 h 96078"/>
                      <a:gd name="connsiteX4" fmla="*/ 2358113 w 2404498"/>
                      <a:gd name="connsiteY4" fmla="*/ 8166 h 96078"/>
                      <a:gd name="connsiteX5" fmla="*/ 61931 w 2404498"/>
                      <a:gd name="connsiteY5" fmla="*/ 0 h 96078"/>
                      <a:gd name="connsiteX6" fmla="*/ 2067 w 2404498"/>
                      <a:gd name="connsiteY6" fmla="*/ 60308 h 96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04498" h="96078">
                        <a:moveTo>
                          <a:pt x="2067" y="60308"/>
                        </a:moveTo>
                        <a:cubicBezTo>
                          <a:pt x="9245" y="81539"/>
                          <a:pt x="34005" y="96279"/>
                          <a:pt x="62173" y="96077"/>
                        </a:cubicBezTo>
                        <a:lnTo>
                          <a:pt x="2358294" y="80813"/>
                        </a:lnTo>
                        <a:cubicBezTo>
                          <a:pt x="2384264" y="80632"/>
                          <a:pt x="2405052" y="63937"/>
                          <a:pt x="2404488" y="43693"/>
                        </a:cubicBezTo>
                        <a:cubicBezTo>
                          <a:pt x="2403943" y="24014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01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" name="任意多边形 316">
                    <a:extLst>
                      <a:ext uri="{FF2B5EF4-FFF2-40B4-BE49-F238E27FC236}">
                        <a16:creationId xmlns:a16="http://schemas.microsoft.com/office/drawing/2014/main" id="{0A7919F8-89B2-AB99-37FB-D5E452A20964}"/>
                      </a:ext>
                    </a:extLst>
                  </p:cNvPr>
                  <p:cNvSpPr/>
                  <p:nvPr/>
                </p:nvSpPr>
                <p:spPr>
                  <a:xfrm>
                    <a:off x="4288110" y="6077550"/>
                    <a:ext cx="2404498" cy="96079"/>
                  </a:xfrm>
                  <a:custGeom>
                    <a:avLst/>
                    <a:gdLst>
                      <a:gd name="connsiteX0" fmla="*/ 2067 w 2404498"/>
                      <a:gd name="connsiteY0" fmla="*/ 60308 h 96079"/>
                      <a:gd name="connsiteX1" fmla="*/ 2067 w 2404498"/>
                      <a:gd name="connsiteY1" fmla="*/ 60308 h 96079"/>
                      <a:gd name="connsiteX2" fmla="*/ 62173 w 2404498"/>
                      <a:gd name="connsiteY2" fmla="*/ 96077 h 96079"/>
                      <a:gd name="connsiteX3" fmla="*/ 2358294 w 2404498"/>
                      <a:gd name="connsiteY3" fmla="*/ 80814 h 96079"/>
                      <a:gd name="connsiteX4" fmla="*/ 2404488 w 2404498"/>
                      <a:gd name="connsiteY4" fmla="*/ 43694 h 96079"/>
                      <a:gd name="connsiteX5" fmla="*/ 2358113 w 2404498"/>
                      <a:gd name="connsiteY5" fmla="*/ 8166 h 96079"/>
                      <a:gd name="connsiteX6" fmla="*/ 61931 w 2404498"/>
                      <a:gd name="connsiteY6" fmla="*/ 0 h 96079"/>
                      <a:gd name="connsiteX7" fmla="*/ 2067 w 2404498"/>
                      <a:gd name="connsiteY7" fmla="*/ 60308 h 96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4498" h="96079">
                        <a:moveTo>
                          <a:pt x="2067" y="60308"/>
                        </a:moveTo>
                        <a:lnTo>
                          <a:pt x="2067" y="60308"/>
                        </a:lnTo>
                        <a:cubicBezTo>
                          <a:pt x="9245" y="81540"/>
                          <a:pt x="34005" y="96279"/>
                          <a:pt x="62173" y="96077"/>
                        </a:cubicBezTo>
                        <a:lnTo>
                          <a:pt x="2358294" y="80814"/>
                        </a:lnTo>
                        <a:cubicBezTo>
                          <a:pt x="2384264" y="80632"/>
                          <a:pt x="2405052" y="63937"/>
                          <a:pt x="2404488" y="43694"/>
                        </a:cubicBezTo>
                        <a:cubicBezTo>
                          <a:pt x="2403943" y="24015"/>
                          <a:pt x="2383377" y="8267"/>
                          <a:pt x="2358113" y="8166"/>
                        </a:cubicBezTo>
                        <a:lnTo>
                          <a:pt x="61931" y="0"/>
                        </a:lnTo>
                        <a:cubicBezTo>
                          <a:pt x="21403" y="-120"/>
                          <a:pt x="-8257" y="29761"/>
                          <a:pt x="2067" y="603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01" name="任意多边形 317">
                <a:extLst>
                  <a:ext uri="{FF2B5EF4-FFF2-40B4-BE49-F238E27FC236}">
                    <a16:creationId xmlns:a16="http://schemas.microsoft.com/office/drawing/2014/main" id="{B6353FD2-DCED-4D1A-2BCB-4B263B675024}"/>
                  </a:ext>
                </a:extLst>
              </p:cNvPr>
              <p:cNvSpPr/>
              <p:nvPr/>
            </p:nvSpPr>
            <p:spPr>
              <a:xfrm>
                <a:off x="5252213" y="1718394"/>
                <a:ext cx="415474" cy="445680"/>
              </a:xfrm>
              <a:custGeom>
                <a:avLst/>
                <a:gdLst>
                  <a:gd name="connsiteX0" fmla="*/ 328617 w 415474"/>
                  <a:gd name="connsiteY0" fmla="*/ 59418 h 445680"/>
                  <a:gd name="connsiteX1" fmla="*/ 85472 w 415474"/>
                  <a:gd name="connsiteY1" fmla="*/ 10301 h 445680"/>
                  <a:gd name="connsiteX2" fmla="*/ 505 w 415474"/>
                  <a:gd name="connsiteY2" fmla="*/ 136057 h 445680"/>
                  <a:gd name="connsiteX3" fmla="*/ 26374 w 415474"/>
                  <a:gd name="connsiteY3" fmla="*/ 418359 h 445680"/>
                  <a:gd name="connsiteX4" fmla="*/ 334142 w 415474"/>
                  <a:gd name="connsiteY4" fmla="*/ 445680 h 445680"/>
                  <a:gd name="connsiteX5" fmla="*/ 328617 w 415474"/>
                  <a:gd name="connsiteY5" fmla="*/ 59418 h 445680"/>
                  <a:gd name="connsiteX6" fmla="*/ 193283 w 415474"/>
                  <a:gd name="connsiteY6" fmla="*/ 287159 h 445680"/>
                  <a:gd name="connsiteX7" fmla="*/ 116543 w 415474"/>
                  <a:gd name="connsiteY7" fmla="*/ 210418 h 445680"/>
                  <a:gd name="connsiteX8" fmla="*/ 193283 w 415474"/>
                  <a:gd name="connsiteY8" fmla="*/ 133678 h 445680"/>
                  <a:gd name="connsiteX9" fmla="*/ 270023 w 415474"/>
                  <a:gd name="connsiteY9" fmla="*/ 210418 h 445680"/>
                  <a:gd name="connsiteX10" fmla="*/ 193283 w 415474"/>
                  <a:gd name="connsiteY10" fmla="*/ 287159 h 4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474" h="445680">
                    <a:moveTo>
                      <a:pt x="328617" y="59418"/>
                    </a:moveTo>
                    <a:cubicBezTo>
                      <a:pt x="230645" y="-8753"/>
                      <a:pt x="145457" y="-7403"/>
                      <a:pt x="85472" y="10301"/>
                    </a:cubicBezTo>
                    <a:cubicBezTo>
                      <a:pt x="30770" y="26451"/>
                      <a:pt x="-4697" y="79258"/>
                      <a:pt x="505" y="136057"/>
                    </a:cubicBezTo>
                    <a:lnTo>
                      <a:pt x="26374" y="418359"/>
                    </a:lnTo>
                    <a:lnTo>
                      <a:pt x="334142" y="445680"/>
                    </a:lnTo>
                    <a:cubicBezTo>
                      <a:pt x="334142" y="445680"/>
                      <a:pt x="520770" y="193098"/>
                      <a:pt x="328617" y="59418"/>
                    </a:cubicBezTo>
                    <a:close/>
                    <a:moveTo>
                      <a:pt x="193283" y="287159"/>
                    </a:moveTo>
                    <a:cubicBezTo>
                      <a:pt x="150901" y="287159"/>
                      <a:pt x="116543" y="252801"/>
                      <a:pt x="116543" y="210418"/>
                    </a:cubicBezTo>
                    <a:cubicBezTo>
                      <a:pt x="116543" y="168036"/>
                      <a:pt x="150901" y="133678"/>
                      <a:pt x="193283" y="133678"/>
                    </a:cubicBezTo>
                    <a:cubicBezTo>
                      <a:pt x="235666" y="133678"/>
                      <a:pt x="270023" y="168036"/>
                      <a:pt x="270023" y="210418"/>
                    </a:cubicBezTo>
                    <a:cubicBezTo>
                      <a:pt x="270023" y="252801"/>
                      <a:pt x="235666" y="287159"/>
                      <a:pt x="193283" y="287159"/>
                    </a:cubicBez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 318">
                <a:extLst>
                  <a:ext uri="{FF2B5EF4-FFF2-40B4-BE49-F238E27FC236}">
                    <a16:creationId xmlns:a16="http://schemas.microsoft.com/office/drawing/2014/main" id="{7D7D187C-731D-9347-2685-DFD4181C8447}"/>
                  </a:ext>
                </a:extLst>
              </p:cNvPr>
              <p:cNvSpPr/>
              <p:nvPr/>
            </p:nvSpPr>
            <p:spPr>
              <a:xfrm>
                <a:off x="5290287" y="1759716"/>
                <a:ext cx="199862" cy="258298"/>
              </a:xfrm>
              <a:custGeom>
                <a:avLst/>
                <a:gdLst>
                  <a:gd name="connsiteX0" fmla="*/ 19049 w 199862"/>
                  <a:gd name="connsiteY0" fmla="*/ 258298 h 258298"/>
                  <a:gd name="connsiteX1" fmla="*/ 11669 w 199862"/>
                  <a:gd name="connsiteY1" fmla="*/ 251543 h 258298"/>
                  <a:gd name="connsiteX2" fmla="*/ 7556 w 199862"/>
                  <a:gd name="connsiteY2" fmla="*/ 206580 h 258298"/>
                  <a:gd name="connsiteX3" fmla="*/ 14270 w 199862"/>
                  <a:gd name="connsiteY3" fmla="*/ 198515 h 258298"/>
                  <a:gd name="connsiteX4" fmla="*/ 22335 w 199862"/>
                  <a:gd name="connsiteY4" fmla="*/ 205229 h 258298"/>
                  <a:gd name="connsiteX5" fmla="*/ 26449 w 199862"/>
                  <a:gd name="connsiteY5" fmla="*/ 250192 h 258298"/>
                  <a:gd name="connsiteX6" fmla="*/ 19734 w 199862"/>
                  <a:gd name="connsiteY6" fmla="*/ 258258 h 258298"/>
                  <a:gd name="connsiteX7" fmla="*/ 19049 w 199862"/>
                  <a:gd name="connsiteY7" fmla="*/ 258298 h 258298"/>
                  <a:gd name="connsiteX8" fmla="*/ 10983 w 199862"/>
                  <a:gd name="connsiteY8" fmla="*/ 170186 h 258298"/>
                  <a:gd name="connsiteX9" fmla="*/ 3604 w 199862"/>
                  <a:gd name="connsiteY9" fmla="*/ 163431 h 258298"/>
                  <a:gd name="connsiteX10" fmla="*/ 479 w 199862"/>
                  <a:gd name="connsiteY10" fmla="*/ 129295 h 258298"/>
                  <a:gd name="connsiteX11" fmla="*/ 81433 w 199862"/>
                  <a:gd name="connsiteY11" fmla="*/ 9487 h 258298"/>
                  <a:gd name="connsiteX12" fmla="*/ 193922 w 199862"/>
                  <a:gd name="connsiteY12" fmla="*/ 4869 h 258298"/>
                  <a:gd name="connsiteX13" fmla="*/ 199709 w 199862"/>
                  <a:gd name="connsiteY13" fmla="*/ 13640 h 258298"/>
                  <a:gd name="connsiteX14" fmla="*/ 190938 w 199862"/>
                  <a:gd name="connsiteY14" fmla="*/ 19427 h 258298"/>
                  <a:gd name="connsiteX15" fmla="*/ 85647 w 199862"/>
                  <a:gd name="connsiteY15" fmla="*/ 23742 h 258298"/>
                  <a:gd name="connsiteX16" fmla="*/ 15278 w 199862"/>
                  <a:gd name="connsiteY16" fmla="*/ 127944 h 258298"/>
                  <a:gd name="connsiteX17" fmla="*/ 18403 w 199862"/>
                  <a:gd name="connsiteY17" fmla="*/ 162080 h 258298"/>
                  <a:gd name="connsiteX18" fmla="*/ 11689 w 199862"/>
                  <a:gd name="connsiteY18" fmla="*/ 170145 h 258298"/>
                  <a:gd name="connsiteX19" fmla="*/ 10983 w 199862"/>
                  <a:gd name="connsiteY19" fmla="*/ 170186 h 25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9862" h="258298">
                    <a:moveTo>
                      <a:pt x="19049" y="258298"/>
                    </a:moveTo>
                    <a:cubicBezTo>
                      <a:pt x="15258" y="258298"/>
                      <a:pt x="12012" y="255395"/>
                      <a:pt x="11669" y="251543"/>
                    </a:cubicBezTo>
                    <a:lnTo>
                      <a:pt x="7556" y="206580"/>
                    </a:lnTo>
                    <a:cubicBezTo>
                      <a:pt x="7173" y="202487"/>
                      <a:pt x="10197" y="198878"/>
                      <a:pt x="14270" y="198515"/>
                    </a:cubicBezTo>
                    <a:cubicBezTo>
                      <a:pt x="18444" y="198132"/>
                      <a:pt x="21972" y="201156"/>
                      <a:pt x="22335" y="205229"/>
                    </a:cubicBezTo>
                    <a:lnTo>
                      <a:pt x="26449" y="250192"/>
                    </a:lnTo>
                    <a:cubicBezTo>
                      <a:pt x="26831" y="254286"/>
                      <a:pt x="23807" y="257895"/>
                      <a:pt x="19734" y="258258"/>
                    </a:cubicBezTo>
                    <a:cubicBezTo>
                      <a:pt x="19512" y="258278"/>
                      <a:pt x="19270" y="258298"/>
                      <a:pt x="19049" y="258298"/>
                    </a:cubicBezTo>
                    <a:close/>
                    <a:moveTo>
                      <a:pt x="10983" y="170186"/>
                    </a:moveTo>
                    <a:cubicBezTo>
                      <a:pt x="7193" y="170186"/>
                      <a:pt x="3947" y="167282"/>
                      <a:pt x="3604" y="163431"/>
                    </a:cubicBezTo>
                    <a:lnTo>
                      <a:pt x="479" y="129295"/>
                    </a:lnTo>
                    <a:cubicBezTo>
                      <a:pt x="-4482" y="75178"/>
                      <a:pt x="29574" y="24811"/>
                      <a:pt x="81433" y="9487"/>
                    </a:cubicBezTo>
                    <a:cubicBezTo>
                      <a:pt x="118170" y="-1361"/>
                      <a:pt x="156016" y="-2914"/>
                      <a:pt x="193922" y="4869"/>
                    </a:cubicBezTo>
                    <a:cubicBezTo>
                      <a:pt x="197935" y="5696"/>
                      <a:pt x="200536" y="9628"/>
                      <a:pt x="199709" y="13640"/>
                    </a:cubicBezTo>
                    <a:cubicBezTo>
                      <a:pt x="198882" y="17653"/>
                      <a:pt x="194991" y="20213"/>
                      <a:pt x="190938" y="19427"/>
                    </a:cubicBezTo>
                    <a:cubicBezTo>
                      <a:pt x="155431" y="12168"/>
                      <a:pt x="120005" y="13600"/>
                      <a:pt x="85647" y="23742"/>
                    </a:cubicBezTo>
                    <a:cubicBezTo>
                      <a:pt x="40563" y="37049"/>
                      <a:pt x="10963" y="80884"/>
                      <a:pt x="15278" y="127944"/>
                    </a:cubicBezTo>
                    <a:lnTo>
                      <a:pt x="18403" y="162080"/>
                    </a:lnTo>
                    <a:cubicBezTo>
                      <a:pt x="18786" y="166173"/>
                      <a:pt x="15762" y="169783"/>
                      <a:pt x="11689" y="170145"/>
                    </a:cubicBezTo>
                    <a:cubicBezTo>
                      <a:pt x="11427" y="170186"/>
                      <a:pt x="11205" y="170186"/>
                      <a:pt x="10983" y="170186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 319">
                <a:extLst>
                  <a:ext uri="{FF2B5EF4-FFF2-40B4-BE49-F238E27FC236}">
                    <a16:creationId xmlns:a16="http://schemas.microsoft.com/office/drawing/2014/main" id="{014586AB-A99A-F456-8B7A-74F3D42DA6BD}"/>
                  </a:ext>
                </a:extLst>
              </p:cNvPr>
              <p:cNvSpPr/>
              <p:nvPr/>
            </p:nvSpPr>
            <p:spPr>
              <a:xfrm>
                <a:off x="4858552" y="2090650"/>
                <a:ext cx="1157476" cy="249104"/>
              </a:xfrm>
              <a:custGeom>
                <a:avLst/>
                <a:gdLst>
                  <a:gd name="connsiteX0" fmla="*/ 0 w 1157476"/>
                  <a:gd name="connsiteY0" fmla="*/ 228539 h 249104"/>
                  <a:gd name="connsiteX1" fmla="*/ 0 w 1157476"/>
                  <a:gd name="connsiteY1" fmla="*/ 86611 h 249104"/>
                  <a:gd name="connsiteX2" fmla="*/ 89564 w 1157476"/>
                  <a:gd name="connsiteY2" fmla="*/ 52 h 249104"/>
                  <a:gd name="connsiteX3" fmla="*/ 1068094 w 1157476"/>
                  <a:gd name="connsiteY3" fmla="*/ 33583 h 249104"/>
                  <a:gd name="connsiteX4" fmla="*/ 1149291 w 1157476"/>
                  <a:gd name="connsiteY4" fmla="*/ 112722 h 249104"/>
                  <a:gd name="connsiteX5" fmla="*/ 1157477 w 1157476"/>
                  <a:gd name="connsiteY5" fmla="*/ 249105 h 249104"/>
                  <a:gd name="connsiteX6" fmla="*/ 0 w 1157476"/>
                  <a:gd name="connsiteY6" fmla="*/ 228539 h 24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7476" h="249104">
                    <a:moveTo>
                      <a:pt x="0" y="228539"/>
                    </a:moveTo>
                    <a:lnTo>
                      <a:pt x="0" y="86611"/>
                    </a:lnTo>
                    <a:cubicBezTo>
                      <a:pt x="0" y="37615"/>
                      <a:pt x="40608" y="-1622"/>
                      <a:pt x="89564" y="52"/>
                    </a:cubicBezTo>
                    <a:lnTo>
                      <a:pt x="1068094" y="33583"/>
                    </a:lnTo>
                    <a:cubicBezTo>
                      <a:pt x="1111525" y="35075"/>
                      <a:pt x="1146690" y="69352"/>
                      <a:pt x="1149291" y="112722"/>
                    </a:cubicBezTo>
                    <a:lnTo>
                      <a:pt x="1157477" y="249105"/>
                    </a:lnTo>
                    <a:lnTo>
                      <a:pt x="0" y="228539"/>
                    </a:lnTo>
                    <a:close/>
                  </a:path>
                </a:pathLst>
              </a:custGeom>
              <a:solidFill>
                <a:srgbClr val="09005D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 320">
                <a:extLst>
                  <a:ext uri="{FF2B5EF4-FFF2-40B4-BE49-F238E27FC236}">
                    <a16:creationId xmlns:a16="http://schemas.microsoft.com/office/drawing/2014/main" id="{87D17A9E-B92C-8876-5D1A-0D0B42C66A66}"/>
                  </a:ext>
                </a:extLst>
              </p:cNvPr>
              <p:cNvSpPr/>
              <p:nvPr/>
            </p:nvSpPr>
            <p:spPr>
              <a:xfrm>
                <a:off x="5173921" y="2129354"/>
                <a:ext cx="56920" cy="14839"/>
              </a:xfrm>
              <a:custGeom>
                <a:avLst/>
                <a:gdLst>
                  <a:gd name="connsiteX0" fmla="*/ 49500 w 56920"/>
                  <a:gd name="connsiteY0" fmla="*/ 14840 h 14839"/>
                  <a:gd name="connsiteX1" fmla="*/ 7420 w 56920"/>
                  <a:gd name="connsiteY1" fmla="*/ 14840 h 14839"/>
                  <a:gd name="connsiteX2" fmla="*/ 0 w 56920"/>
                  <a:gd name="connsiteY2" fmla="*/ 7420 h 14839"/>
                  <a:gd name="connsiteX3" fmla="*/ 7420 w 56920"/>
                  <a:gd name="connsiteY3" fmla="*/ 0 h 14839"/>
                  <a:gd name="connsiteX4" fmla="*/ 49500 w 56920"/>
                  <a:gd name="connsiteY4" fmla="*/ 0 h 14839"/>
                  <a:gd name="connsiteX5" fmla="*/ 56920 w 56920"/>
                  <a:gd name="connsiteY5" fmla="*/ 7420 h 14839"/>
                  <a:gd name="connsiteX6" fmla="*/ 49500 w 56920"/>
                  <a:gd name="connsiteY6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20" h="14839">
                    <a:moveTo>
                      <a:pt x="49500" y="14840"/>
                    </a:moveTo>
                    <a:lnTo>
                      <a:pt x="7420" y="14840"/>
                    </a:lnTo>
                    <a:cubicBezTo>
                      <a:pt x="3327" y="14840"/>
                      <a:pt x="0" y="11513"/>
                      <a:pt x="0" y="7420"/>
                    </a:cubicBezTo>
                    <a:cubicBezTo>
                      <a:pt x="0" y="3307"/>
                      <a:pt x="3327" y="0"/>
                      <a:pt x="7420" y="0"/>
                    </a:cubicBezTo>
                    <a:lnTo>
                      <a:pt x="49500" y="0"/>
                    </a:lnTo>
                    <a:cubicBezTo>
                      <a:pt x="53593" y="0"/>
                      <a:pt x="56920" y="3327"/>
                      <a:pt x="56920" y="7420"/>
                    </a:cubicBezTo>
                    <a:cubicBezTo>
                      <a:pt x="56940" y="11513"/>
                      <a:pt x="53614" y="14840"/>
                      <a:pt x="49500" y="14840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 321">
                <a:extLst>
                  <a:ext uri="{FF2B5EF4-FFF2-40B4-BE49-F238E27FC236}">
                    <a16:creationId xmlns:a16="http://schemas.microsoft.com/office/drawing/2014/main" id="{763EC51F-F736-C2F1-5F29-0E5782B993EE}"/>
                  </a:ext>
                </a:extLst>
              </p:cNvPr>
              <p:cNvSpPr/>
              <p:nvPr/>
            </p:nvSpPr>
            <p:spPr>
              <a:xfrm>
                <a:off x="4904100" y="2129334"/>
                <a:ext cx="242580" cy="145294"/>
              </a:xfrm>
              <a:custGeom>
                <a:avLst/>
                <a:gdLst>
                  <a:gd name="connsiteX0" fmla="*/ 7420 w 242580"/>
                  <a:gd name="connsiteY0" fmla="*/ 145295 h 145294"/>
                  <a:gd name="connsiteX1" fmla="*/ 0 w 242580"/>
                  <a:gd name="connsiteY1" fmla="*/ 137875 h 145294"/>
                  <a:gd name="connsiteX2" fmla="*/ 0 w 242580"/>
                  <a:gd name="connsiteY2" fmla="*/ 80450 h 145294"/>
                  <a:gd name="connsiteX3" fmla="*/ 80450 w 242580"/>
                  <a:gd name="connsiteY3" fmla="*/ 0 h 145294"/>
                  <a:gd name="connsiteX4" fmla="*/ 235161 w 242580"/>
                  <a:gd name="connsiteY4" fmla="*/ 0 h 145294"/>
                  <a:gd name="connsiteX5" fmla="*/ 242581 w 242580"/>
                  <a:gd name="connsiteY5" fmla="*/ 7420 h 145294"/>
                  <a:gd name="connsiteX6" fmla="*/ 235161 w 242580"/>
                  <a:gd name="connsiteY6" fmla="*/ 14840 h 145294"/>
                  <a:gd name="connsiteX7" fmla="*/ 80450 w 242580"/>
                  <a:gd name="connsiteY7" fmla="*/ 14840 h 145294"/>
                  <a:gd name="connsiteX8" fmla="*/ 14840 w 242580"/>
                  <a:gd name="connsiteY8" fmla="*/ 80430 h 145294"/>
                  <a:gd name="connsiteX9" fmla="*/ 14840 w 242580"/>
                  <a:gd name="connsiteY9" fmla="*/ 137854 h 145294"/>
                  <a:gd name="connsiteX10" fmla="*/ 7420 w 242580"/>
                  <a:gd name="connsiteY10" fmla="*/ 145295 h 1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0" h="145294">
                    <a:moveTo>
                      <a:pt x="7420" y="145295"/>
                    </a:moveTo>
                    <a:cubicBezTo>
                      <a:pt x="3327" y="145295"/>
                      <a:pt x="0" y="141968"/>
                      <a:pt x="0" y="137875"/>
                    </a:cubicBezTo>
                    <a:lnTo>
                      <a:pt x="0" y="80450"/>
                    </a:lnTo>
                    <a:cubicBezTo>
                      <a:pt x="0" y="36092"/>
                      <a:pt x="36092" y="0"/>
                      <a:pt x="80450" y="0"/>
                    </a:cubicBezTo>
                    <a:lnTo>
                      <a:pt x="235161" y="0"/>
                    </a:lnTo>
                    <a:cubicBezTo>
                      <a:pt x="239254" y="0"/>
                      <a:pt x="242581" y="3327"/>
                      <a:pt x="242581" y="7420"/>
                    </a:cubicBezTo>
                    <a:cubicBezTo>
                      <a:pt x="242581" y="11533"/>
                      <a:pt x="239254" y="14840"/>
                      <a:pt x="235161" y="14840"/>
                    </a:cubicBezTo>
                    <a:lnTo>
                      <a:pt x="80450" y="14840"/>
                    </a:lnTo>
                    <a:cubicBezTo>
                      <a:pt x="44278" y="14840"/>
                      <a:pt x="14840" y="44278"/>
                      <a:pt x="14840" y="80430"/>
                    </a:cubicBezTo>
                    <a:lnTo>
                      <a:pt x="14840" y="137854"/>
                    </a:lnTo>
                    <a:cubicBezTo>
                      <a:pt x="14840" y="141968"/>
                      <a:pt x="11533" y="145295"/>
                      <a:pt x="7420" y="145295"/>
                    </a:cubicBezTo>
                    <a:close/>
                  </a:path>
                </a:pathLst>
              </a:custGeom>
              <a:solidFill>
                <a:srgbClr val="91B3FA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 322">
                <a:extLst>
                  <a:ext uri="{FF2B5EF4-FFF2-40B4-BE49-F238E27FC236}">
                    <a16:creationId xmlns:a16="http://schemas.microsoft.com/office/drawing/2014/main" id="{A7F50087-5909-47AE-BE38-84639B3F1234}"/>
                  </a:ext>
                </a:extLst>
              </p:cNvPr>
              <p:cNvSpPr/>
              <p:nvPr/>
            </p:nvSpPr>
            <p:spPr>
              <a:xfrm>
                <a:off x="4455995" y="2267208"/>
                <a:ext cx="1934809" cy="240423"/>
              </a:xfrm>
              <a:custGeom>
                <a:avLst/>
                <a:gdLst>
                  <a:gd name="connsiteX0" fmla="*/ 3854 w 1934809"/>
                  <a:gd name="connsiteY0" fmla="*/ 87830 h 240423"/>
                  <a:gd name="connsiteX1" fmla="*/ 95958 w 1934809"/>
                  <a:gd name="connsiteY1" fmla="*/ 40 h 240423"/>
                  <a:gd name="connsiteX2" fmla="*/ 1807111 w 1934809"/>
                  <a:gd name="connsiteY2" fmla="*/ 0 h 240423"/>
                  <a:gd name="connsiteX3" fmla="*/ 1931738 w 1934809"/>
                  <a:gd name="connsiteY3" fmla="*/ 104908 h 240423"/>
                  <a:gd name="connsiteX4" fmla="*/ 1933190 w 1934809"/>
                  <a:gd name="connsiteY4" fmla="*/ 113276 h 240423"/>
                  <a:gd name="connsiteX5" fmla="*/ 1826165 w 1934809"/>
                  <a:gd name="connsiteY5" fmla="*/ 240424 h 240423"/>
                  <a:gd name="connsiteX6" fmla="*/ 70613 w 1934809"/>
                  <a:gd name="connsiteY6" fmla="*/ 240424 h 240423"/>
                  <a:gd name="connsiteX7" fmla="*/ 83 w 1934809"/>
                  <a:gd name="connsiteY7" fmla="*/ 166405 h 240423"/>
                  <a:gd name="connsiteX8" fmla="*/ 3854 w 1934809"/>
                  <a:gd name="connsiteY8" fmla="*/ 87830 h 2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4809" h="240423">
                    <a:moveTo>
                      <a:pt x="3854" y="87830"/>
                    </a:moveTo>
                    <a:cubicBezTo>
                      <a:pt x="6213" y="38693"/>
                      <a:pt x="46740" y="40"/>
                      <a:pt x="95958" y="40"/>
                    </a:cubicBezTo>
                    <a:lnTo>
                      <a:pt x="1807111" y="0"/>
                    </a:lnTo>
                    <a:cubicBezTo>
                      <a:pt x="1868648" y="0"/>
                      <a:pt x="1921233" y="44278"/>
                      <a:pt x="1931738" y="104908"/>
                    </a:cubicBezTo>
                    <a:lnTo>
                      <a:pt x="1933190" y="113276"/>
                    </a:lnTo>
                    <a:cubicBezTo>
                      <a:pt x="1944683" y="179672"/>
                      <a:pt x="1893550" y="240424"/>
                      <a:pt x="1826165" y="240424"/>
                    </a:cubicBezTo>
                    <a:lnTo>
                      <a:pt x="70613" y="240424"/>
                    </a:lnTo>
                    <a:cubicBezTo>
                      <a:pt x="30287" y="240424"/>
                      <a:pt x="-1853" y="206691"/>
                      <a:pt x="83" y="166405"/>
                    </a:cubicBezTo>
                    <a:lnTo>
                      <a:pt x="3854" y="87830"/>
                    </a:lnTo>
                    <a:close/>
                  </a:path>
                </a:pathLst>
              </a:custGeom>
              <a:solidFill>
                <a:srgbClr val="FF928E"/>
              </a:solidFill>
              <a:ln w="2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6" name="组合 475">
              <a:extLst>
                <a:ext uri="{FF2B5EF4-FFF2-40B4-BE49-F238E27FC236}">
                  <a16:creationId xmlns:a16="http://schemas.microsoft.com/office/drawing/2014/main" id="{04BDA9F9-449F-5DD9-46CE-76964F81F2CE}"/>
                </a:ext>
              </a:extLst>
            </p:cNvPr>
            <p:cNvGrpSpPr/>
            <p:nvPr/>
          </p:nvGrpSpPr>
          <p:grpSpPr>
            <a:xfrm>
              <a:off x="3753137" y="3590440"/>
              <a:ext cx="4163546" cy="2347302"/>
              <a:chOff x="2691413" y="4095968"/>
              <a:chExt cx="4887237" cy="2755301"/>
            </a:xfrm>
          </p:grpSpPr>
          <p:grpSp>
            <p:nvGrpSpPr>
              <p:cNvPr id="477" name="组合 476">
                <a:extLst>
                  <a:ext uri="{FF2B5EF4-FFF2-40B4-BE49-F238E27FC236}">
                    <a16:creationId xmlns:a16="http://schemas.microsoft.com/office/drawing/2014/main" id="{383C0E05-BE5F-CE16-8C4C-A73BE396BE53}"/>
                  </a:ext>
                </a:extLst>
              </p:cNvPr>
              <p:cNvGrpSpPr/>
              <p:nvPr/>
            </p:nvGrpSpPr>
            <p:grpSpPr>
              <a:xfrm>
                <a:off x="2691413" y="6215445"/>
                <a:ext cx="2554530" cy="589384"/>
                <a:chOff x="2691413" y="6215445"/>
                <a:chExt cx="2554530" cy="589384"/>
              </a:xfrm>
            </p:grpSpPr>
            <p:sp>
              <p:nvSpPr>
                <p:cNvPr id="493" name="任意多边形 325">
                  <a:extLst>
                    <a:ext uri="{FF2B5EF4-FFF2-40B4-BE49-F238E27FC236}">
                      <a16:creationId xmlns:a16="http://schemas.microsoft.com/office/drawing/2014/main" id="{FD34EC37-E468-0024-4B75-66A2E188D6C0}"/>
                    </a:ext>
                  </a:extLst>
                </p:cNvPr>
                <p:cNvSpPr/>
                <p:nvPr/>
              </p:nvSpPr>
              <p:spPr>
                <a:xfrm>
                  <a:off x="2742627" y="6231515"/>
                  <a:ext cx="2459966" cy="573314"/>
                </a:xfrm>
                <a:custGeom>
                  <a:avLst/>
                  <a:gdLst>
                    <a:gd name="connsiteX0" fmla="*/ 0 w 2459966"/>
                    <a:gd name="connsiteY0" fmla="*/ 0 h 573314"/>
                    <a:gd name="connsiteX1" fmla="*/ 2459966 w 2459966"/>
                    <a:gd name="connsiteY1" fmla="*/ 0 h 573314"/>
                    <a:gd name="connsiteX2" fmla="*/ 2459966 w 2459966"/>
                    <a:gd name="connsiteY2" fmla="*/ 573315 h 573314"/>
                    <a:gd name="connsiteX3" fmla="*/ 0 w 2459966"/>
                    <a:gd name="connsiteY3" fmla="*/ 573315 h 57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966" h="573314">
                      <a:moveTo>
                        <a:pt x="0" y="0"/>
                      </a:moveTo>
                      <a:lnTo>
                        <a:pt x="2459966" y="0"/>
                      </a:lnTo>
                      <a:lnTo>
                        <a:pt x="2459966" y="573315"/>
                      </a:lnTo>
                      <a:lnTo>
                        <a:pt x="0" y="573315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4" name="任意多边形 326">
                  <a:extLst>
                    <a:ext uri="{FF2B5EF4-FFF2-40B4-BE49-F238E27FC236}">
                      <a16:creationId xmlns:a16="http://schemas.microsoft.com/office/drawing/2014/main" id="{37FBE5CD-522D-94A7-9C88-D5A33D2BABCA}"/>
                    </a:ext>
                  </a:extLst>
                </p:cNvPr>
                <p:cNvSpPr/>
                <p:nvPr/>
              </p:nvSpPr>
              <p:spPr>
                <a:xfrm>
                  <a:off x="2691433" y="6547993"/>
                  <a:ext cx="2554510" cy="220139"/>
                </a:xfrm>
                <a:custGeom>
                  <a:avLst/>
                  <a:gdLst>
                    <a:gd name="connsiteX0" fmla="*/ 2544086 w 2554510"/>
                    <a:gd name="connsiteY0" fmla="*/ 220139 h 220139"/>
                    <a:gd name="connsiteX1" fmla="*/ 15586 w 2554510"/>
                    <a:gd name="connsiteY1" fmla="*/ 220139 h 220139"/>
                    <a:gd name="connsiteX2" fmla="*/ 0 w 2554510"/>
                    <a:gd name="connsiteY2" fmla="*/ 204553 h 220139"/>
                    <a:gd name="connsiteX3" fmla="*/ 0 w 2554510"/>
                    <a:gd name="connsiteY3" fmla="*/ 0 h 220139"/>
                    <a:gd name="connsiteX4" fmla="*/ 2554511 w 2554510"/>
                    <a:gd name="connsiteY4" fmla="*/ 0 h 220139"/>
                    <a:gd name="connsiteX5" fmla="*/ 2554511 w 2554510"/>
                    <a:gd name="connsiteY5" fmla="*/ 209736 h 220139"/>
                    <a:gd name="connsiteX6" fmla="*/ 2544086 w 2554510"/>
                    <a:gd name="connsiteY6" fmla="*/ 220139 h 22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39">
                      <a:moveTo>
                        <a:pt x="2544086" y="220139"/>
                      </a:moveTo>
                      <a:lnTo>
                        <a:pt x="15586" y="220139"/>
                      </a:lnTo>
                      <a:cubicBezTo>
                        <a:pt x="6976" y="220139"/>
                        <a:pt x="0" y="213163"/>
                        <a:pt x="0" y="20455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9736"/>
                      </a:lnTo>
                      <a:cubicBezTo>
                        <a:pt x="2554511" y="215482"/>
                        <a:pt x="2549833" y="220139"/>
                        <a:pt x="2544086" y="220139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5" name="任意多边形 327">
                  <a:extLst>
                    <a:ext uri="{FF2B5EF4-FFF2-40B4-BE49-F238E27FC236}">
                      <a16:creationId xmlns:a16="http://schemas.microsoft.com/office/drawing/2014/main" id="{0C2EB5E6-9FA7-4E0B-3315-91481ABA29D8}"/>
                    </a:ext>
                  </a:extLst>
                </p:cNvPr>
                <p:cNvSpPr/>
                <p:nvPr/>
              </p:nvSpPr>
              <p:spPr>
                <a:xfrm>
                  <a:off x="2691413" y="6298013"/>
                  <a:ext cx="2554510" cy="220159"/>
                </a:xfrm>
                <a:custGeom>
                  <a:avLst/>
                  <a:gdLst>
                    <a:gd name="connsiteX0" fmla="*/ 2539066 w 2554510"/>
                    <a:gd name="connsiteY0" fmla="*/ 220160 h 220159"/>
                    <a:gd name="connsiteX1" fmla="*/ 19296 w 2554510"/>
                    <a:gd name="connsiteY1" fmla="*/ 220160 h 220159"/>
                    <a:gd name="connsiteX2" fmla="*/ 0 w 2554510"/>
                    <a:gd name="connsiteY2" fmla="*/ 200863 h 220159"/>
                    <a:gd name="connsiteX3" fmla="*/ 0 w 2554510"/>
                    <a:gd name="connsiteY3" fmla="*/ 0 h 220159"/>
                    <a:gd name="connsiteX4" fmla="*/ 2554511 w 2554510"/>
                    <a:gd name="connsiteY4" fmla="*/ 0 h 220159"/>
                    <a:gd name="connsiteX5" fmla="*/ 2554511 w 2554510"/>
                    <a:gd name="connsiteY5" fmla="*/ 204695 h 220159"/>
                    <a:gd name="connsiteX6" fmla="*/ 2539066 w 2554510"/>
                    <a:gd name="connsiteY6" fmla="*/ 220160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10" h="220159">
                      <a:moveTo>
                        <a:pt x="2539066" y="220160"/>
                      </a:moveTo>
                      <a:lnTo>
                        <a:pt x="19296" y="220160"/>
                      </a:lnTo>
                      <a:cubicBezTo>
                        <a:pt x="8650" y="220160"/>
                        <a:pt x="0" y="211530"/>
                        <a:pt x="0" y="200863"/>
                      </a:cubicBezTo>
                      <a:lnTo>
                        <a:pt x="0" y="0"/>
                      </a:lnTo>
                      <a:lnTo>
                        <a:pt x="2554511" y="0"/>
                      </a:lnTo>
                      <a:lnTo>
                        <a:pt x="2554511" y="204695"/>
                      </a:lnTo>
                      <a:cubicBezTo>
                        <a:pt x="2554531" y="213224"/>
                        <a:pt x="2547595" y="220160"/>
                        <a:pt x="2539066" y="220160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6" name="任意多边形 328">
                  <a:extLst>
                    <a:ext uri="{FF2B5EF4-FFF2-40B4-BE49-F238E27FC236}">
                      <a16:creationId xmlns:a16="http://schemas.microsoft.com/office/drawing/2014/main" id="{5787DFFE-D3A4-B407-4D16-CD22974587BD}"/>
                    </a:ext>
                  </a:extLst>
                </p:cNvPr>
                <p:cNvSpPr/>
                <p:nvPr/>
              </p:nvSpPr>
              <p:spPr>
                <a:xfrm>
                  <a:off x="2691413" y="6215445"/>
                  <a:ext cx="2554530" cy="82567"/>
                </a:xfrm>
                <a:custGeom>
                  <a:avLst/>
                  <a:gdLst>
                    <a:gd name="connsiteX0" fmla="*/ 2554531 w 2554530"/>
                    <a:gd name="connsiteY0" fmla="*/ 82567 h 82567"/>
                    <a:gd name="connsiteX1" fmla="*/ 0 w 2554530"/>
                    <a:gd name="connsiteY1" fmla="*/ 82567 h 82567"/>
                    <a:gd name="connsiteX2" fmla="*/ 0 w 2554530"/>
                    <a:gd name="connsiteY2" fmla="*/ 15929 h 82567"/>
                    <a:gd name="connsiteX3" fmla="*/ 15929 w 2554530"/>
                    <a:gd name="connsiteY3" fmla="*/ 0 h 82567"/>
                    <a:gd name="connsiteX4" fmla="*/ 2538380 w 2554530"/>
                    <a:gd name="connsiteY4" fmla="*/ 0 h 82567"/>
                    <a:gd name="connsiteX5" fmla="*/ 2554511 w 2554530"/>
                    <a:gd name="connsiteY5" fmla="*/ 16130 h 82567"/>
                    <a:gd name="connsiteX6" fmla="*/ 2554511 w 2554530"/>
                    <a:gd name="connsiteY6" fmla="*/ 82567 h 8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4530" h="82567">
                      <a:moveTo>
                        <a:pt x="2554531" y="82567"/>
                      </a:moveTo>
                      <a:lnTo>
                        <a:pt x="0" y="82567"/>
                      </a:lnTo>
                      <a:lnTo>
                        <a:pt x="0" y="15929"/>
                      </a:lnTo>
                      <a:cubicBezTo>
                        <a:pt x="0" y="7138"/>
                        <a:pt x="7138" y="0"/>
                        <a:pt x="15929" y="0"/>
                      </a:cubicBezTo>
                      <a:lnTo>
                        <a:pt x="2538380" y="0"/>
                      </a:lnTo>
                      <a:cubicBezTo>
                        <a:pt x="2547292" y="0"/>
                        <a:pt x="2554511" y="7218"/>
                        <a:pt x="2554511" y="16130"/>
                      </a:cubicBezTo>
                      <a:lnTo>
                        <a:pt x="2554511" y="8256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8" name="组合 477">
                <a:extLst>
                  <a:ext uri="{FF2B5EF4-FFF2-40B4-BE49-F238E27FC236}">
                    <a16:creationId xmlns:a16="http://schemas.microsoft.com/office/drawing/2014/main" id="{7257166E-2043-FB01-95EC-399F1AC9F8F0}"/>
                  </a:ext>
                </a:extLst>
              </p:cNvPr>
              <p:cNvGrpSpPr/>
              <p:nvPr/>
            </p:nvGrpSpPr>
            <p:grpSpPr>
              <a:xfrm>
                <a:off x="3398001" y="4095968"/>
                <a:ext cx="4180649" cy="2755301"/>
                <a:chOff x="3398001" y="4095968"/>
                <a:chExt cx="4180649" cy="2755301"/>
              </a:xfrm>
            </p:grpSpPr>
            <p:sp>
              <p:nvSpPr>
                <p:cNvPr id="479" name="任意多边形 330">
                  <a:extLst>
                    <a:ext uri="{FF2B5EF4-FFF2-40B4-BE49-F238E27FC236}">
                      <a16:creationId xmlns:a16="http://schemas.microsoft.com/office/drawing/2014/main" id="{5C94BD59-61E7-FA04-5B3D-926C01539F5D}"/>
                    </a:ext>
                  </a:extLst>
                </p:cNvPr>
                <p:cNvSpPr/>
                <p:nvPr/>
              </p:nvSpPr>
              <p:spPr>
                <a:xfrm>
                  <a:off x="7234327" y="6473659"/>
                  <a:ext cx="344323" cy="377610"/>
                </a:xfrm>
                <a:custGeom>
                  <a:avLst/>
                  <a:gdLst>
                    <a:gd name="connsiteX0" fmla="*/ 256826 w 344323"/>
                    <a:gd name="connsiteY0" fmla="*/ 14692 h 377610"/>
                    <a:gd name="connsiteX1" fmla="*/ 322033 w 344323"/>
                    <a:gd name="connsiteY1" fmla="*/ 261689 h 377610"/>
                    <a:gd name="connsiteX2" fmla="*/ 87497 w 344323"/>
                    <a:gd name="connsiteY2" fmla="*/ 362927 h 377610"/>
                    <a:gd name="connsiteX3" fmla="*/ 22290 w 344323"/>
                    <a:gd name="connsiteY3" fmla="*/ 115930 h 377610"/>
                    <a:gd name="connsiteX4" fmla="*/ 256826 w 344323"/>
                    <a:gd name="connsiteY4" fmla="*/ 14692 h 377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23" h="377610">
                      <a:moveTo>
                        <a:pt x="256826" y="14692"/>
                      </a:moveTo>
                      <a:cubicBezTo>
                        <a:pt x="339595" y="54937"/>
                        <a:pt x="368791" y="165531"/>
                        <a:pt x="322033" y="261689"/>
                      </a:cubicBezTo>
                      <a:cubicBezTo>
                        <a:pt x="275276" y="357846"/>
                        <a:pt x="170267" y="403173"/>
                        <a:pt x="87497" y="362927"/>
                      </a:cubicBezTo>
                      <a:cubicBezTo>
                        <a:pt x="4728" y="322682"/>
                        <a:pt x="-24468" y="212088"/>
                        <a:pt x="22290" y="115930"/>
                      </a:cubicBezTo>
                      <a:cubicBezTo>
                        <a:pt x="69048" y="19773"/>
                        <a:pt x="174057" y="-25574"/>
                        <a:pt x="256826" y="1469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0" name="任意多边形 331">
                  <a:extLst>
                    <a:ext uri="{FF2B5EF4-FFF2-40B4-BE49-F238E27FC236}">
                      <a16:creationId xmlns:a16="http://schemas.microsoft.com/office/drawing/2014/main" id="{4BD75FCF-0745-B831-0BF3-D00FC3D18B1F}"/>
                    </a:ext>
                  </a:extLst>
                </p:cNvPr>
                <p:cNvSpPr/>
                <p:nvPr/>
              </p:nvSpPr>
              <p:spPr>
                <a:xfrm>
                  <a:off x="7142391" y="6461028"/>
                  <a:ext cx="216072" cy="251115"/>
                </a:xfrm>
                <a:custGeom>
                  <a:avLst/>
                  <a:gdLst>
                    <a:gd name="connsiteX0" fmla="*/ 214799 w 216072"/>
                    <a:gd name="connsiteY0" fmla="*/ 69706 h 251115"/>
                    <a:gd name="connsiteX1" fmla="*/ 130034 w 216072"/>
                    <a:gd name="connsiteY1" fmla="*/ 244015 h 251115"/>
                    <a:gd name="connsiteX2" fmla="*/ 113178 w 216072"/>
                    <a:gd name="connsiteY2" fmla="*/ 249843 h 251115"/>
                    <a:gd name="connsiteX3" fmla="*/ 7100 w 216072"/>
                    <a:gd name="connsiteY3" fmla="*/ 198266 h 251115"/>
                    <a:gd name="connsiteX4" fmla="*/ 1273 w 216072"/>
                    <a:gd name="connsiteY4" fmla="*/ 181410 h 251115"/>
                    <a:gd name="connsiteX5" fmla="*/ 86038 w 216072"/>
                    <a:gd name="connsiteY5" fmla="*/ 7100 h 251115"/>
                    <a:gd name="connsiteX6" fmla="*/ 102895 w 216072"/>
                    <a:gd name="connsiteY6" fmla="*/ 1273 h 251115"/>
                    <a:gd name="connsiteX7" fmla="*/ 208972 w 216072"/>
                    <a:gd name="connsiteY7" fmla="*/ 52850 h 251115"/>
                    <a:gd name="connsiteX8" fmla="*/ 214799 w 216072"/>
                    <a:gd name="connsiteY8" fmla="*/ 69706 h 25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72" h="251115">
                      <a:moveTo>
                        <a:pt x="214799" y="69706"/>
                      </a:moveTo>
                      <a:lnTo>
                        <a:pt x="130034" y="244015"/>
                      </a:lnTo>
                      <a:cubicBezTo>
                        <a:pt x="126989" y="250286"/>
                        <a:pt x="119448" y="252887"/>
                        <a:pt x="113178" y="249843"/>
                      </a:cubicBezTo>
                      <a:lnTo>
                        <a:pt x="7100" y="198266"/>
                      </a:lnTo>
                      <a:cubicBezTo>
                        <a:pt x="829" y="195221"/>
                        <a:pt x="-1771" y="187680"/>
                        <a:pt x="1273" y="181410"/>
                      </a:cubicBezTo>
                      <a:lnTo>
                        <a:pt x="86038" y="7100"/>
                      </a:lnTo>
                      <a:cubicBezTo>
                        <a:pt x="89083" y="830"/>
                        <a:pt x="96624" y="-1771"/>
                        <a:pt x="102895" y="1273"/>
                      </a:cubicBezTo>
                      <a:lnTo>
                        <a:pt x="208972" y="52850"/>
                      </a:lnTo>
                      <a:cubicBezTo>
                        <a:pt x="215243" y="55895"/>
                        <a:pt x="217844" y="63436"/>
                        <a:pt x="214799" y="69706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1" name="任意多边形 332">
                  <a:extLst>
                    <a:ext uri="{FF2B5EF4-FFF2-40B4-BE49-F238E27FC236}">
                      <a16:creationId xmlns:a16="http://schemas.microsoft.com/office/drawing/2014/main" id="{59D93B0A-820A-4A15-FBED-A9CC29E1F40E}"/>
                    </a:ext>
                  </a:extLst>
                </p:cNvPr>
                <p:cNvSpPr/>
                <p:nvPr/>
              </p:nvSpPr>
              <p:spPr>
                <a:xfrm>
                  <a:off x="4717923" y="5271583"/>
                  <a:ext cx="2532773" cy="1426767"/>
                </a:xfrm>
                <a:custGeom>
                  <a:avLst/>
                  <a:gdLst>
                    <a:gd name="connsiteX0" fmla="*/ 2530609 w 2532773"/>
                    <a:gd name="connsiteY0" fmla="*/ 1175031 h 1426767"/>
                    <a:gd name="connsiteX1" fmla="*/ 2428060 w 2532773"/>
                    <a:gd name="connsiteY1" fmla="*/ 1384767 h 1426767"/>
                    <a:gd name="connsiteX2" fmla="*/ 2308494 w 2532773"/>
                    <a:gd name="connsiteY2" fmla="*/ 1424145 h 1426767"/>
                    <a:gd name="connsiteX3" fmla="*/ 80322 w 2532773"/>
                    <a:gd name="connsiteY3" fmla="*/ 283081 h 1426767"/>
                    <a:gd name="connsiteX4" fmla="*/ 8864 w 2532773"/>
                    <a:gd name="connsiteY4" fmla="*/ 156800 h 1426767"/>
                    <a:gd name="connsiteX5" fmla="*/ 69817 w 2532773"/>
                    <a:gd name="connsiteY5" fmla="*/ 31447 h 1426767"/>
                    <a:gd name="connsiteX6" fmla="*/ 224507 w 2532773"/>
                    <a:gd name="connsiteY6" fmla="*/ 32112 h 1426767"/>
                    <a:gd name="connsiteX7" fmla="*/ 2491412 w 2532773"/>
                    <a:gd name="connsiteY7" fmla="*/ 1060808 h 1426767"/>
                    <a:gd name="connsiteX8" fmla="*/ 2530609 w 2532773"/>
                    <a:gd name="connsiteY8" fmla="*/ 1175031 h 14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2773" h="1426767">
                      <a:moveTo>
                        <a:pt x="2530609" y="1175031"/>
                      </a:moveTo>
                      <a:cubicBezTo>
                        <a:pt x="2515407" y="1253082"/>
                        <a:pt x="2480746" y="1322786"/>
                        <a:pt x="2428060" y="1384767"/>
                      </a:cubicBezTo>
                      <a:cubicBezTo>
                        <a:pt x="2399590" y="1418258"/>
                        <a:pt x="2353921" y="1433259"/>
                        <a:pt x="2308494" y="1424145"/>
                      </a:cubicBezTo>
                      <a:cubicBezTo>
                        <a:pt x="1874243" y="1336960"/>
                        <a:pt x="964146" y="774453"/>
                        <a:pt x="80322" y="283081"/>
                      </a:cubicBezTo>
                      <a:cubicBezTo>
                        <a:pt x="21748" y="250517"/>
                        <a:pt x="-18739" y="213579"/>
                        <a:pt x="8864" y="156800"/>
                      </a:cubicBezTo>
                      <a:lnTo>
                        <a:pt x="69817" y="31447"/>
                      </a:lnTo>
                      <a:cubicBezTo>
                        <a:pt x="97238" y="-24970"/>
                        <a:pt x="162889" y="6787"/>
                        <a:pt x="224507" y="32112"/>
                      </a:cubicBezTo>
                      <a:cubicBezTo>
                        <a:pt x="1159405" y="416217"/>
                        <a:pt x="2151001" y="751023"/>
                        <a:pt x="2491412" y="1060808"/>
                      </a:cubicBezTo>
                      <a:cubicBezTo>
                        <a:pt x="2524076" y="1090548"/>
                        <a:pt x="2538635" y="1133858"/>
                        <a:pt x="2530609" y="1175031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2" name="任意多边形 333">
                  <a:extLst>
                    <a:ext uri="{FF2B5EF4-FFF2-40B4-BE49-F238E27FC236}">
                      <a16:creationId xmlns:a16="http://schemas.microsoft.com/office/drawing/2014/main" id="{F6F0F91E-7CB6-D1B2-07E4-43AFA70C909C}"/>
                    </a:ext>
                  </a:extLst>
                </p:cNvPr>
                <p:cNvSpPr/>
                <p:nvPr/>
              </p:nvSpPr>
              <p:spPr>
                <a:xfrm>
                  <a:off x="4590432" y="5104452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8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7 h 502829"/>
                    <a:gd name="connsiteX6" fmla="*/ 224326 w 340295"/>
                    <a:gd name="connsiteY6" fmla="*/ 1223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8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7"/>
                      </a:lnTo>
                      <a:cubicBezTo>
                        <a:pt x="211079" y="799"/>
                        <a:pt x="218317" y="-1701"/>
                        <a:pt x="224326" y="1223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3" name="任意多边形 334">
                  <a:extLst>
                    <a:ext uri="{FF2B5EF4-FFF2-40B4-BE49-F238E27FC236}">
                      <a16:creationId xmlns:a16="http://schemas.microsoft.com/office/drawing/2014/main" id="{D1B10010-5D3D-2590-A917-E4B64F6F2930}"/>
                    </a:ext>
                  </a:extLst>
                </p:cNvPr>
                <p:cNvSpPr/>
                <p:nvPr/>
              </p:nvSpPr>
              <p:spPr>
                <a:xfrm>
                  <a:off x="3670616" y="4679637"/>
                  <a:ext cx="340295" cy="502829"/>
                </a:xfrm>
                <a:custGeom>
                  <a:avLst/>
                  <a:gdLst>
                    <a:gd name="connsiteX0" fmla="*/ 339074 w 340295"/>
                    <a:gd name="connsiteY0" fmla="*/ 70482 h 502829"/>
                    <a:gd name="connsiteX1" fmla="*/ 132141 w 340295"/>
                    <a:gd name="connsiteY1" fmla="*/ 496022 h 502829"/>
                    <a:gd name="connsiteX2" fmla="*/ 115970 w 340295"/>
                    <a:gd name="connsiteY2" fmla="*/ 501607 h 502829"/>
                    <a:gd name="connsiteX3" fmla="*/ 6808 w 340295"/>
                    <a:gd name="connsiteY3" fmla="*/ 448518 h 502829"/>
                    <a:gd name="connsiteX4" fmla="*/ 1222 w 340295"/>
                    <a:gd name="connsiteY4" fmla="*/ 432348 h 502829"/>
                    <a:gd name="connsiteX5" fmla="*/ 208155 w 340295"/>
                    <a:gd name="connsiteY5" fmla="*/ 6808 h 502829"/>
                    <a:gd name="connsiteX6" fmla="*/ 224326 w 340295"/>
                    <a:gd name="connsiteY6" fmla="*/ 1222 h 502829"/>
                    <a:gd name="connsiteX7" fmla="*/ 333488 w 340295"/>
                    <a:gd name="connsiteY7" fmla="*/ 54312 h 502829"/>
                    <a:gd name="connsiteX8" fmla="*/ 339074 w 340295"/>
                    <a:gd name="connsiteY8" fmla="*/ 70482 h 50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295" h="502829">
                      <a:moveTo>
                        <a:pt x="339074" y="70482"/>
                      </a:moveTo>
                      <a:lnTo>
                        <a:pt x="132141" y="496022"/>
                      </a:lnTo>
                      <a:cubicBezTo>
                        <a:pt x="129217" y="502031"/>
                        <a:pt x="121979" y="504531"/>
                        <a:pt x="115970" y="501607"/>
                      </a:cubicBezTo>
                      <a:lnTo>
                        <a:pt x="6808" y="448518"/>
                      </a:lnTo>
                      <a:cubicBezTo>
                        <a:pt x="799" y="445595"/>
                        <a:pt x="-1701" y="438356"/>
                        <a:pt x="1222" y="432348"/>
                      </a:cubicBezTo>
                      <a:lnTo>
                        <a:pt x="208155" y="6808"/>
                      </a:lnTo>
                      <a:cubicBezTo>
                        <a:pt x="211079" y="799"/>
                        <a:pt x="218317" y="-1701"/>
                        <a:pt x="224326" y="1222"/>
                      </a:cubicBezTo>
                      <a:lnTo>
                        <a:pt x="333488" y="54312"/>
                      </a:lnTo>
                      <a:cubicBezTo>
                        <a:pt x="339497" y="57235"/>
                        <a:pt x="341997" y="64474"/>
                        <a:pt x="339074" y="7048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4" name="任意多边形 335">
                  <a:extLst>
                    <a:ext uri="{FF2B5EF4-FFF2-40B4-BE49-F238E27FC236}">
                      <a16:creationId xmlns:a16="http://schemas.microsoft.com/office/drawing/2014/main" id="{FB23C044-DE9C-3071-BD4D-2DE680087FC2}"/>
                    </a:ext>
                  </a:extLst>
                </p:cNvPr>
                <p:cNvSpPr/>
                <p:nvPr/>
              </p:nvSpPr>
              <p:spPr>
                <a:xfrm>
                  <a:off x="3455449" y="4316353"/>
                  <a:ext cx="1564870" cy="1787651"/>
                </a:xfrm>
                <a:custGeom>
                  <a:avLst/>
                  <a:gdLst>
                    <a:gd name="connsiteX0" fmla="*/ 1564870 w 1564870"/>
                    <a:gd name="connsiteY0" fmla="*/ 443001 h 1787651"/>
                    <a:gd name="connsiteX1" fmla="*/ 910984 w 1564870"/>
                    <a:gd name="connsiteY1" fmla="*/ 1787651 h 1787651"/>
                    <a:gd name="connsiteX2" fmla="*/ 0 w 1564870"/>
                    <a:gd name="connsiteY2" fmla="*/ 1344650 h 1787651"/>
                    <a:gd name="connsiteX3" fmla="*/ 653886 w 1564870"/>
                    <a:gd name="connsiteY3" fmla="*/ 0 h 178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870" h="1787651">
                      <a:moveTo>
                        <a:pt x="1564870" y="443001"/>
                      </a:moveTo>
                      <a:lnTo>
                        <a:pt x="910984" y="1787651"/>
                      </a:lnTo>
                      <a:lnTo>
                        <a:pt x="0" y="1344650"/>
                      </a:lnTo>
                      <a:lnTo>
                        <a:pt x="653886" y="0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5" name="任意多边形 336">
                  <a:extLst>
                    <a:ext uri="{FF2B5EF4-FFF2-40B4-BE49-F238E27FC236}">
                      <a16:creationId xmlns:a16="http://schemas.microsoft.com/office/drawing/2014/main" id="{A45B6AD2-617D-4D7F-3892-C5C28FE2D261}"/>
                    </a:ext>
                  </a:extLst>
                </p:cNvPr>
                <p:cNvSpPr/>
                <p:nvPr/>
              </p:nvSpPr>
              <p:spPr>
                <a:xfrm>
                  <a:off x="3407703" y="5590090"/>
                  <a:ext cx="993209" cy="612108"/>
                </a:xfrm>
                <a:custGeom>
                  <a:avLst/>
                  <a:gdLst>
                    <a:gd name="connsiteX0" fmla="*/ 993209 w 993209"/>
                    <a:gd name="connsiteY0" fmla="*/ 443001 h 612108"/>
                    <a:gd name="connsiteX1" fmla="*/ 910984 w 993209"/>
                    <a:gd name="connsiteY1" fmla="*/ 612108 h 612108"/>
                    <a:gd name="connsiteX2" fmla="*/ 0 w 993209"/>
                    <a:gd name="connsiteY2" fmla="*/ 169107 h 612108"/>
                    <a:gd name="connsiteX3" fmla="*/ 82225 w 993209"/>
                    <a:gd name="connsiteY3" fmla="*/ 0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9" h="612108">
                      <a:moveTo>
                        <a:pt x="993209" y="443001"/>
                      </a:moveTo>
                      <a:lnTo>
                        <a:pt x="910984" y="612108"/>
                      </a:lnTo>
                      <a:lnTo>
                        <a:pt x="0" y="169107"/>
                      </a:lnTo>
                      <a:lnTo>
                        <a:pt x="82225" y="0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6" name="任意多边形 337">
                  <a:extLst>
                    <a:ext uri="{FF2B5EF4-FFF2-40B4-BE49-F238E27FC236}">
                      <a16:creationId xmlns:a16="http://schemas.microsoft.com/office/drawing/2014/main" id="{525A5C22-BBD1-27FE-4CB0-85625313537C}"/>
                    </a:ext>
                  </a:extLst>
                </p:cNvPr>
                <p:cNvSpPr/>
                <p:nvPr/>
              </p:nvSpPr>
              <p:spPr>
                <a:xfrm>
                  <a:off x="3398001" y="5682819"/>
                  <a:ext cx="957827" cy="559914"/>
                </a:xfrm>
                <a:custGeom>
                  <a:avLst/>
                  <a:gdLst>
                    <a:gd name="connsiteX0" fmla="*/ 957827 w 957827"/>
                    <a:gd name="connsiteY0" fmla="*/ 443002 h 559914"/>
                    <a:gd name="connsiteX1" fmla="*/ 916957 w 957827"/>
                    <a:gd name="connsiteY1" fmla="*/ 527041 h 559914"/>
                    <a:gd name="connsiteX2" fmla="*/ 847798 w 957827"/>
                    <a:gd name="connsiteY2" fmla="*/ 557487 h 559914"/>
                    <a:gd name="connsiteX3" fmla="*/ 24543 w 957827"/>
                    <a:gd name="connsiteY3" fmla="*/ 156687 h 559914"/>
                    <a:gd name="connsiteX4" fmla="*/ 5791 w 957827"/>
                    <a:gd name="connsiteY4" fmla="*/ 84403 h 559914"/>
                    <a:gd name="connsiteX5" fmla="*/ 46823 w 957827"/>
                    <a:gd name="connsiteY5" fmla="*/ 0 h 559914"/>
                    <a:gd name="connsiteX6" fmla="*/ 957827 w 957827"/>
                    <a:gd name="connsiteY6" fmla="*/ 443002 h 5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827" h="559914">
                      <a:moveTo>
                        <a:pt x="957827" y="443002"/>
                      </a:moveTo>
                      <a:lnTo>
                        <a:pt x="916957" y="527041"/>
                      </a:lnTo>
                      <a:cubicBezTo>
                        <a:pt x="904456" y="552728"/>
                        <a:pt x="875199" y="565633"/>
                        <a:pt x="847798" y="557487"/>
                      </a:cubicBezTo>
                      <a:cubicBezTo>
                        <a:pt x="563822" y="473145"/>
                        <a:pt x="288980" y="341743"/>
                        <a:pt x="24543" y="156687"/>
                      </a:cubicBezTo>
                      <a:cubicBezTo>
                        <a:pt x="1395" y="140476"/>
                        <a:pt x="-6569" y="109808"/>
                        <a:pt x="5791" y="84403"/>
                      </a:cubicBezTo>
                      <a:lnTo>
                        <a:pt x="46823" y="0"/>
                      </a:lnTo>
                      <a:lnTo>
                        <a:pt x="957827" y="443002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7" name="任意多边形 338">
                  <a:extLst>
                    <a:ext uri="{FF2B5EF4-FFF2-40B4-BE49-F238E27FC236}">
                      <a16:creationId xmlns:a16="http://schemas.microsoft.com/office/drawing/2014/main" id="{B462B2F9-9213-997D-0683-A50156FA8664}"/>
                    </a:ext>
                  </a:extLst>
                </p:cNvPr>
                <p:cNvSpPr/>
                <p:nvPr/>
              </p:nvSpPr>
              <p:spPr>
                <a:xfrm>
                  <a:off x="3436013" y="5517161"/>
                  <a:ext cx="1013067" cy="559078"/>
                </a:xfrm>
                <a:custGeom>
                  <a:avLst/>
                  <a:gdLst>
                    <a:gd name="connsiteX0" fmla="*/ 1011799 w 1013067"/>
                    <a:gd name="connsiteY0" fmla="*/ 481915 h 559078"/>
                    <a:gd name="connsiteX1" fmla="*/ 977723 w 1013067"/>
                    <a:gd name="connsiteY1" fmla="*/ 551982 h 559078"/>
                    <a:gd name="connsiteX2" fmla="*/ 960887 w 1013067"/>
                    <a:gd name="connsiteY2" fmla="*/ 557809 h 559078"/>
                    <a:gd name="connsiteX3" fmla="*/ 7097 w 1013067"/>
                    <a:gd name="connsiteY3" fmla="*/ 94000 h 559078"/>
                    <a:gd name="connsiteX4" fmla="*/ 1270 w 1013067"/>
                    <a:gd name="connsiteY4" fmla="*/ 77163 h 559078"/>
                    <a:gd name="connsiteX5" fmla="*/ 35345 w 1013067"/>
                    <a:gd name="connsiteY5" fmla="*/ 7097 h 559078"/>
                    <a:gd name="connsiteX6" fmla="*/ 52181 w 1013067"/>
                    <a:gd name="connsiteY6" fmla="*/ 1270 h 559078"/>
                    <a:gd name="connsiteX7" fmla="*/ 1005951 w 1013067"/>
                    <a:gd name="connsiteY7" fmla="*/ 465079 h 559078"/>
                    <a:gd name="connsiteX8" fmla="*/ 1011799 w 1013067"/>
                    <a:gd name="connsiteY8" fmla="*/ 481915 h 55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67" h="559078">
                      <a:moveTo>
                        <a:pt x="1011799" y="481915"/>
                      </a:moveTo>
                      <a:lnTo>
                        <a:pt x="977723" y="551982"/>
                      </a:lnTo>
                      <a:cubicBezTo>
                        <a:pt x="974679" y="558232"/>
                        <a:pt x="967138" y="560853"/>
                        <a:pt x="960887" y="557809"/>
                      </a:cubicBezTo>
                      <a:lnTo>
                        <a:pt x="7097" y="94000"/>
                      </a:lnTo>
                      <a:cubicBezTo>
                        <a:pt x="846" y="90955"/>
                        <a:pt x="-1775" y="83414"/>
                        <a:pt x="1270" y="77163"/>
                      </a:cubicBezTo>
                      <a:lnTo>
                        <a:pt x="35345" y="7097"/>
                      </a:lnTo>
                      <a:cubicBezTo>
                        <a:pt x="38390" y="846"/>
                        <a:pt x="45931" y="-1775"/>
                        <a:pt x="52181" y="1270"/>
                      </a:cubicBezTo>
                      <a:lnTo>
                        <a:pt x="1005951" y="465079"/>
                      </a:lnTo>
                      <a:cubicBezTo>
                        <a:pt x="1012222" y="468124"/>
                        <a:pt x="1014843" y="475665"/>
                        <a:pt x="1011799" y="48191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8" name="任意多边形 339">
                  <a:extLst>
                    <a:ext uri="{FF2B5EF4-FFF2-40B4-BE49-F238E27FC236}">
                      <a16:creationId xmlns:a16="http://schemas.microsoft.com/office/drawing/2014/main" id="{5A6DA7E8-B800-A851-4461-EB706372E87A}"/>
                    </a:ext>
                  </a:extLst>
                </p:cNvPr>
                <p:cNvSpPr/>
                <p:nvPr/>
              </p:nvSpPr>
              <p:spPr>
                <a:xfrm>
                  <a:off x="3441603" y="5529022"/>
                  <a:ext cx="1001907" cy="535335"/>
                </a:xfrm>
                <a:custGeom>
                  <a:avLst/>
                  <a:gdLst>
                    <a:gd name="connsiteX0" fmla="*/ 1000764 w 1001907"/>
                    <a:gd name="connsiteY0" fmla="*/ 481264 h 535335"/>
                    <a:gd name="connsiteX1" fmla="*/ 977597 w 1001907"/>
                    <a:gd name="connsiteY1" fmla="*/ 528909 h 535335"/>
                    <a:gd name="connsiteX2" fmla="*/ 962333 w 1001907"/>
                    <a:gd name="connsiteY2" fmla="*/ 534192 h 535335"/>
                    <a:gd name="connsiteX3" fmla="*/ 6426 w 1001907"/>
                    <a:gd name="connsiteY3" fmla="*/ 69355 h 535335"/>
                    <a:gd name="connsiteX4" fmla="*/ 1143 w 1001907"/>
                    <a:gd name="connsiteY4" fmla="*/ 54091 h 535335"/>
                    <a:gd name="connsiteX5" fmla="*/ 24310 w 1001907"/>
                    <a:gd name="connsiteY5" fmla="*/ 6426 h 535335"/>
                    <a:gd name="connsiteX6" fmla="*/ 39574 w 1001907"/>
                    <a:gd name="connsiteY6" fmla="*/ 1143 h 535335"/>
                    <a:gd name="connsiteX7" fmla="*/ 995481 w 1001907"/>
                    <a:gd name="connsiteY7" fmla="*/ 466001 h 535335"/>
                    <a:gd name="connsiteX8" fmla="*/ 1000764 w 1001907"/>
                    <a:gd name="connsiteY8" fmla="*/ 481264 h 53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07" h="535335">
                      <a:moveTo>
                        <a:pt x="1000764" y="481264"/>
                      </a:moveTo>
                      <a:lnTo>
                        <a:pt x="977597" y="528909"/>
                      </a:lnTo>
                      <a:cubicBezTo>
                        <a:pt x="974834" y="534575"/>
                        <a:pt x="967999" y="536934"/>
                        <a:pt x="962333" y="534192"/>
                      </a:cubicBezTo>
                      <a:lnTo>
                        <a:pt x="6426" y="69355"/>
                      </a:lnTo>
                      <a:cubicBezTo>
                        <a:pt x="760" y="66592"/>
                        <a:pt x="-1599" y="59757"/>
                        <a:pt x="1143" y="54091"/>
                      </a:cubicBezTo>
                      <a:lnTo>
                        <a:pt x="24310" y="6426"/>
                      </a:lnTo>
                      <a:cubicBezTo>
                        <a:pt x="27073" y="760"/>
                        <a:pt x="33908" y="-1599"/>
                        <a:pt x="39574" y="1143"/>
                      </a:cubicBezTo>
                      <a:lnTo>
                        <a:pt x="995481" y="466001"/>
                      </a:lnTo>
                      <a:cubicBezTo>
                        <a:pt x="1001147" y="468763"/>
                        <a:pt x="1003506" y="475599"/>
                        <a:pt x="1000764" y="481264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9" name="任意多边形 340">
                  <a:extLst>
                    <a:ext uri="{FF2B5EF4-FFF2-40B4-BE49-F238E27FC236}">
                      <a16:creationId xmlns:a16="http://schemas.microsoft.com/office/drawing/2014/main" id="{15CA66A4-1CD2-9F62-21DA-43C062A244FF}"/>
                    </a:ext>
                  </a:extLst>
                </p:cNvPr>
                <p:cNvSpPr/>
                <p:nvPr/>
              </p:nvSpPr>
              <p:spPr>
                <a:xfrm>
                  <a:off x="4114638" y="4136338"/>
                  <a:ext cx="993208" cy="612108"/>
                </a:xfrm>
                <a:custGeom>
                  <a:avLst/>
                  <a:gdLst>
                    <a:gd name="connsiteX0" fmla="*/ 910984 w 993208"/>
                    <a:gd name="connsiteY0" fmla="*/ 612108 h 612108"/>
                    <a:gd name="connsiteX1" fmla="*/ 993209 w 993208"/>
                    <a:gd name="connsiteY1" fmla="*/ 443001 h 612108"/>
                    <a:gd name="connsiteX2" fmla="*/ 82225 w 993208"/>
                    <a:gd name="connsiteY2" fmla="*/ 0 h 612108"/>
                    <a:gd name="connsiteX3" fmla="*/ 0 w 993208"/>
                    <a:gd name="connsiteY3" fmla="*/ 169107 h 61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3208" h="612108">
                      <a:moveTo>
                        <a:pt x="910984" y="612108"/>
                      </a:moveTo>
                      <a:lnTo>
                        <a:pt x="993209" y="443001"/>
                      </a:lnTo>
                      <a:lnTo>
                        <a:pt x="82225" y="0"/>
                      </a:lnTo>
                      <a:lnTo>
                        <a:pt x="0" y="169107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0" name="任意多边形 341">
                  <a:extLst>
                    <a:ext uri="{FF2B5EF4-FFF2-40B4-BE49-F238E27FC236}">
                      <a16:creationId xmlns:a16="http://schemas.microsoft.com/office/drawing/2014/main" id="{7E2ACB54-4647-4D31-430C-32B40A4E6484}"/>
                    </a:ext>
                  </a:extLst>
                </p:cNvPr>
                <p:cNvSpPr/>
                <p:nvPr/>
              </p:nvSpPr>
              <p:spPr>
                <a:xfrm>
                  <a:off x="4159743" y="4095968"/>
                  <a:ext cx="957721" cy="559748"/>
                </a:xfrm>
                <a:custGeom>
                  <a:avLst/>
                  <a:gdLst>
                    <a:gd name="connsiteX0" fmla="*/ 910964 w 957721"/>
                    <a:gd name="connsiteY0" fmla="*/ 559748 h 559748"/>
                    <a:gd name="connsiteX1" fmla="*/ 951835 w 957721"/>
                    <a:gd name="connsiteY1" fmla="*/ 475709 h 559748"/>
                    <a:gd name="connsiteX2" fmla="*/ 933083 w 957721"/>
                    <a:gd name="connsiteY2" fmla="*/ 402517 h 559748"/>
                    <a:gd name="connsiteX3" fmla="*/ 109465 w 957721"/>
                    <a:gd name="connsiteY3" fmla="*/ 2483 h 559748"/>
                    <a:gd name="connsiteX4" fmla="*/ 41032 w 957721"/>
                    <a:gd name="connsiteY4" fmla="*/ 32385 h 559748"/>
                    <a:gd name="connsiteX5" fmla="*/ 0 w 957721"/>
                    <a:gd name="connsiteY5" fmla="*/ 116787 h 559748"/>
                    <a:gd name="connsiteX6" fmla="*/ 910964 w 957721"/>
                    <a:gd name="connsiteY6" fmla="*/ 559748 h 55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7721" h="559748">
                      <a:moveTo>
                        <a:pt x="910964" y="559748"/>
                      </a:moveTo>
                      <a:lnTo>
                        <a:pt x="951835" y="475709"/>
                      </a:lnTo>
                      <a:cubicBezTo>
                        <a:pt x="964336" y="450021"/>
                        <a:pt x="956392" y="419031"/>
                        <a:pt x="933083" y="402517"/>
                      </a:cubicBezTo>
                      <a:cubicBezTo>
                        <a:pt x="691389" y="231233"/>
                        <a:pt x="418302" y="96201"/>
                        <a:pt x="109465" y="2483"/>
                      </a:cubicBezTo>
                      <a:cubicBezTo>
                        <a:pt x="82426" y="-5723"/>
                        <a:pt x="53392" y="6960"/>
                        <a:pt x="41032" y="32385"/>
                      </a:cubicBezTo>
                      <a:lnTo>
                        <a:pt x="0" y="116787"/>
                      </a:lnTo>
                      <a:lnTo>
                        <a:pt x="910964" y="559748"/>
                      </a:ln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1" name="任意多边形 342">
                  <a:extLst>
                    <a:ext uri="{FF2B5EF4-FFF2-40B4-BE49-F238E27FC236}">
                      <a16:creationId xmlns:a16="http://schemas.microsoft.com/office/drawing/2014/main" id="{0D20D421-F80C-C01F-E6BE-3CF53BC3ECA5}"/>
                    </a:ext>
                  </a:extLst>
                </p:cNvPr>
                <p:cNvSpPr/>
                <p:nvPr/>
              </p:nvSpPr>
              <p:spPr>
                <a:xfrm>
                  <a:off x="4050113" y="4254329"/>
                  <a:ext cx="1013055" cy="559085"/>
                </a:xfrm>
                <a:custGeom>
                  <a:avLst/>
                  <a:gdLst>
                    <a:gd name="connsiteX0" fmla="*/ 977707 w 1013055"/>
                    <a:gd name="connsiteY0" fmla="*/ 551985 h 559085"/>
                    <a:gd name="connsiteX1" fmla="*/ 1011782 w 1013055"/>
                    <a:gd name="connsiteY1" fmla="*/ 481919 h 559085"/>
                    <a:gd name="connsiteX2" fmla="*/ 1005955 w 1013055"/>
                    <a:gd name="connsiteY2" fmla="*/ 465083 h 559085"/>
                    <a:gd name="connsiteX3" fmla="*/ 52185 w 1013055"/>
                    <a:gd name="connsiteY3" fmla="*/ 1273 h 559085"/>
                    <a:gd name="connsiteX4" fmla="*/ 35349 w 1013055"/>
                    <a:gd name="connsiteY4" fmla="*/ 7100 h 559085"/>
                    <a:gd name="connsiteX5" fmla="*/ 1273 w 1013055"/>
                    <a:gd name="connsiteY5" fmla="*/ 77167 h 559085"/>
                    <a:gd name="connsiteX6" fmla="*/ 7100 w 1013055"/>
                    <a:gd name="connsiteY6" fmla="*/ 94003 h 559085"/>
                    <a:gd name="connsiteX7" fmla="*/ 960871 w 1013055"/>
                    <a:gd name="connsiteY7" fmla="*/ 557812 h 559085"/>
                    <a:gd name="connsiteX8" fmla="*/ 977707 w 1013055"/>
                    <a:gd name="connsiteY8" fmla="*/ 551985 h 55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3055" h="559085">
                      <a:moveTo>
                        <a:pt x="977707" y="551985"/>
                      </a:moveTo>
                      <a:lnTo>
                        <a:pt x="1011782" y="481919"/>
                      </a:lnTo>
                      <a:cubicBezTo>
                        <a:pt x="1014827" y="475668"/>
                        <a:pt x="1012226" y="468127"/>
                        <a:pt x="1005955" y="465083"/>
                      </a:cubicBezTo>
                      <a:lnTo>
                        <a:pt x="52185" y="1273"/>
                      </a:lnTo>
                      <a:cubicBezTo>
                        <a:pt x="45934" y="-1771"/>
                        <a:pt x="38393" y="830"/>
                        <a:pt x="35349" y="7100"/>
                      </a:cubicBezTo>
                      <a:lnTo>
                        <a:pt x="1273" y="77167"/>
                      </a:lnTo>
                      <a:cubicBezTo>
                        <a:pt x="-1771" y="83417"/>
                        <a:pt x="830" y="90958"/>
                        <a:pt x="7100" y="94003"/>
                      </a:cubicBezTo>
                      <a:lnTo>
                        <a:pt x="960871" y="557812"/>
                      </a:lnTo>
                      <a:cubicBezTo>
                        <a:pt x="967121" y="560857"/>
                        <a:pt x="974662" y="558256"/>
                        <a:pt x="977707" y="551985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2" name="任意多边形 343">
                  <a:extLst>
                    <a:ext uri="{FF2B5EF4-FFF2-40B4-BE49-F238E27FC236}">
                      <a16:creationId xmlns:a16="http://schemas.microsoft.com/office/drawing/2014/main" id="{5DDAC7CB-FC51-7649-1EAE-1CEA4B8ADB66}"/>
                    </a:ext>
                  </a:extLst>
                </p:cNvPr>
                <p:cNvSpPr/>
                <p:nvPr/>
              </p:nvSpPr>
              <p:spPr>
                <a:xfrm>
                  <a:off x="4055655" y="4266202"/>
                  <a:ext cx="1001931" cy="535340"/>
                </a:xfrm>
                <a:custGeom>
                  <a:avLst/>
                  <a:gdLst>
                    <a:gd name="connsiteX0" fmla="*/ 977609 w 1001931"/>
                    <a:gd name="connsiteY0" fmla="*/ 528922 h 535340"/>
                    <a:gd name="connsiteX1" fmla="*/ 1000776 w 1001931"/>
                    <a:gd name="connsiteY1" fmla="*/ 481256 h 535340"/>
                    <a:gd name="connsiteX2" fmla="*/ 995493 w 1001931"/>
                    <a:gd name="connsiteY2" fmla="*/ 465993 h 535340"/>
                    <a:gd name="connsiteX3" fmla="*/ 39586 w 1001931"/>
                    <a:gd name="connsiteY3" fmla="*/ 1155 h 535340"/>
                    <a:gd name="connsiteX4" fmla="*/ 24323 w 1001931"/>
                    <a:gd name="connsiteY4" fmla="*/ 6438 h 535340"/>
                    <a:gd name="connsiteX5" fmla="*/ 1155 w 1001931"/>
                    <a:gd name="connsiteY5" fmla="*/ 54083 h 535340"/>
                    <a:gd name="connsiteX6" fmla="*/ 6438 w 1001931"/>
                    <a:gd name="connsiteY6" fmla="*/ 69347 h 535340"/>
                    <a:gd name="connsiteX7" fmla="*/ 962346 w 1001931"/>
                    <a:gd name="connsiteY7" fmla="*/ 534184 h 535340"/>
                    <a:gd name="connsiteX8" fmla="*/ 977609 w 1001931"/>
                    <a:gd name="connsiteY8" fmla="*/ 528922 h 53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1931" h="535340">
                      <a:moveTo>
                        <a:pt x="977609" y="528922"/>
                      </a:moveTo>
                      <a:lnTo>
                        <a:pt x="1000776" y="481256"/>
                      </a:lnTo>
                      <a:cubicBezTo>
                        <a:pt x="1003539" y="475591"/>
                        <a:pt x="1001180" y="468756"/>
                        <a:pt x="995493" y="465993"/>
                      </a:cubicBezTo>
                      <a:lnTo>
                        <a:pt x="39586" y="1155"/>
                      </a:lnTo>
                      <a:cubicBezTo>
                        <a:pt x="33920" y="-1607"/>
                        <a:pt x="27085" y="752"/>
                        <a:pt x="24323" y="6438"/>
                      </a:cubicBezTo>
                      <a:lnTo>
                        <a:pt x="1155" y="54083"/>
                      </a:lnTo>
                      <a:cubicBezTo>
                        <a:pt x="-1607" y="59749"/>
                        <a:pt x="752" y="66584"/>
                        <a:pt x="6438" y="69347"/>
                      </a:cubicBezTo>
                      <a:lnTo>
                        <a:pt x="962346" y="534184"/>
                      </a:lnTo>
                      <a:cubicBezTo>
                        <a:pt x="968031" y="536947"/>
                        <a:pt x="974867" y="534587"/>
                        <a:pt x="977609" y="528922"/>
                      </a:cubicBezTo>
                      <a:close/>
                    </a:path>
                  </a:pathLst>
                </a:custGeom>
                <a:solidFill>
                  <a:srgbClr val="4F52FF"/>
                </a:solidFill>
                <a:ln w="20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58771330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4004875" y="1457048"/>
            <a:ext cx="1144633" cy="2012868"/>
            <a:chOff x="5338907" y="1942131"/>
            <a:chExt cx="1525912" cy="2682996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741392" y="1942131"/>
              <a:ext cx="1123427" cy="1611873"/>
            </a:xfrm>
            <a:custGeom>
              <a:avLst/>
              <a:gdLst>
                <a:gd name="connsiteX0" fmla="*/ 1261872 w 1261872"/>
                <a:gd name="connsiteY0" fmla="*/ 1810512 h 1810512"/>
                <a:gd name="connsiteX1" fmla="*/ 475488 w 1261872"/>
                <a:gd name="connsiteY1" fmla="*/ 1810512 h 1810512"/>
                <a:gd name="connsiteX2" fmla="*/ 0 w 1261872"/>
                <a:gd name="connsiteY2" fmla="*/ 0 h 1810512"/>
                <a:gd name="connsiteX3" fmla="*/ 749808 w 1261872"/>
                <a:gd name="connsiteY3" fmla="*/ 0 h 1810512"/>
                <a:gd name="connsiteX4" fmla="*/ 1261872 w 1261872"/>
                <a:gd name="connsiteY4" fmla="*/ 1810512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72" h="1810512">
                  <a:moveTo>
                    <a:pt x="1261872" y="1810512"/>
                  </a:moveTo>
                  <a:lnTo>
                    <a:pt x="475488" y="1810512"/>
                  </a:lnTo>
                  <a:lnTo>
                    <a:pt x="0" y="0"/>
                  </a:lnTo>
                  <a:lnTo>
                    <a:pt x="749808" y="0"/>
                  </a:lnTo>
                  <a:lnTo>
                    <a:pt x="1261872" y="18105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27001" y="3433570"/>
              <a:ext cx="981867" cy="2832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673947" y="4015840"/>
              <a:ext cx="909227" cy="30934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338907" y="1942131"/>
              <a:ext cx="1123427" cy="1611873"/>
            </a:xfrm>
            <a:custGeom>
              <a:avLst/>
              <a:gdLst>
                <a:gd name="connsiteX0" fmla="*/ 1261872 w 1261872"/>
                <a:gd name="connsiteY0" fmla="*/ 1810512 h 1810512"/>
                <a:gd name="connsiteX1" fmla="*/ 475488 w 1261872"/>
                <a:gd name="connsiteY1" fmla="*/ 1810512 h 1810512"/>
                <a:gd name="connsiteX2" fmla="*/ 0 w 1261872"/>
                <a:gd name="connsiteY2" fmla="*/ 0 h 1810512"/>
                <a:gd name="connsiteX3" fmla="*/ 749808 w 1261872"/>
                <a:gd name="connsiteY3" fmla="*/ 0 h 1810512"/>
                <a:gd name="connsiteX4" fmla="*/ 1261872 w 1261872"/>
                <a:gd name="connsiteY4" fmla="*/ 1810512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72" h="1810512">
                  <a:moveTo>
                    <a:pt x="1261872" y="1810512"/>
                  </a:moveTo>
                  <a:lnTo>
                    <a:pt x="475488" y="1810512"/>
                  </a:lnTo>
                  <a:lnTo>
                    <a:pt x="0" y="0"/>
                  </a:lnTo>
                  <a:lnTo>
                    <a:pt x="749808" y="0"/>
                  </a:lnTo>
                  <a:lnTo>
                    <a:pt x="1261872" y="1810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4572794" y="3856773"/>
            <a:ext cx="966369" cy="966499"/>
            <a:chOff x="6096000" y="5140776"/>
            <a:chExt cx="1288268" cy="1288268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5140776"/>
              <a:ext cx="1288268" cy="1288268"/>
            </a:xfrm>
            <a:custGeom>
              <a:avLst/>
              <a:gdLst>
                <a:gd name="connsiteX0" fmla="*/ 0 w 1447027"/>
                <a:gd name="connsiteY0" fmla="*/ 0 h 1447027"/>
                <a:gd name="connsiteX1" fmla="*/ 1447027 w 1447027"/>
                <a:gd name="connsiteY1" fmla="*/ 0 h 1447027"/>
                <a:gd name="connsiteX2" fmla="*/ 0 w 1447027"/>
                <a:gd name="connsiteY2" fmla="*/ 1447027 h 1447027"/>
                <a:gd name="connsiteX3" fmla="*/ 0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0" y="0"/>
                  </a:moveTo>
                  <a:lnTo>
                    <a:pt x="1447027" y="0"/>
                  </a:lnTo>
                  <a:cubicBezTo>
                    <a:pt x="1447027" y="799171"/>
                    <a:pt x="799171" y="1447027"/>
                    <a:pt x="0" y="14470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6477536" y="5446696"/>
              <a:ext cx="343851" cy="403799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3606426" y="2890275"/>
            <a:ext cx="966369" cy="966499"/>
            <a:chOff x="4807732" y="3852509"/>
            <a:chExt cx="1288268" cy="1288268"/>
          </a:xfrm>
        </p:grpSpPr>
        <p:sp>
          <p:nvSpPr>
            <p:cNvPr id="15" name="任意多边形 14"/>
            <p:cNvSpPr/>
            <p:nvPr/>
          </p:nvSpPr>
          <p:spPr>
            <a:xfrm>
              <a:off x="4807732" y="3852509"/>
              <a:ext cx="1288268" cy="1288268"/>
            </a:xfrm>
            <a:custGeom>
              <a:avLst/>
              <a:gdLst>
                <a:gd name="connsiteX0" fmla="*/ 1447027 w 1447027"/>
                <a:gd name="connsiteY0" fmla="*/ 0 h 1447027"/>
                <a:gd name="connsiteX1" fmla="*/ 1447027 w 1447027"/>
                <a:gd name="connsiteY1" fmla="*/ 1447027 h 1447027"/>
                <a:gd name="connsiteX2" fmla="*/ 0 w 1447027"/>
                <a:gd name="connsiteY2" fmla="*/ 1447027 h 1447027"/>
                <a:gd name="connsiteX3" fmla="*/ 1447027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1447027" y="0"/>
                  </a:moveTo>
                  <a:lnTo>
                    <a:pt x="1447027" y="1447027"/>
                  </a:lnTo>
                  <a:lnTo>
                    <a:pt x="0" y="1447027"/>
                  </a:lnTo>
                  <a:cubicBezTo>
                    <a:pt x="0" y="647856"/>
                    <a:pt x="647856" y="0"/>
                    <a:pt x="144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5352490" y="4371218"/>
              <a:ext cx="388902" cy="387335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1"/>
          <p:cNvGrpSpPr/>
          <p:nvPr/>
        </p:nvGrpSpPr>
        <p:grpSpPr>
          <a:xfrm>
            <a:off x="3606426" y="3856773"/>
            <a:ext cx="966369" cy="966499"/>
            <a:chOff x="4807732" y="5140776"/>
            <a:chExt cx="1288268" cy="1288268"/>
          </a:xfrm>
        </p:grpSpPr>
        <p:sp>
          <p:nvSpPr>
            <p:cNvPr id="17" name="任意多边形 16"/>
            <p:cNvSpPr/>
            <p:nvPr/>
          </p:nvSpPr>
          <p:spPr>
            <a:xfrm>
              <a:off x="4807732" y="5140776"/>
              <a:ext cx="1288268" cy="1288268"/>
            </a:xfrm>
            <a:custGeom>
              <a:avLst/>
              <a:gdLst>
                <a:gd name="connsiteX0" fmla="*/ 0 w 1447027"/>
                <a:gd name="connsiteY0" fmla="*/ 0 h 1447027"/>
                <a:gd name="connsiteX1" fmla="*/ 1447027 w 1447027"/>
                <a:gd name="connsiteY1" fmla="*/ 0 h 1447027"/>
                <a:gd name="connsiteX2" fmla="*/ 1447027 w 1447027"/>
                <a:gd name="connsiteY2" fmla="*/ 1447027 h 1447027"/>
                <a:gd name="connsiteX3" fmla="*/ 0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0" y="0"/>
                  </a:moveTo>
                  <a:lnTo>
                    <a:pt x="1447027" y="0"/>
                  </a:lnTo>
                  <a:lnTo>
                    <a:pt x="1447027" y="1447027"/>
                  </a:lnTo>
                  <a:cubicBezTo>
                    <a:pt x="647856" y="1447027"/>
                    <a:pt x="0" y="79917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5492525" y="5490887"/>
              <a:ext cx="300218" cy="315418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4572794" y="2890275"/>
            <a:ext cx="966369" cy="966499"/>
            <a:chOff x="6096000" y="3852509"/>
            <a:chExt cx="1288268" cy="1288268"/>
          </a:xfrm>
        </p:grpSpPr>
        <p:sp>
          <p:nvSpPr>
            <p:cNvPr id="16" name="任意多边形 15"/>
            <p:cNvSpPr/>
            <p:nvPr/>
          </p:nvSpPr>
          <p:spPr>
            <a:xfrm>
              <a:off x="6096000" y="3852509"/>
              <a:ext cx="1288268" cy="1288268"/>
            </a:xfrm>
            <a:custGeom>
              <a:avLst/>
              <a:gdLst>
                <a:gd name="connsiteX0" fmla="*/ 0 w 1447027"/>
                <a:gd name="connsiteY0" fmla="*/ 0 h 1447027"/>
                <a:gd name="connsiteX1" fmla="*/ 1447027 w 1447027"/>
                <a:gd name="connsiteY1" fmla="*/ 1447027 h 1447027"/>
                <a:gd name="connsiteX2" fmla="*/ 0 w 1447027"/>
                <a:gd name="connsiteY2" fmla="*/ 1447027 h 1447027"/>
                <a:gd name="connsiteX3" fmla="*/ 0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0" y="0"/>
                  </a:moveTo>
                  <a:cubicBezTo>
                    <a:pt x="799171" y="0"/>
                    <a:pt x="1447027" y="647856"/>
                    <a:pt x="1447027" y="1447027"/>
                  </a:cubicBezTo>
                  <a:lnTo>
                    <a:pt x="0" y="1447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402655" y="4410523"/>
              <a:ext cx="412423" cy="387334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266241" y="2155116"/>
            <a:ext cx="2013382" cy="7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7" tIns="34294" rIns="68587" bIns="342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137636" y="2155116"/>
            <a:ext cx="2013382" cy="7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7" tIns="34294" rIns="68587" bIns="342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160348" y="3883576"/>
            <a:ext cx="2013382" cy="7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7" tIns="34294" rIns="68587" bIns="342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266240" y="3883576"/>
            <a:ext cx="2013382" cy="7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7" tIns="34294" rIns="68587" bIns="342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17020248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decel="30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554311;#569066;#55431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www.freeppt7.com">
  <a:themeElements>
    <a:clrScheme name="自定义 121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n1u2imyw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n1u2imyw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1218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1218</Words>
  <Application>Microsoft Office PowerPoint</Application>
  <PresentationFormat>自定义</PresentationFormat>
  <Paragraphs>258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Arial Rounded MT Bold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极简蓝色斜线</dc:title>
  <dc:creator/>
  <cp:keywords>www.1ppt.com</cp:keywords>
  <dc:description>www.1ppt.com</dc:description>
  <cp:lastModifiedBy/>
  <cp:revision>1</cp:revision>
  <dcterms:created xsi:type="dcterms:W3CDTF">2016-10-17T14:00:15Z</dcterms:created>
  <dcterms:modified xsi:type="dcterms:W3CDTF">2022-12-28T14:35:12Z</dcterms:modified>
</cp:coreProperties>
</file>