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20" r:id="rId3"/>
    <p:sldId id="307" r:id="rId4"/>
    <p:sldId id="283" r:id="rId5"/>
    <p:sldId id="291" r:id="rId6"/>
    <p:sldId id="331" r:id="rId7"/>
    <p:sldId id="330" r:id="rId8"/>
    <p:sldId id="328" r:id="rId9"/>
    <p:sldId id="322" r:id="rId10"/>
    <p:sldId id="326" r:id="rId11"/>
    <p:sldId id="310" r:id="rId12"/>
    <p:sldId id="292" r:id="rId13"/>
    <p:sldId id="304" r:id="rId14"/>
    <p:sldId id="316" r:id="rId15"/>
    <p:sldId id="323" r:id="rId16"/>
    <p:sldId id="306" r:id="rId17"/>
    <p:sldId id="319" r:id="rId18"/>
    <p:sldId id="309" r:id="rId19"/>
    <p:sldId id="321" r:id="rId20"/>
    <p:sldId id="324" r:id="rId21"/>
    <p:sldId id="327" r:id="rId22"/>
    <p:sldId id="329" r:id="rId23"/>
    <p:sldId id="332" r:id="rId24"/>
    <p:sldId id="293" r:id="rId25"/>
    <p:sldId id="318" r:id="rId26"/>
    <p:sldId id="325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360"/>
    <a:srgbClr val="EB9351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7D6DE-C67A-70D6-DB33-7788B2E8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9E138-29E4-E234-76B3-47F2292CC730}"/>
              </a:ext>
            </a:extLst>
          </p:cNvPr>
          <p:cNvSpPr txBox="1"/>
          <p:nvPr userDrawn="1"/>
        </p:nvSpPr>
        <p:spPr>
          <a:xfrm>
            <a:off x="993305" y="649287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370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E4136-F370-E98D-1752-2A72B1B3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15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45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342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45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BF2AC7-9D23-48A1-B768-87E33CFB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042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DE643-E628-FC4C-1581-45A1A9CC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00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A3CC8B-4C47-5BC5-DCF7-BD89A123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148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4ED85A-59DC-A1F8-2AF9-56192647B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17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5E258-D6E4-F62D-9CD3-397B12D2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4798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152CB4-BE7B-C1BA-4DE5-3DC5F1C1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9525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8095D-B643-4E43-99FC-D41261B4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240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EDAF06-4470-6F6B-24BA-988512013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9542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45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7516B21-91E7-4126-AA21-ACC9224465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18CD343-FA22-448B-BD02-F7E128D4B2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08720" y="659349"/>
            <a:ext cx="2825290" cy="607203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48A9F27-AE6B-41FB-B403-CFE5DFF4AB77}"/>
              </a:ext>
            </a:extLst>
          </p:cNvPr>
          <p:cNvSpPr/>
          <p:nvPr/>
        </p:nvSpPr>
        <p:spPr>
          <a:xfrm>
            <a:off x="3799385" y="4919997"/>
            <a:ext cx="4239145" cy="650240"/>
          </a:xfrm>
          <a:prstGeom prst="rect">
            <a:avLst/>
          </a:prstGeom>
          <a:solidFill>
            <a:srgbClr val="EB9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EB4A71C5-E2BB-FC37-F0D0-B56B54795142}"/>
              </a:ext>
            </a:extLst>
          </p:cNvPr>
          <p:cNvSpPr txBox="1"/>
          <p:nvPr/>
        </p:nvSpPr>
        <p:spPr>
          <a:xfrm>
            <a:off x="3565272" y="1490502"/>
            <a:ext cx="600188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Free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PPT Templates</a:t>
            </a:r>
            <a:endParaRPr lang="ko-KR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000F26C8-0D3E-44FA-CD7E-FB98379688BF}"/>
              </a:ext>
            </a:extLst>
          </p:cNvPr>
          <p:cNvSpPr txBox="1"/>
          <p:nvPr/>
        </p:nvSpPr>
        <p:spPr>
          <a:xfrm>
            <a:off x="3675783" y="3778979"/>
            <a:ext cx="53453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400" dirty="0">
                <a:solidFill>
                  <a:schemeClr val="bg1"/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37EDE6B-E20D-400C-5595-CED985B516F3}"/>
              </a:ext>
            </a:extLst>
          </p:cNvPr>
          <p:cNvGrpSpPr/>
          <p:nvPr/>
        </p:nvGrpSpPr>
        <p:grpSpPr>
          <a:xfrm>
            <a:off x="3930088" y="5066121"/>
            <a:ext cx="3783374" cy="349430"/>
            <a:chOff x="4414802" y="4741055"/>
            <a:chExt cx="3783374" cy="34943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6826675-02AE-C972-C178-B2C9733A4A3C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8" name="Oval 15">
                <a:extLst>
                  <a:ext uri="{FF2B5EF4-FFF2-40B4-BE49-F238E27FC236}">
                    <a16:creationId xmlns:a16="http://schemas.microsoft.com/office/drawing/2014/main" id="{BC576A4F-1778-7663-8A68-9B3EAF80D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07336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9" name="Group 16">
                <a:extLst>
                  <a:ext uri="{FF2B5EF4-FFF2-40B4-BE49-F238E27FC236}">
                    <a16:creationId xmlns:a16="http://schemas.microsoft.com/office/drawing/2014/main" id="{FFE0F57C-5DB5-3E27-F119-05CB22552C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id="{25669B92-FED1-3B23-68F2-21D8EC0BA9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id="{35120377-1FFC-BCA3-B598-0EDCC1B40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036D090-AF3B-1ECB-D88E-B409E6A588A2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4" name="Oval 10">
                <a:extLst>
                  <a:ext uri="{FF2B5EF4-FFF2-40B4-BE49-F238E27FC236}">
                    <a16:creationId xmlns:a16="http://schemas.microsoft.com/office/drawing/2014/main" id="{089AAF24-5030-EDAD-D4E3-17C761A63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07336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04DFF9C7-7AA6-0550-A7E1-4079B9FA9353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6" name="Freeform 12">
                  <a:extLst>
                    <a:ext uri="{FF2B5EF4-FFF2-40B4-BE49-F238E27FC236}">
                      <a16:creationId xmlns:a16="http://schemas.microsoft.com/office/drawing/2014/main" id="{EE38D8D9-D812-D4A1-3878-A9DC51061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06BB8185-E8F1-5055-8546-D9E9BE1D2B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2" name="Text Box 20">
              <a:extLst>
                <a:ext uri="{FF2B5EF4-FFF2-40B4-BE49-F238E27FC236}">
                  <a16:creationId xmlns:a16="http://schemas.microsoft.com/office/drawing/2014/main" id="{3E0784F3-6958-7728-D4E9-87FAE8C6E77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13043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XX.XX.20XX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E0BC6D2-C397-A404-E126-23660802BC3B}"/>
                </a:ext>
              </a:extLst>
            </p:cNvPr>
            <p:cNvSpPr/>
            <p:nvPr/>
          </p:nvSpPr>
          <p:spPr>
            <a:xfrm>
              <a:off x="4680881" y="4741055"/>
              <a:ext cx="213782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Report </a:t>
              </a:r>
              <a:r>
                <a:rPr lang="zh-CN" altLang="en-US" sz="1600" dirty="0"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cs typeface="+mn-ea"/>
                  <a:sym typeface="+mn-lt"/>
                </a:rPr>
                <a:t>freeppt7.com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4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ïṣḷíḑé">
            <a:extLst>
              <a:ext uri="{FF2B5EF4-FFF2-40B4-BE49-F238E27FC236}">
                <a16:creationId xmlns:a16="http://schemas.microsoft.com/office/drawing/2014/main" id="{D65C4BD0-708E-4FBF-A8A0-E4BE231EEB4F}"/>
              </a:ext>
            </a:extLst>
          </p:cNvPr>
          <p:cNvSpPr/>
          <p:nvPr/>
        </p:nvSpPr>
        <p:spPr>
          <a:xfrm>
            <a:off x="6413170" y="1968019"/>
            <a:ext cx="2141848" cy="213607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" name="îśḷîḑê">
            <a:extLst>
              <a:ext uri="{FF2B5EF4-FFF2-40B4-BE49-F238E27FC236}">
                <a16:creationId xmlns:a16="http://schemas.microsoft.com/office/drawing/2014/main" id="{2AA00628-74ED-411A-8B97-AD678310A255}"/>
              </a:ext>
            </a:extLst>
          </p:cNvPr>
          <p:cNvSpPr/>
          <p:nvPr/>
        </p:nvSpPr>
        <p:spPr>
          <a:xfrm>
            <a:off x="8865266" y="1968019"/>
            <a:ext cx="2141848" cy="213607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" name="î$1íḋé">
            <a:extLst>
              <a:ext uri="{FF2B5EF4-FFF2-40B4-BE49-F238E27FC236}">
                <a16:creationId xmlns:a16="http://schemas.microsoft.com/office/drawing/2014/main" id="{9332CDAE-070B-405C-BA55-FFA78EC15BFF}"/>
              </a:ext>
            </a:extLst>
          </p:cNvPr>
          <p:cNvSpPr/>
          <p:nvPr/>
        </p:nvSpPr>
        <p:spPr>
          <a:xfrm>
            <a:off x="3961074" y="1968019"/>
            <a:ext cx="2141848" cy="213607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8" name="ïṣļîḋê">
            <a:extLst>
              <a:ext uri="{FF2B5EF4-FFF2-40B4-BE49-F238E27FC236}">
                <a16:creationId xmlns:a16="http://schemas.microsoft.com/office/drawing/2014/main" id="{B2ABD251-1F16-490A-9C46-1ADE62806166}"/>
              </a:ext>
            </a:extLst>
          </p:cNvPr>
          <p:cNvSpPr/>
          <p:nvPr/>
        </p:nvSpPr>
        <p:spPr>
          <a:xfrm>
            <a:off x="1508977" y="1968019"/>
            <a:ext cx="2141848" cy="213607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0" name="snowflake_62685">
            <a:extLst>
              <a:ext uri="{FF2B5EF4-FFF2-40B4-BE49-F238E27FC236}">
                <a16:creationId xmlns:a16="http://schemas.microsoft.com/office/drawing/2014/main" id="{689CF6FD-30EA-4E97-9CA3-CB19BDD238AE}"/>
              </a:ext>
            </a:extLst>
          </p:cNvPr>
          <p:cNvSpPr>
            <a:spLocks noChangeAspect="1"/>
          </p:cNvSpPr>
          <p:nvPr/>
        </p:nvSpPr>
        <p:spPr bwMode="auto">
          <a:xfrm>
            <a:off x="546405" y="42506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20944A2-0752-4D3F-8D44-0E9CA7DED123}"/>
              </a:ext>
            </a:extLst>
          </p:cNvPr>
          <p:cNvSpPr txBox="1"/>
          <p:nvPr/>
        </p:nvSpPr>
        <p:spPr>
          <a:xfrm>
            <a:off x="1251245" y="425069"/>
            <a:ext cx="23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îślïḓê">
            <a:extLst>
              <a:ext uri="{FF2B5EF4-FFF2-40B4-BE49-F238E27FC236}">
                <a16:creationId xmlns:a16="http://schemas.microsoft.com/office/drawing/2014/main" id="{0F4A1C75-98F4-4C13-803F-1E774B05A9FD}"/>
              </a:ext>
            </a:extLst>
          </p:cNvPr>
          <p:cNvSpPr/>
          <p:nvPr/>
        </p:nvSpPr>
        <p:spPr>
          <a:xfrm>
            <a:off x="1407665" y="4470537"/>
            <a:ext cx="188610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îślïḓê">
            <a:extLst>
              <a:ext uri="{FF2B5EF4-FFF2-40B4-BE49-F238E27FC236}">
                <a16:creationId xmlns:a16="http://schemas.microsoft.com/office/drawing/2014/main" id="{01BD61D4-3C6A-4EB5-A271-B0BADE6DBAB7}"/>
              </a:ext>
            </a:extLst>
          </p:cNvPr>
          <p:cNvSpPr/>
          <p:nvPr/>
        </p:nvSpPr>
        <p:spPr>
          <a:xfrm>
            <a:off x="4012721" y="4479814"/>
            <a:ext cx="188610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îślïḓê">
            <a:extLst>
              <a:ext uri="{FF2B5EF4-FFF2-40B4-BE49-F238E27FC236}">
                <a16:creationId xmlns:a16="http://schemas.microsoft.com/office/drawing/2014/main" id="{855E6FAE-103E-4EDB-ADDE-7F8F961DB873}"/>
              </a:ext>
            </a:extLst>
          </p:cNvPr>
          <p:cNvSpPr/>
          <p:nvPr/>
        </p:nvSpPr>
        <p:spPr>
          <a:xfrm>
            <a:off x="6566864" y="4479814"/>
            <a:ext cx="188610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îślïḓê">
            <a:extLst>
              <a:ext uri="{FF2B5EF4-FFF2-40B4-BE49-F238E27FC236}">
                <a16:creationId xmlns:a16="http://schemas.microsoft.com/office/drawing/2014/main" id="{9F304E24-2743-4914-A318-2D435F824CC2}"/>
              </a:ext>
            </a:extLst>
          </p:cNvPr>
          <p:cNvSpPr/>
          <p:nvPr/>
        </p:nvSpPr>
        <p:spPr>
          <a:xfrm>
            <a:off x="9121007" y="4479814"/>
            <a:ext cx="188610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íṩḻíḓé">
            <a:extLst>
              <a:ext uri="{FF2B5EF4-FFF2-40B4-BE49-F238E27FC236}">
                <a16:creationId xmlns:a16="http://schemas.microsoft.com/office/drawing/2014/main" id="{BBB590EE-0554-4067-BB06-BF1ADEFAF831}"/>
              </a:ext>
            </a:extLst>
          </p:cNvPr>
          <p:cNvSpPr/>
          <p:nvPr/>
        </p:nvSpPr>
        <p:spPr>
          <a:xfrm>
            <a:off x="1151925" y="5021262"/>
            <a:ext cx="2437842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íṩḻíḓé">
            <a:extLst>
              <a:ext uri="{FF2B5EF4-FFF2-40B4-BE49-F238E27FC236}">
                <a16:creationId xmlns:a16="http://schemas.microsoft.com/office/drawing/2014/main" id="{47638A14-821F-4023-8964-2E5A40DADF7E}"/>
              </a:ext>
            </a:extLst>
          </p:cNvPr>
          <p:cNvSpPr/>
          <p:nvPr/>
        </p:nvSpPr>
        <p:spPr>
          <a:xfrm>
            <a:off x="3756981" y="5021262"/>
            <a:ext cx="2437842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íṩḻíḓé">
            <a:extLst>
              <a:ext uri="{FF2B5EF4-FFF2-40B4-BE49-F238E27FC236}">
                <a16:creationId xmlns:a16="http://schemas.microsoft.com/office/drawing/2014/main" id="{CE8FD94C-BC4E-44B8-B4BB-0DB099542E1C}"/>
              </a:ext>
            </a:extLst>
          </p:cNvPr>
          <p:cNvSpPr/>
          <p:nvPr/>
        </p:nvSpPr>
        <p:spPr>
          <a:xfrm>
            <a:off x="6346624" y="5021262"/>
            <a:ext cx="2437842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íṩḻíḓé">
            <a:extLst>
              <a:ext uri="{FF2B5EF4-FFF2-40B4-BE49-F238E27FC236}">
                <a16:creationId xmlns:a16="http://schemas.microsoft.com/office/drawing/2014/main" id="{A7F50FFD-4243-4684-AFE0-0FC08733E4BD}"/>
              </a:ext>
            </a:extLst>
          </p:cNvPr>
          <p:cNvSpPr/>
          <p:nvPr/>
        </p:nvSpPr>
        <p:spPr>
          <a:xfrm>
            <a:off x="8865267" y="5021262"/>
            <a:ext cx="2437842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3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ṡḻïḍè">
            <a:extLst>
              <a:ext uri="{FF2B5EF4-FFF2-40B4-BE49-F238E27FC236}">
                <a16:creationId xmlns:a16="http://schemas.microsoft.com/office/drawing/2014/main" id="{95CB83E1-B840-4AA6-9E37-C552FEFC325E}"/>
              </a:ext>
            </a:extLst>
          </p:cNvPr>
          <p:cNvSpPr/>
          <p:nvPr/>
        </p:nvSpPr>
        <p:spPr>
          <a:xfrm>
            <a:off x="1770396" y="1880168"/>
            <a:ext cx="2633472" cy="185623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ṥľîďè">
            <a:extLst>
              <a:ext uri="{FF2B5EF4-FFF2-40B4-BE49-F238E27FC236}">
                <a16:creationId xmlns:a16="http://schemas.microsoft.com/office/drawing/2014/main" id="{F4763D5A-C8FA-4AAA-8743-08AA97BF23E4}"/>
              </a:ext>
            </a:extLst>
          </p:cNvPr>
          <p:cNvSpPr/>
          <p:nvPr/>
        </p:nvSpPr>
        <p:spPr>
          <a:xfrm>
            <a:off x="4922668" y="1880168"/>
            <a:ext cx="2633472" cy="18562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íS1iḑê">
            <a:extLst>
              <a:ext uri="{FF2B5EF4-FFF2-40B4-BE49-F238E27FC236}">
                <a16:creationId xmlns:a16="http://schemas.microsoft.com/office/drawing/2014/main" id="{C1C9EF40-A46C-40DD-B363-9185FF7642D6}"/>
              </a:ext>
            </a:extLst>
          </p:cNvPr>
          <p:cNvSpPr/>
          <p:nvPr/>
        </p:nvSpPr>
        <p:spPr>
          <a:xfrm>
            <a:off x="8074940" y="1880168"/>
            <a:ext cx="2633472" cy="185623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ṣľíde">
            <a:extLst>
              <a:ext uri="{FF2B5EF4-FFF2-40B4-BE49-F238E27FC236}">
                <a16:creationId xmlns:a16="http://schemas.microsoft.com/office/drawing/2014/main" id="{C0C318BF-744B-4566-9943-9161B085E75B}"/>
              </a:ext>
            </a:extLst>
          </p:cNvPr>
          <p:cNvSpPr/>
          <p:nvPr/>
        </p:nvSpPr>
        <p:spPr>
          <a:xfrm>
            <a:off x="1770396" y="3821186"/>
            <a:ext cx="2633472" cy="1856232"/>
          </a:xfrm>
          <a:prstGeom prst="rect">
            <a:avLst/>
          </a:prstGeom>
          <a:solidFill>
            <a:srgbClr val="07336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íṩ1íḍé">
            <a:extLst>
              <a:ext uri="{FF2B5EF4-FFF2-40B4-BE49-F238E27FC236}">
                <a16:creationId xmlns:a16="http://schemas.microsoft.com/office/drawing/2014/main" id="{69CB337F-A639-4A26-B124-090011CEF17E}"/>
              </a:ext>
            </a:extLst>
          </p:cNvPr>
          <p:cNvSpPr/>
          <p:nvPr/>
        </p:nvSpPr>
        <p:spPr>
          <a:xfrm>
            <a:off x="4922668" y="3821186"/>
            <a:ext cx="2633472" cy="18562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íṣļíďé">
            <a:extLst>
              <a:ext uri="{FF2B5EF4-FFF2-40B4-BE49-F238E27FC236}">
                <a16:creationId xmlns:a16="http://schemas.microsoft.com/office/drawing/2014/main" id="{7EA3CEB9-C846-4ACC-AEF5-3062860D9284}"/>
              </a:ext>
            </a:extLst>
          </p:cNvPr>
          <p:cNvSpPr/>
          <p:nvPr/>
        </p:nvSpPr>
        <p:spPr>
          <a:xfrm>
            <a:off x="8074940" y="3821186"/>
            <a:ext cx="2633472" cy="1856232"/>
          </a:xfrm>
          <a:prstGeom prst="rect">
            <a:avLst/>
          </a:prstGeom>
          <a:solidFill>
            <a:srgbClr val="07336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snowflake_62685">
            <a:extLst>
              <a:ext uri="{FF2B5EF4-FFF2-40B4-BE49-F238E27FC236}">
                <a16:creationId xmlns:a16="http://schemas.microsoft.com/office/drawing/2014/main" id="{1FB9D687-8E8D-4CC5-B5DB-74C30CE0E218}"/>
              </a:ext>
            </a:extLst>
          </p:cNvPr>
          <p:cNvSpPr>
            <a:spLocks noChangeAspect="1"/>
          </p:cNvSpPr>
          <p:nvPr/>
        </p:nvSpPr>
        <p:spPr bwMode="auto">
          <a:xfrm>
            <a:off x="546405" y="42506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A34162E-4425-4B3C-A8A8-E18777C4564C}"/>
              </a:ext>
            </a:extLst>
          </p:cNvPr>
          <p:cNvSpPr txBox="1"/>
          <p:nvPr/>
        </p:nvSpPr>
        <p:spPr>
          <a:xfrm>
            <a:off x="1251245" y="425069"/>
            <a:ext cx="23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íṩḻíḓé">
            <a:extLst>
              <a:ext uri="{FF2B5EF4-FFF2-40B4-BE49-F238E27FC236}">
                <a16:creationId xmlns:a16="http://schemas.microsoft.com/office/drawing/2014/main" id="{F6FE5A9B-3CBB-4B1E-9DFB-7C2365966307}"/>
              </a:ext>
            </a:extLst>
          </p:cNvPr>
          <p:cNvSpPr/>
          <p:nvPr/>
        </p:nvSpPr>
        <p:spPr>
          <a:xfrm>
            <a:off x="2024743" y="4308299"/>
            <a:ext cx="214230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íṩḻíḓé">
            <a:extLst>
              <a:ext uri="{FF2B5EF4-FFF2-40B4-BE49-F238E27FC236}">
                <a16:creationId xmlns:a16="http://schemas.microsoft.com/office/drawing/2014/main" id="{F2A10FE3-33EA-4A13-A181-1A958552C81E}"/>
              </a:ext>
            </a:extLst>
          </p:cNvPr>
          <p:cNvSpPr/>
          <p:nvPr/>
        </p:nvSpPr>
        <p:spPr>
          <a:xfrm>
            <a:off x="8329287" y="4308299"/>
            <a:ext cx="214230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íṩḻíḓé">
            <a:extLst>
              <a:ext uri="{FF2B5EF4-FFF2-40B4-BE49-F238E27FC236}">
                <a16:creationId xmlns:a16="http://schemas.microsoft.com/office/drawing/2014/main" id="{507EC49A-3179-4B79-8F79-B9834ACB752D}"/>
              </a:ext>
            </a:extLst>
          </p:cNvPr>
          <p:cNvSpPr/>
          <p:nvPr/>
        </p:nvSpPr>
        <p:spPr>
          <a:xfrm>
            <a:off x="5177015" y="4301570"/>
            <a:ext cx="2142308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400" kern="0" dirty="0">
                <a:solidFill>
                  <a:srgbClr val="0733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7336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5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ṣḷíḓè">
            <a:extLst>
              <a:ext uri="{FF2B5EF4-FFF2-40B4-BE49-F238E27FC236}">
                <a16:creationId xmlns:a16="http://schemas.microsoft.com/office/drawing/2014/main" id="{53208598-62D6-4BEE-860F-BD9D59BA7DB9}"/>
              </a:ext>
            </a:extLst>
          </p:cNvPr>
          <p:cNvGrpSpPr/>
          <p:nvPr/>
        </p:nvGrpSpPr>
        <p:grpSpPr>
          <a:xfrm>
            <a:off x="6307569" y="2161134"/>
            <a:ext cx="4460565" cy="3275935"/>
            <a:chOff x="-228600" y="1301750"/>
            <a:chExt cx="4279900" cy="3143250"/>
          </a:xfrm>
        </p:grpSpPr>
        <p:grpSp>
          <p:nvGrpSpPr>
            <p:cNvPr id="27" name="işľíḋè">
              <a:extLst>
                <a:ext uri="{FF2B5EF4-FFF2-40B4-BE49-F238E27FC236}">
                  <a16:creationId xmlns:a16="http://schemas.microsoft.com/office/drawing/2014/main" id="{9D7E73D3-9E83-49D0-A1AE-E38ED7599B06}"/>
                </a:ext>
              </a:extLst>
            </p:cNvPr>
            <p:cNvGrpSpPr/>
            <p:nvPr/>
          </p:nvGrpSpPr>
          <p:grpSpPr>
            <a:xfrm>
              <a:off x="-228600" y="1301750"/>
              <a:ext cx="4279900" cy="3143250"/>
              <a:chOff x="-228600" y="1301750"/>
              <a:chExt cx="4279900" cy="3143250"/>
            </a:xfrm>
          </p:grpSpPr>
          <p:sp>
            <p:nvSpPr>
              <p:cNvPr id="31" name="îşľîde">
                <a:extLst>
                  <a:ext uri="{FF2B5EF4-FFF2-40B4-BE49-F238E27FC236}">
                    <a16:creationId xmlns:a16="http://schemas.microsoft.com/office/drawing/2014/main" id="{3868F6A4-BF8F-41A0-A7BD-AE277F59336D}"/>
                  </a:ext>
                </a:extLst>
              </p:cNvPr>
              <p:cNvSpPr/>
              <p:nvPr/>
            </p:nvSpPr>
            <p:spPr>
              <a:xfrm>
                <a:off x="-228600" y="1301750"/>
                <a:ext cx="4279900" cy="3143250"/>
              </a:xfrm>
              <a:prstGeom prst="roundRect">
                <a:avLst>
                  <a:gd name="adj" fmla="val 535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ï$ľîḋé">
                <a:extLst>
                  <a:ext uri="{FF2B5EF4-FFF2-40B4-BE49-F238E27FC236}">
                    <a16:creationId xmlns:a16="http://schemas.microsoft.com/office/drawing/2014/main" id="{501FF8A1-882F-4494-B90C-CCA72D45D21B}"/>
                  </a:ext>
                </a:extLst>
              </p:cNvPr>
              <p:cNvSpPr/>
              <p:nvPr/>
            </p:nvSpPr>
            <p:spPr>
              <a:xfrm>
                <a:off x="253307" y="1499394"/>
                <a:ext cx="3419475" cy="2747962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8" name="îS1îḋè">
              <a:extLst>
                <a:ext uri="{FF2B5EF4-FFF2-40B4-BE49-F238E27FC236}">
                  <a16:creationId xmlns:a16="http://schemas.microsoft.com/office/drawing/2014/main" id="{A1F8B7FE-6100-4723-B8C9-CEA05C9B2D33}"/>
                </a:ext>
              </a:extLst>
            </p:cNvPr>
            <p:cNvSpPr/>
            <p:nvPr/>
          </p:nvSpPr>
          <p:spPr>
            <a:xfrm>
              <a:off x="3839184" y="2540000"/>
              <a:ext cx="92075" cy="666750"/>
            </a:xfrm>
            <a:prstGeom prst="roundRect">
              <a:avLst>
                <a:gd name="adj" fmla="val 50000"/>
              </a:avLst>
            </a:prstGeom>
            <a:solidFill>
              <a:srgbClr val="0733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ïsḻíḍè">
              <a:extLst>
                <a:ext uri="{FF2B5EF4-FFF2-40B4-BE49-F238E27FC236}">
                  <a16:creationId xmlns:a16="http://schemas.microsoft.com/office/drawing/2014/main" id="{2C270F0D-779F-494D-A58F-1FEF165F4550}"/>
                </a:ext>
              </a:extLst>
            </p:cNvPr>
            <p:cNvSpPr/>
            <p:nvPr/>
          </p:nvSpPr>
          <p:spPr>
            <a:xfrm>
              <a:off x="-132063" y="2723356"/>
              <a:ext cx="300038" cy="300038"/>
            </a:xfrm>
            <a:prstGeom prst="ellipse">
              <a:avLst/>
            </a:prstGeom>
            <a:solidFill>
              <a:srgbClr val="0733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ṧlïḍê">
              <a:extLst>
                <a:ext uri="{FF2B5EF4-FFF2-40B4-BE49-F238E27FC236}">
                  <a16:creationId xmlns:a16="http://schemas.microsoft.com/office/drawing/2014/main" id="{96607888-2D4E-46BB-B0FA-CE7B73B42969}"/>
                </a:ext>
              </a:extLst>
            </p:cNvPr>
            <p:cNvSpPr/>
            <p:nvPr/>
          </p:nvSpPr>
          <p:spPr>
            <a:xfrm flipH="1" flipV="1">
              <a:off x="253307" y="1499394"/>
              <a:ext cx="3419856" cy="2747962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ïsḷîḓe">
            <a:extLst>
              <a:ext uri="{FF2B5EF4-FFF2-40B4-BE49-F238E27FC236}">
                <a16:creationId xmlns:a16="http://schemas.microsoft.com/office/drawing/2014/main" id="{206FDFBF-DA64-405B-96E2-837AE54DCB1B}"/>
              </a:ext>
            </a:extLst>
          </p:cNvPr>
          <p:cNvSpPr/>
          <p:nvPr/>
        </p:nvSpPr>
        <p:spPr>
          <a:xfrm>
            <a:off x="6809421" y="2342900"/>
            <a:ext cx="3564218" cy="288818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1213" r="-1113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22" name="îSḷîdê">
            <a:extLst>
              <a:ext uri="{FF2B5EF4-FFF2-40B4-BE49-F238E27FC236}">
                <a16:creationId xmlns:a16="http://schemas.microsoft.com/office/drawing/2014/main" id="{C6152CE4-4BC4-4463-AEF4-100962355F18}"/>
              </a:ext>
            </a:extLst>
          </p:cNvPr>
          <p:cNvGrpSpPr/>
          <p:nvPr/>
        </p:nvGrpSpPr>
        <p:grpSpPr>
          <a:xfrm>
            <a:off x="1571647" y="2519429"/>
            <a:ext cx="1580637" cy="716280"/>
            <a:chOff x="4308154" y="1428750"/>
            <a:chExt cx="1580637" cy="716280"/>
          </a:xfrm>
        </p:grpSpPr>
        <p:sp>
          <p:nvSpPr>
            <p:cNvPr id="23" name="îSļîḑê">
              <a:extLst>
                <a:ext uri="{FF2B5EF4-FFF2-40B4-BE49-F238E27FC236}">
                  <a16:creationId xmlns:a16="http://schemas.microsoft.com/office/drawing/2014/main" id="{922602BA-AD59-4FDA-B98B-42038B9C22AC}"/>
                </a:ext>
              </a:extLst>
            </p:cNvPr>
            <p:cNvSpPr/>
            <p:nvPr/>
          </p:nvSpPr>
          <p:spPr>
            <a:xfrm rot="16200000" flipV="1">
              <a:off x="5325645" y="1581884"/>
              <a:ext cx="716280" cy="410011"/>
            </a:xfrm>
            <a:prstGeom prst="parallelogram">
              <a:avLst>
                <a:gd name="adj" fmla="val 51017"/>
              </a:avLst>
            </a:prstGeom>
            <a:solidFill>
              <a:srgbClr val="0733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îṡļïdè">
              <a:extLst>
                <a:ext uri="{FF2B5EF4-FFF2-40B4-BE49-F238E27FC236}">
                  <a16:creationId xmlns:a16="http://schemas.microsoft.com/office/drawing/2014/main" id="{9238B880-D289-485B-969F-5B7612BD3CC7}"/>
                </a:ext>
              </a:extLst>
            </p:cNvPr>
            <p:cNvSpPr/>
            <p:nvPr/>
          </p:nvSpPr>
          <p:spPr>
            <a:xfrm>
              <a:off x="4308154" y="1428750"/>
              <a:ext cx="1580637" cy="507054"/>
            </a:xfrm>
            <a:prstGeom prst="rect">
              <a:avLst/>
            </a:prstGeom>
            <a:solidFill>
              <a:srgbClr val="0733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sz="2000" b="1" dirty="0"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6" name="îṧḷiḑê">
            <a:extLst>
              <a:ext uri="{FF2B5EF4-FFF2-40B4-BE49-F238E27FC236}">
                <a16:creationId xmlns:a16="http://schemas.microsoft.com/office/drawing/2014/main" id="{478DB483-25E4-4FE5-9B54-2DB0A5AD9D3F}"/>
              </a:ext>
            </a:extLst>
          </p:cNvPr>
          <p:cNvGrpSpPr/>
          <p:nvPr/>
        </p:nvGrpSpPr>
        <p:grpSpPr>
          <a:xfrm>
            <a:off x="1571647" y="3517115"/>
            <a:ext cx="1580637" cy="716280"/>
            <a:chOff x="4308154" y="1428750"/>
            <a:chExt cx="1580637" cy="716280"/>
          </a:xfrm>
        </p:grpSpPr>
        <p:sp>
          <p:nvSpPr>
            <p:cNvPr id="17" name="îṡlïḑe">
              <a:extLst>
                <a:ext uri="{FF2B5EF4-FFF2-40B4-BE49-F238E27FC236}">
                  <a16:creationId xmlns:a16="http://schemas.microsoft.com/office/drawing/2014/main" id="{87C1F3AD-DD98-4D45-BD5C-43CA5A1DD3CB}"/>
                </a:ext>
              </a:extLst>
            </p:cNvPr>
            <p:cNvSpPr/>
            <p:nvPr/>
          </p:nvSpPr>
          <p:spPr>
            <a:xfrm rot="16200000" flipV="1">
              <a:off x="5325645" y="1581884"/>
              <a:ext cx="716280" cy="410011"/>
            </a:xfrm>
            <a:prstGeom prst="parallelogram">
              <a:avLst>
                <a:gd name="adj" fmla="val 510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solidFill>
                  <a:srgbClr val="073360"/>
                </a:solidFill>
                <a:cs typeface="+mn-ea"/>
                <a:sym typeface="+mn-lt"/>
              </a:endParaRPr>
            </a:p>
          </p:txBody>
        </p:sp>
        <p:sp>
          <p:nvSpPr>
            <p:cNvPr id="18" name="iŝliḍè">
              <a:extLst>
                <a:ext uri="{FF2B5EF4-FFF2-40B4-BE49-F238E27FC236}">
                  <a16:creationId xmlns:a16="http://schemas.microsoft.com/office/drawing/2014/main" id="{95D7DC83-42D1-4F22-8CAA-7191BB3B4FF1}"/>
                </a:ext>
              </a:extLst>
            </p:cNvPr>
            <p:cNvSpPr/>
            <p:nvPr/>
          </p:nvSpPr>
          <p:spPr>
            <a:xfrm>
              <a:off x="4308154" y="1428750"/>
              <a:ext cx="1580637" cy="507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sz="2000" b="1" dirty="0">
                  <a:solidFill>
                    <a:srgbClr val="073360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0" name="îṩḻîḍé">
            <a:extLst>
              <a:ext uri="{FF2B5EF4-FFF2-40B4-BE49-F238E27FC236}">
                <a16:creationId xmlns:a16="http://schemas.microsoft.com/office/drawing/2014/main" id="{324B9CCE-FB94-4D68-A216-7318801213DF}"/>
              </a:ext>
            </a:extLst>
          </p:cNvPr>
          <p:cNvGrpSpPr/>
          <p:nvPr/>
        </p:nvGrpSpPr>
        <p:grpSpPr>
          <a:xfrm>
            <a:off x="1571647" y="4514801"/>
            <a:ext cx="1580637" cy="716280"/>
            <a:chOff x="4308154" y="1428750"/>
            <a:chExt cx="1580637" cy="716280"/>
          </a:xfrm>
        </p:grpSpPr>
        <p:sp>
          <p:nvSpPr>
            <p:cNvPr id="11" name="iSļidé">
              <a:extLst>
                <a:ext uri="{FF2B5EF4-FFF2-40B4-BE49-F238E27FC236}">
                  <a16:creationId xmlns:a16="http://schemas.microsoft.com/office/drawing/2014/main" id="{05ADE396-2F19-4AAC-93FC-33E458BAE6A7}"/>
                </a:ext>
              </a:extLst>
            </p:cNvPr>
            <p:cNvSpPr/>
            <p:nvPr/>
          </p:nvSpPr>
          <p:spPr>
            <a:xfrm rot="16200000" flipV="1">
              <a:off x="5325645" y="1581884"/>
              <a:ext cx="716280" cy="410011"/>
            </a:xfrm>
            <a:prstGeom prst="parallelogram">
              <a:avLst>
                <a:gd name="adj" fmla="val 5101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ïṣlîḓè">
              <a:extLst>
                <a:ext uri="{FF2B5EF4-FFF2-40B4-BE49-F238E27FC236}">
                  <a16:creationId xmlns:a16="http://schemas.microsoft.com/office/drawing/2014/main" id="{22CACE54-2A3E-4D8D-A10B-BC8A0D9A06B5}"/>
                </a:ext>
              </a:extLst>
            </p:cNvPr>
            <p:cNvSpPr/>
            <p:nvPr/>
          </p:nvSpPr>
          <p:spPr>
            <a:xfrm>
              <a:off x="4308154" y="1428750"/>
              <a:ext cx="1580637" cy="507054"/>
            </a:xfrm>
            <a:prstGeom prst="rect">
              <a:avLst/>
            </a:prstGeom>
            <a:solidFill>
              <a:srgbClr val="0733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sz="2000" b="1" dirty="0"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33" name="snowflake_62685">
            <a:extLst>
              <a:ext uri="{FF2B5EF4-FFF2-40B4-BE49-F238E27FC236}">
                <a16:creationId xmlns:a16="http://schemas.microsoft.com/office/drawing/2014/main" id="{A94FDF46-60A6-4CE6-A667-F4420031400B}"/>
              </a:ext>
            </a:extLst>
          </p:cNvPr>
          <p:cNvSpPr>
            <a:spLocks noChangeAspect="1"/>
          </p:cNvSpPr>
          <p:nvPr/>
        </p:nvSpPr>
        <p:spPr bwMode="auto">
          <a:xfrm>
            <a:off x="546405" y="42506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4BDDCA5-3E1A-44BD-81F0-3C6A2C6039C2}"/>
              </a:ext>
            </a:extLst>
          </p:cNvPr>
          <p:cNvSpPr txBox="1"/>
          <p:nvPr/>
        </p:nvSpPr>
        <p:spPr>
          <a:xfrm>
            <a:off x="1251245" y="425069"/>
            <a:ext cx="23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îślïḓê">
            <a:extLst>
              <a:ext uri="{FF2B5EF4-FFF2-40B4-BE49-F238E27FC236}">
                <a16:creationId xmlns:a16="http://schemas.microsoft.com/office/drawing/2014/main" id="{46272F88-1E60-4108-9045-60E8447B4E46}"/>
              </a:ext>
            </a:extLst>
          </p:cNvPr>
          <p:cNvSpPr/>
          <p:nvPr/>
        </p:nvSpPr>
        <p:spPr>
          <a:xfrm>
            <a:off x="3654136" y="2493544"/>
            <a:ext cx="193676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îślïḓê">
            <a:extLst>
              <a:ext uri="{FF2B5EF4-FFF2-40B4-BE49-F238E27FC236}">
                <a16:creationId xmlns:a16="http://schemas.microsoft.com/office/drawing/2014/main" id="{0227085B-1A5A-46A6-8E00-AC5B8FB40E9A}"/>
              </a:ext>
            </a:extLst>
          </p:cNvPr>
          <p:cNvSpPr/>
          <p:nvPr/>
        </p:nvSpPr>
        <p:spPr>
          <a:xfrm>
            <a:off x="3654136" y="3519890"/>
            <a:ext cx="193676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îślïḓê">
            <a:extLst>
              <a:ext uri="{FF2B5EF4-FFF2-40B4-BE49-F238E27FC236}">
                <a16:creationId xmlns:a16="http://schemas.microsoft.com/office/drawing/2014/main" id="{2D44552F-33B5-4894-BE8F-AE510A814A47}"/>
              </a:ext>
            </a:extLst>
          </p:cNvPr>
          <p:cNvSpPr/>
          <p:nvPr/>
        </p:nvSpPr>
        <p:spPr>
          <a:xfrm>
            <a:off x="3654136" y="4505850"/>
            <a:ext cx="1936767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39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ļiḑé">
            <a:extLst>
              <a:ext uri="{FF2B5EF4-FFF2-40B4-BE49-F238E27FC236}">
                <a16:creationId xmlns:a16="http://schemas.microsoft.com/office/drawing/2014/main" id="{854B7466-B9BE-4B99-90C5-968EFD59222C}"/>
              </a:ext>
            </a:extLst>
          </p:cNvPr>
          <p:cNvSpPr/>
          <p:nvPr/>
        </p:nvSpPr>
        <p:spPr>
          <a:xfrm>
            <a:off x="546405" y="2704614"/>
            <a:ext cx="5990154" cy="225001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38891" b="-3845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" name="ïṣḻïḓe">
            <a:extLst>
              <a:ext uri="{FF2B5EF4-FFF2-40B4-BE49-F238E27FC236}">
                <a16:creationId xmlns:a16="http://schemas.microsoft.com/office/drawing/2014/main" id="{379341AA-7E51-4934-86B8-42A24BE5B488}"/>
              </a:ext>
            </a:extLst>
          </p:cNvPr>
          <p:cNvSpPr/>
          <p:nvPr/>
        </p:nvSpPr>
        <p:spPr>
          <a:xfrm>
            <a:off x="2524790" y="2704614"/>
            <a:ext cx="4327752" cy="225001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$1iḍe">
            <a:extLst>
              <a:ext uri="{FF2B5EF4-FFF2-40B4-BE49-F238E27FC236}">
                <a16:creationId xmlns:a16="http://schemas.microsoft.com/office/drawing/2014/main" id="{2560D6AE-9338-4D6B-8057-B4D9D21BC095}"/>
              </a:ext>
            </a:extLst>
          </p:cNvPr>
          <p:cNvSpPr/>
          <p:nvPr/>
        </p:nvSpPr>
        <p:spPr>
          <a:xfrm>
            <a:off x="2524790" y="2293106"/>
            <a:ext cx="3109694" cy="3073034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kern="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D0D4D80-51D7-4DFF-9DB7-E4D4AFC43411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8083262" y="4733307"/>
            <a:ext cx="398953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ş1íḓe">
            <a:extLst>
              <a:ext uri="{FF2B5EF4-FFF2-40B4-BE49-F238E27FC236}">
                <a16:creationId xmlns:a16="http://schemas.microsoft.com/office/drawing/2014/main" id="{335A53DC-486B-4324-B278-55AC01ABA9C3}"/>
              </a:ext>
            </a:extLst>
          </p:cNvPr>
          <p:cNvSpPr/>
          <p:nvPr/>
        </p:nvSpPr>
        <p:spPr>
          <a:xfrm>
            <a:off x="7178442" y="4280897"/>
            <a:ext cx="904821" cy="90482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 dirty="0">
                <a:solidFill>
                  <a:sysClr val="windowText" lastClr="000000"/>
                </a:solidFill>
                <a:cs typeface="+mn-ea"/>
                <a:sym typeface="+mn-lt"/>
              </a:rPr>
              <a:t>01</a:t>
            </a:r>
            <a:endParaRPr sz="2800" b="1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9" name="îṩlîḑe">
            <a:extLst>
              <a:ext uri="{FF2B5EF4-FFF2-40B4-BE49-F238E27FC236}">
                <a16:creationId xmlns:a16="http://schemas.microsoft.com/office/drawing/2014/main" id="{0A118253-A3A2-4748-A614-55502977185F}"/>
              </a:ext>
            </a:extLst>
          </p:cNvPr>
          <p:cNvSpPr/>
          <p:nvPr/>
        </p:nvSpPr>
        <p:spPr>
          <a:xfrm>
            <a:off x="8402030" y="4280897"/>
            <a:ext cx="904820" cy="90482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 dirty="0">
                <a:solidFill>
                  <a:sysClr val="windowText" lastClr="000000"/>
                </a:solidFill>
                <a:cs typeface="+mn-ea"/>
                <a:sym typeface="+mn-lt"/>
              </a:rPr>
              <a:t>02</a:t>
            </a:r>
            <a:endParaRPr sz="2800" b="1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" name="îṣļíḑe">
            <a:extLst>
              <a:ext uri="{FF2B5EF4-FFF2-40B4-BE49-F238E27FC236}">
                <a16:creationId xmlns:a16="http://schemas.microsoft.com/office/drawing/2014/main" id="{07083196-A3A3-4F16-993C-931A0F346977}"/>
              </a:ext>
            </a:extLst>
          </p:cNvPr>
          <p:cNvSpPr/>
          <p:nvPr/>
        </p:nvSpPr>
        <p:spPr>
          <a:xfrm>
            <a:off x="9625618" y="4280897"/>
            <a:ext cx="904820" cy="90482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 dirty="0">
                <a:solidFill>
                  <a:sysClr val="windowText" lastClr="000000"/>
                </a:solidFill>
                <a:cs typeface="+mn-ea"/>
                <a:sym typeface="+mn-lt"/>
              </a:rPr>
              <a:t>03</a:t>
            </a:r>
            <a:endParaRPr sz="2800" b="1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snowflake_62685">
            <a:extLst>
              <a:ext uri="{FF2B5EF4-FFF2-40B4-BE49-F238E27FC236}">
                <a16:creationId xmlns:a16="http://schemas.microsoft.com/office/drawing/2014/main" id="{20FF66D0-737B-4707-AD5A-D3BB69E603F7}"/>
              </a:ext>
            </a:extLst>
          </p:cNvPr>
          <p:cNvSpPr>
            <a:spLocks noChangeAspect="1"/>
          </p:cNvSpPr>
          <p:nvPr/>
        </p:nvSpPr>
        <p:spPr bwMode="auto">
          <a:xfrm>
            <a:off x="546405" y="42506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D9D5741-C1C6-45B5-8F1A-48830704CDDD}"/>
              </a:ext>
            </a:extLst>
          </p:cNvPr>
          <p:cNvSpPr txBox="1"/>
          <p:nvPr/>
        </p:nvSpPr>
        <p:spPr>
          <a:xfrm>
            <a:off x="1251245" y="425069"/>
            <a:ext cx="23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snowflake_62685">
            <a:extLst>
              <a:ext uri="{FF2B5EF4-FFF2-40B4-BE49-F238E27FC236}">
                <a16:creationId xmlns:a16="http://schemas.microsoft.com/office/drawing/2014/main" id="{8AE341DB-9E41-4991-9F91-449B77C2410F}"/>
              </a:ext>
            </a:extLst>
          </p:cNvPr>
          <p:cNvSpPr>
            <a:spLocks noChangeAspect="1"/>
          </p:cNvSpPr>
          <p:nvPr/>
        </p:nvSpPr>
        <p:spPr bwMode="auto">
          <a:xfrm>
            <a:off x="3593680" y="3113012"/>
            <a:ext cx="971914" cy="923081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rgbClr val="07336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îślïḓê">
            <a:extLst>
              <a:ext uri="{FF2B5EF4-FFF2-40B4-BE49-F238E27FC236}">
                <a16:creationId xmlns:a16="http://schemas.microsoft.com/office/drawing/2014/main" id="{B8AFDE73-314C-4709-9348-38FA23EC6C97}"/>
              </a:ext>
            </a:extLst>
          </p:cNvPr>
          <p:cNvSpPr/>
          <p:nvPr/>
        </p:nvSpPr>
        <p:spPr>
          <a:xfrm>
            <a:off x="3135086" y="4243223"/>
            <a:ext cx="1841863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rgbClr val="073360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22" name="íṩḻíḓé">
            <a:extLst>
              <a:ext uri="{FF2B5EF4-FFF2-40B4-BE49-F238E27FC236}">
                <a16:creationId xmlns:a16="http://schemas.microsoft.com/office/drawing/2014/main" id="{03032172-44A3-48C2-AD1D-D4BA830D6911}"/>
              </a:ext>
            </a:extLst>
          </p:cNvPr>
          <p:cNvSpPr/>
          <p:nvPr/>
        </p:nvSpPr>
        <p:spPr>
          <a:xfrm>
            <a:off x="7178442" y="2792956"/>
            <a:ext cx="398953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96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7EA4F70-5A14-46D6-B9D4-4A8E397819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94C285F-2C82-4682-988B-CD9F6D8FF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70" r="20466"/>
          <a:stretch/>
        </p:blipFill>
        <p:spPr>
          <a:xfrm>
            <a:off x="377333" y="385629"/>
            <a:ext cx="5474826" cy="633713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57952E6B-8DE7-421F-AF13-2C957D8E1727}"/>
              </a:ext>
            </a:extLst>
          </p:cNvPr>
          <p:cNvSpPr/>
          <p:nvPr/>
        </p:nvSpPr>
        <p:spPr>
          <a:xfrm>
            <a:off x="6502402" y="4368553"/>
            <a:ext cx="3251200" cy="650240"/>
          </a:xfrm>
          <a:prstGeom prst="rect">
            <a:avLst/>
          </a:prstGeom>
          <a:solidFill>
            <a:srgbClr val="EB9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0AE57F9-2F0C-468B-9516-B3EBFEC82B89}"/>
              </a:ext>
            </a:extLst>
          </p:cNvPr>
          <p:cNvSpPr txBox="1"/>
          <p:nvPr/>
        </p:nvSpPr>
        <p:spPr>
          <a:xfrm>
            <a:off x="6720842" y="4397525"/>
            <a:ext cx="281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30BC325-CFC8-820F-60CF-15C1C8407D78}"/>
              </a:ext>
            </a:extLst>
          </p:cNvPr>
          <p:cNvSpPr txBox="1"/>
          <p:nvPr/>
        </p:nvSpPr>
        <p:spPr>
          <a:xfrm>
            <a:off x="6095999" y="2529347"/>
            <a:ext cx="3966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THREE</a:t>
            </a:r>
            <a:endParaRPr lang="zh-CN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825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šḻîḍé">
            <a:extLst>
              <a:ext uri="{FF2B5EF4-FFF2-40B4-BE49-F238E27FC236}">
                <a16:creationId xmlns:a16="http://schemas.microsoft.com/office/drawing/2014/main" id="{F2F94F75-B3CE-40EA-B576-3D583C81D06A}"/>
              </a:ext>
            </a:extLst>
          </p:cNvPr>
          <p:cNvSpPr/>
          <p:nvPr/>
        </p:nvSpPr>
        <p:spPr>
          <a:xfrm>
            <a:off x="1498280" y="5028366"/>
            <a:ext cx="4497531" cy="848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ŝ1íḓe">
            <a:extLst>
              <a:ext uri="{FF2B5EF4-FFF2-40B4-BE49-F238E27FC236}">
                <a16:creationId xmlns:a16="http://schemas.microsoft.com/office/drawing/2014/main" id="{DDF6C4E3-9E78-48C7-A4FB-CB38CBC13186}"/>
              </a:ext>
            </a:extLst>
          </p:cNvPr>
          <p:cNvSpPr/>
          <p:nvPr/>
        </p:nvSpPr>
        <p:spPr>
          <a:xfrm>
            <a:off x="6311936" y="5028367"/>
            <a:ext cx="4497531" cy="8486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íSḷïďè">
            <a:extLst>
              <a:ext uri="{FF2B5EF4-FFF2-40B4-BE49-F238E27FC236}">
                <a16:creationId xmlns:a16="http://schemas.microsoft.com/office/drawing/2014/main" id="{4A70FCDF-1A69-4895-9FDA-F402E709CB83}"/>
              </a:ext>
            </a:extLst>
          </p:cNvPr>
          <p:cNvSpPr/>
          <p:nvPr/>
        </p:nvSpPr>
        <p:spPr bwMode="auto">
          <a:xfrm>
            <a:off x="5623080" y="5106329"/>
            <a:ext cx="319407" cy="321301"/>
          </a:xfrm>
          <a:custGeom>
            <a:avLst/>
            <a:gdLst>
              <a:gd name="T0" fmla="*/ 65 w 185"/>
              <a:gd name="T1" fmla="*/ 84 h 186"/>
              <a:gd name="T2" fmla="*/ 46 w 185"/>
              <a:gd name="T3" fmla="*/ 99 h 186"/>
              <a:gd name="T4" fmla="*/ 63 w 185"/>
              <a:gd name="T5" fmla="*/ 109 h 186"/>
              <a:gd name="T6" fmla="*/ 63 w 185"/>
              <a:gd name="T7" fmla="*/ 109 h 186"/>
              <a:gd name="T8" fmla="*/ 67 w 185"/>
              <a:gd name="T9" fmla="*/ 112 h 186"/>
              <a:gd name="T10" fmla="*/ 74 w 185"/>
              <a:gd name="T11" fmla="*/ 116 h 186"/>
              <a:gd name="T12" fmla="*/ 86 w 185"/>
              <a:gd name="T13" fmla="*/ 107 h 186"/>
              <a:gd name="T14" fmla="*/ 92 w 185"/>
              <a:gd name="T15" fmla="*/ 102 h 186"/>
              <a:gd name="T16" fmla="*/ 92 w 185"/>
              <a:gd name="T17" fmla="*/ 102 h 186"/>
              <a:gd name="T18" fmla="*/ 92 w 185"/>
              <a:gd name="T19" fmla="*/ 102 h 186"/>
              <a:gd name="T20" fmla="*/ 93 w 185"/>
              <a:gd name="T21" fmla="*/ 102 h 186"/>
              <a:gd name="T22" fmla="*/ 93 w 185"/>
              <a:gd name="T23" fmla="*/ 102 h 186"/>
              <a:gd name="T24" fmla="*/ 107 w 185"/>
              <a:gd name="T25" fmla="*/ 113 h 186"/>
              <a:gd name="T26" fmla="*/ 112 w 185"/>
              <a:gd name="T27" fmla="*/ 116 h 186"/>
              <a:gd name="T28" fmla="*/ 139 w 185"/>
              <a:gd name="T29" fmla="*/ 99 h 186"/>
              <a:gd name="T30" fmla="*/ 119 w 185"/>
              <a:gd name="T31" fmla="*/ 84 h 186"/>
              <a:gd name="T32" fmla="*/ 92 w 185"/>
              <a:gd name="T33" fmla="*/ 101 h 186"/>
              <a:gd name="T34" fmla="*/ 65 w 185"/>
              <a:gd name="T35" fmla="*/ 84 h 186"/>
              <a:gd name="T36" fmla="*/ 111 w 185"/>
              <a:gd name="T37" fmla="*/ 126 h 186"/>
              <a:gd name="T38" fmla="*/ 111 w 185"/>
              <a:gd name="T39" fmla="*/ 126 h 186"/>
              <a:gd name="T40" fmla="*/ 93 w 185"/>
              <a:gd name="T41" fmla="*/ 113 h 186"/>
              <a:gd name="T42" fmla="*/ 75 w 185"/>
              <a:gd name="T43" fmla="*/ 126 h 186"/>
              <a:gd name="T44" fmla="*/ 75 w 185"/>
              <a:gd name="T45" fmla="*/ 126 h 186"/>
              <a:gd name="T46" fmla="*/ 65 w 185"/>
              <a:gd name="T47" fmla="*/ 120 h 186"/>
              <a:gd name="T48" fmla="*/ 65 w 185"/>
              <a:gd name="T49" fmla="*/ 126 h 186"/>
              <a:gd name="T50" fmla="*/ 93 w 185"/>
              <a:gd name="T51" fmla="*/ 143 h 186"/>
              <a:gd name="T52" fmla="*/ 120 w 185"/>
              <a:gd name="T53" fmla="*/ 126 h 186"/>
              <a:gd name="T54" fmla="*/ 120 w 185"/>
              <a:gd name="T55" fmla="*/ 121 h 186"/>
              <a:gd name="T56" fmla="*/ 111 w 185"/>
              <a:gd name="T57" fmla="*/ 126 h 186"/>
              <a:gd name="T58" fmla="*/ 119 w 185"/>
              <a:gd name="T59" fmla="*/ 84 h 186"/>
              <a:gd name="T60" fmla="*/ 119 w 185"/>
              <a:gd name="T61" fmla="*/ 83 h 186"/>
              <a:gd name="T62" fmla="*/ 119 w 185"/>
              <a:gd name="T63" fmla="*/ 83 h 186"/>
              <a:gd name="T64" fmla="*/ 119 w 185"/>
              <a:gd name="T65" fmla="*/ 83 h 186"/>
              <a:gd name="T66" fmla="*/ 119 w 185"/>
              <a:gd name="T67" fmla="*/ 84 h 186"/>
              <a:gd name="T68" fmla="*/ 93 w 185"/>
              <a:gd name="T69" fmla="*/ 0 h 186"/>
              <a:gd name="T70" fmla="*/ 0 w 185"/>
              <a:gd name="T71" fmla="*/ 93 h 186"/>
              <a:gd name="T72" fmla="*/ 93 w 185"/>
              <a:gd name="T73" fmla="*/ 186 h 186"/>
              <a:gd name="T74" fmla="*/ 185 w 185"/>
              <a:gd name="T75" fmla="*/ 93 h 186"/>
              <a:gd name="T76" fmla="*/ 93 w 185"/>
              <a:gd name="T77" fmla="*/ 0 h 186"/>
              <a:gd name="T78" fmla="*/ 93 w 185"/>
              <a:gd name="T79" fmla="*/ 177 h 186"/>
              <a:gd name="T80" fmla="*/ 8 w 185"/>
              <a:gd name="T81" fmla="*/ 93 h 186"/>
              <a:gd name="T82" fmla="*/ 93 w 185"/>
              <a:gd name="T83" fmla="*/ 8 h 186"/>
              <a:gd name="T84" fmla="*/ 177 w 185"/>
              <a:gd name="T85" fmla="*/ 93 h 186"/>
              <a:gd name="T86" fmla="*/ 93 w 185"/>
              <a:gd name="T87" fmla="*/ 177 h 186"/>
              <a:gd name="T88" fmla="*/ 112 w 185"/>
              <a:gd name="T89" fmla="*/ 51 h 186"/>
              <a:gd name="T90" fmla="*/ 92 w 185"/>
              <a:gd name="T91" fmla="*/ 67 h 186"/>
              <a:gd name="T92" fmla="*/ 119 w 185"/>
              <a:gd name="T93" fmla="*/ 83 h 186"/>
              <a:gd name="T94" fmla="*/ 139 w 185"/>
              <a:gd name="T95" fmla="*/ 68 h 186"/>
              <a:gd name="T96" fmla="*/ 112 w 185"/>
              <a:gd name="T97" fmla="*/ 51 h 186"/>
              <a:gd name="T98" fmla="*/ 46 w 185"/>
              <a:gd name="T99" fmla="*/ 69 h 186"/>
              <a:gd name="T100" fmla="*/ 65 w 185"/>
              <a:gd name="T101" fmla="*/ 84 h 186"/>
              <a:gd name="T102" fmla="*/ 92 w 185"/>
              <a:gd name="T103" fmla="*/ 67 h 186"/>
              <a:gd name="T104" fmla="*/ 74 w 185"/>
              <a:gd name="T105" fmla="*/ 51 h 186"/>
              <a:gd name="T106" fmla="*/ 46 w 185"/>
              <a:gd name="T107" fmla="*/ 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5" h="186">
                <a:moveTo>
                  <a:pt x="65" y="84"/>
                </a:moveTo>
                <a:cubicBezTo>
                  <a:pt x="46" y="99"/>
                  <a:pt x="46" y="99"/>
                  <a:pt x="46" y="99"/>
                </a:cubicBezTo>
                <a:cubicBezTo>
                  <a:pt x="63" y="109"/>
                  <a:pt x="63" y="109"/>
                  <a:pt x="63" y="109"/>
                </a:cubicBezTo>
                <a:cubicBezTo>
                  <a:pt x="63" y="109"/>
                  <a:pt x="63" y="109"/>
                  <a:pt x="63" y="109"/>
                </a:cubicBezTo>
                <a:cubicBezTo>
                  <a:pt x="67" y="112"/>
                  <a:pt x="67" y="112"/>
                  <a:pt x="67" y="112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39" y="99"/>
                  <a:pt x="139" y="99"/>
                  <a:pt x="139" y="99"/>
                </a:cubicBezTo>
                <a:cubicBezTo>
                  <a:pt x="119" y="84"/>
                  <a:pt x="119" y="84"/>
                  <a:pt x="119" y="84"/>
                </a:cubicBezTo>
                <a:cubicBezTo>
                  <a:pt x="92" y="101"/>
                  <a:pt x="92" y="101"/>
                  <a:pt x="92" y="101"/>
                </a:cubicBezTo>
                <a:lnTo>
                  <a:pt x="65" y="84"/>
                </a:lnTo>
                <a:close/>
                <a:moveTo>
                  <a:pt x="111" y="126"/>
                </a:moveTo>
                <a:cubicBezTo>
                  <a:pt x="111" y="126"/>
                  <a:pt x="111" y="126"/>
                  <a:pt x="111" y="126"/>
                </a:cubicBezTo>
                <a:cubicBezTo>
                  <a:pt x="93" y="113"/>
                  <a:pt x="93" y="113"/>
                  <a:pt x="93" y="113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65" y="126"/>
                  <a:pt x="65" y="126"/>
                  <a:pt x="65" y="126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120" y="126"/>
                  <a:pt x="120" y="126"/>
                  <a:pt x="120" y="126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11" y="126"/>
                  <a:pt x="111" y="126"/>
                  <a:pt x="111" y="126"/>
                </a:cubicBezTo>
                <a:close/>
                <a:moveTo>
                  <a:pt x="119" y="84"/>
                </a:moveTo>
                <a:cubicBezTo>
                  <a:pt x="119" y="83"/>
                  <a:pt x="119" y="83"/>
                  <a:pt x="119" y="83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19" y="83"/>
                  <a:pt x="119" y="83"/>
                  <a:pt x="119" y="83"/>
                </a:cubicBezTo>
                <a:lnTo>
                  <a:pt x="119" y="84"/>
                </a:lnTo>
                <a:close/>
                <a:moveTo>
                  <a:pt x="93" y="0"/>
                </a:moveTo>
                <a:cubicBezTo>
                  <a:pt x="41" y="0"/>
                  <a:pt x="0" y="41"/>
                  <a:pt x="0" y="93"/>
                </a:cubicBezTo>
                <a:cubicBezTo>
                  <a:pt x="0" y="144"/>
                  <a:pt x="41" y="186"/>
                  <a:pt x="93" y="186"/>
                </a:cubicBezTo>
                <a:cubicBezTo>
                  <a:pt x="144" y="186"/>
                  <a:pt x="185" y="144"/>
                  <a:pt x="185" y="93"/>
                </a:cubicBezTo>
                <a:cubicBezTo>
                  <a:pt x="185" y="41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6" y="177"/>
                  <a:pt x="8" y="139"/>
                  <a:pt x="8" y="93"/>
                </a:cubicBezTo>
                <a:cubicBezTo>
                  <a:pt x="8" y="46"/>
                  <a:pt x="46" y="8"/>
                  <a:pt x="93" y="8"/>
                </a:cubicBezTo>
                <a:cubicBezTo>
                  <a:pt x="139" y="8"/>
                  <a:pt x="177" y="46"/>
                  <a:pt x="177" y="93"/>
                </a:cubicBezTo>
                <a:cubicBezTo>
                  <a:pt x="177" y="139"/>
                  <a:pt x="139" y="177"/>
                  <a:pt x="93" y="177"/>
                </a:cubicBezTo>
                <a:close/>
                <a:moveTo>
                  <a:pt x="112" y="51"/>
                </a:moveTo>
                <a:cubicBezTo>
                  <a:pt x="92" y="67"/>
                  <a:pt x="92" y="67"/>
                  <a:pt x="92" y="67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39" y="68"/>
                  <a:pt x="139" y="68"/>
                  <a:pt x="139" y="68"/>
                </a:cubicBezTo>
                <a:lnTo>
                  <a:pt x="112" y="51"/>
                </a:lnTo>
                <a:close/>
                <a:moveTo>
                  <a:pt x="46" y="69"/>
                </a:moveTo>
                <a:cubicBezTo>
                  <a:pt x="65" y="84"/>
                  <a:pt x="65" y="84"/>
                  <a:pt x="65" y="84"/>
                </a:cubicBezTo>
                <a:cubicBezTo>
                  <a:pt x="92" y="67"/>
                  <a:pt x="92" y="67"/>
                  <a:pt x="92" y="67"/>
                </a:cubicBezTo>
                <a:cubicBezTo>
                  <a:pt x="74" y="51"/>
                  <a:pt x="74" y="51"/>
                  <a:pt x="74" y="5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073360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îṩ1íḓe">
            <a:extLst>
              <a:ext uri="{FF2B5EF4-FFF2-40B4-BE49-F238E27FC236}">
                <a16:creationId xmlns:a16="http://schemas.microsoft.com/office/drawing/2014/main" id="{21BB7F36-C06F-4848-8724-1B509F15F4FD}"/>
              </a:ext>
            </a:extLst>
          </p:cNvPr>
          <p:cNvSpPr/>
          <p:nvPr/>
        </p:nvSpPr>
        <p:spPr bwMode="auto">
          <a:xfrm>
            <a:off x="5205725" y="5104434"/>
            <a:ext cx="321301" cy="321301"/>
          </a:xfrm>
          <a:custGeom>
            <a:avLst/>
            <a:gdLst>
              <a:gd name="T0" fmla="*/ 93 w 186"/>
              <a:gd name="T1" fmla="*/ 42 h 186"/>
              <a:gd name="T2" fmla="*/ 42 w 186"/>
              <a:gd name="T3" fmla="*/ 93 h 186"/>
              <a:gd name="T4" fmla="*/ 93 w 186"/>
              <a:gd name="T5" fmla="*/ 144 h 186"/>
              <a:gd name="T6" fmla="*/ 144 w 186"/>
              <a:gd name="T7" fmla="*/ 93 h 186"/>
              <a:gd name="T8" fmla="*/ 93 w 186"/>
              <a:gd name="T9" fmla="*/ 42 h 186"/>
              <a:gd name="T10" fmla="*/ 93 w 186"/>
              <a:gd name="T11" fmla="*/ 51 h 186"/>
              <a:gd name="T12" fmla="*/ 119 w 186"/>
              <a:gd name="T13" fmla="*/ 60 h 186"/>
              <a:gd name="T14" fmla="*/ 97 w 186"/>
              <a:gd name="T15" fmla="*/ 74 h 186"/>
              <a:gd name="T16" fmla="*/ 80 w 186"/>
              <a:gd name="T17" fmla="*/ 53 h 186"/>
              <a:gd name="T18" fmla="*/ 93 w 186"/>
              <a:gd name="T19" fmla="*/ 51 h 186"/>
              <a:gd name="T20" fmla="*/ 72 w 186"/>
              <a:gd name="T21" fmla="*/ 57 h 186"/>
              <a:gd name="T22" fmla="*/ 89 w 186"/>
              <a:gd name="T23" fmla="*/ 78 h 186"/>
              <a:gd name="T24" fmla="*/ 52 w 186"/>
              <a:gd name="T25" fmla="*/ 85 h 186"/>
              <a:gd name="T26" fmla="*/ 72 w 186"/>
              <a:gd name="T27" fmla="*/ 57 h 186"/>
              <a:gd name="T28" fmla="*/ 51 w 186"/>
              <a:gd name="T29" fmla="*/ 93 h 186"/>
              <a:gd name="T30" fmla="*/ 93 w 186"/>
              <a:gd name="T31" fmla="*/ 85 h 186"/>
              <a:gd name="T32" fmla="*/ 97 w 186"/>
              <a:gd name="T33" fmla="*/ 94 h 186"/>
              <a:gd name="T34" fmla="*/ 62 w 186"/>
              <a:gd name="T35" fmla="*/ 122 h 186"/>
              <a:gd name="T36" fmla="*/ 51 w 186"/>
              <a:gd name="T37" fmla="*/ 93 h 186"/>
              <a:gd name="T38" fmla="*/ 93 w 186"/>
              <a:gd name="T39" fmla="*/ 135 h 186"/>
              <a:gd name="T40" fmla="*/ 69 w 186"/>
              <a:gd name="T41" fmla="*/ 128 h 186"/>
              <a:gd name="T42" fmla="*/ 100 w 186"/>
              <a:gd name="T43" fmla="*/ 101 h 186"/>
              <a:gd name="T44" fmla="*/ 106 w 186"/>
              <a:gd name="T45" fmla="*/ 133 h 186"/>
              <a:gd name="T46" fmla="*/ 93 w 186"/>
              <a:gd name="T47" fmla="*/ 135 h 186"/>
              <a:gd name="T48" fmla="*/ 114 w 186"/>
              <a:gd name="T49" fmla="*/ 130 h 186"/>
              <a:gd name="T50" fmla="*/ 108 w 186"/>
              <a:gd name="T51" fmla="*/ 99 h 186"/>
              <a:gd name="T52" fmla="*/ 123 w 186"/>
              <a:gd name="T53" fmla="*/ 97 h 186"/>
              <a:gd name="T54" fmla="*/ 135 w 186"/>
              <a:gd name="T55" fmla="*/ 99 h 186"/>
              <a:gd name="T56" fmla="*/ 114 w 186"/>
              <a:gd name="T57" fmla="*/ 130 h 186"/>
              <a:gd name="T58" fmla="*/ 123 w 186"/>
              <a:gd name="T59" fmla="*/ 89 h 186"/>
              <a:gd name="T60" fmla="*/ 105 w 186"/>
              <a:gd name="T61" fmla="*/ 91 h 186"/>
              <a:gd name="T62" fmla="*/ 101 w 186"/>
              <a:gd name="T63" fmla="*/ 82 h 186"/>
              <a:gd name="T64" fmla="*/ 126 w 186"/>
              <a:gd name="T65" fmla="*/ 66 h 186"/>
              <a:gd name="T66" fmla="*/ 135 w 186"/>
              <a:gd name="T67" fmla="*/ 90 h 186"/>
              <a:gd name="T68" fmla="*/ 123 w 186"/>
              <a:gd name="T69" fmla="*/ 89 h 186"/>
              <a:gd name="T70" fmla="*/ 93 w 186"/>
              <a:gd name="T71" fmla="*/ 0 h 186"/>
              <a:gd name="T72" fmla="*/ 0 w 186"/>
              <a:gd name="T73" fmla="*/ 93 h 186"/>
              <a:gd name="T74" fmla="*/ 93 w 186"/>
              <a:gd name="T75" fmla="*/ 186 h 186"/>
              <a:gd name="T76" fmla="*/ 186 w 186"/>
              <a:gd name="T77" fmla="*/ 93 h 186"/>
              <a:gd name="T78" fmla="*/ 93 w 186"/>
              <a:gd name="T79" fmla="*/ 0 h 186"/>
              <a:gd name="T80" fmla="*/ 93 w 186"/>
              <a:gd name="T81" fmla="*/ 177 h 186"/>
              <a:gd name="T82" fmla="*/ 9 w 186"/>
              <a:gd name="T83" fmla="*/ 93 h 186"/>
              <a:gd name="T84" fmla="*/ 93 w 186"/>
              <a:gd name="T85" fmla="*/ 9 h 186"/>
              <a:gd name="T86" fmla="*/ 177 w 186"/>
              <a:gd name="T87" fmla="*/ 93 h 186"/>
              <a:gd name="T88" fmla="*/ 93 w 186"/>
              <a:gd name="T89" fmla="*/ 177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6" h="186">
                <a:moveTo>
                  <a:pt x="93" y="42"/>
                </a:moveTo>
                <a:cubicBezTo>
                  <a:pt x="65" y="42"/>
                  <a:pt x="42" y="65"/>
                  <a:pt x="42" y="93"/>
                </a:cubicBezTo>
                <a:cubicBezTo>
                  <a:pt x="42" y="121"/>
                  <a:pt x="65" y="144"/>
                  <a:pt x="93" y="144"/>
                </a:cubicBezTo>
                <a:cubicBezTo>
                  <a:pt x="121" y="144"/>
                  <a:pt x="144" y="121"/>
                  <a:pt x="144" y="93"/>
                </a:cubicBezTo>
                <a:cubicBezTo>
                  <a:pt x="144" y="65"/>
                  <a:pt x="121" y="42"/>
                  <a:pt x="93" y="42"/>
                </a:cubicBezTo>
                <a:close/>
                <a:moveTo>
                  <a:pt x="93" y="51"/>
                </a:moveTo>
                <a:cubicBezTo>
                  <a:pt x="103" y="51"/>
                  <a:pt x="112" y="54"/>
                  <a:pt x="119" y="60"/>
                </a:cubicBezTo>
                <a:cubicBezTo>
                  <a:pt x="113" y="66"/>
                  <a:pt x="105" y="71"/>
                  <a:pt x="97" y="74"/>
                </a:cubicBezTo>
                <a:cubicBezTo>
                  <a:pt x="92" y="66"/>
                  <a:pt x="87" y="59"/>
                  <a:pt x="80" y="53"/>
                </a:cubicBezTo>
                <a:cubicBezTo>
                  <a:pt x="84" y="52"/>
                  <a:pt x="89" y="51"/>
                  <a:pt x="93" y="51"/>
                </a:cubicBezTo>
                <a:close/>
                <a:moveTo>
                  <a:pt x="72" y="57"/>
                </a:moveTo>
                <a:cubicBezTo>
                  <a:pt x="79" y="63"/>
                  <a:pt x="84" y="70"/>
                  <a:pt x="89" y="78"/>
                </a:cubicBezTo>
                <a:cubicBezTo>
                  <a:pt x="77" y="82"/>
                  <a:pt x="65" y="85"/>
                  <a:pt x="52" y="85"/>
                </a:cubicBezTo>
                <a:cubicBezTo>
                  <a:pt x="54" y="73"/>
                  <a:pt x="62" y="62"/>
                  <a:pt x="72" y="57"/>
                </a:cubicBezTo>
                <a:close/>
                <a:moveTo>
                  <a:pt x="51" y="93"/>
                </a:moveTo>
                <a:cubicBezTo>
                  <a:pt x="66" y="93"/>
                  <a:pt x="80" y="90"/>
                  <a:pt x="93" y="85"/>
                </a:cubicBezTo>
                <a:cubicBezTo>
                  <a:pt x="95" y="88"/>
                  <a:pt x="96" y="91"/>
                  <a:pt x="97" y="94"/>
                </a:cubicBezTo>
                <a:cubicBezTo>
                  <a:pt x="83" y="99"/>
                  <a:pt x="71" y="109"/>
                  <a:pt x="62" y="122"/>
                </a:cubicBezTo>
                <a:cubicBezTo>
                  <a:pt x="55" y="114"/>
                  <a:pt x="51" y="104"/>
                  <a:pt x="51" y="93"/>
                </a:cubicBezTo>
                <a:close/>
                <a:moveTo>
                  <a:pt x="93" y="135"/>
                </a:moveTo>
                <a:cubicBezTo>
                  <a:pt x="84" y="135"/>
                  <a:pt x="76" y="132"/>
                  <a:pt x="69" y="128"/>
                </a:cubicBezTo>
                <a:cubicBezTo>
                  <a:pt x="76" y="116"/>
                  <a:pt x="87" y="106"/>
                  <a:pt x="100" y="101"/>
                </a:cubicBezTo>
                <a:cubicBezTo>
                  <a:pt x="104" y="112"/>
                  <a:pt x="105" y="122"/>
                  <a:pt x="106" y="133"/>
                </a:cubicBezTo>
                <a:cubicBezTo>
                  <a:pt x="102" y="135"/>
                  <a:pt x="97" y="135"/>
                  <a:pt x="93" y="135"/>
                </a:cubicBezTo>
                <a:close/>
                <a:moveTo>
                  <a:pt x="114" y="130"/>
                </a:moveTo>
                <a:cubicBezTo>
                  <a:pt x="113" y="119"/>
                  <a:pt x="112" y="109"/>
                  <a:pt x="108" y="99"/>
                </a:cubicBezTo>
                <a:cubicBezTo>
                  <a:pt x="113" y="98"/>
                  <a:pt x="118" y="97"/>
                  <a:pt x="123" y="97"/>
                </a:cubicBezTo>
                <a:cubicBezTo>
                  <a:pt x="127" y="97"/>
                  <a:pt x="131" y="98"/>
                  <a:pt x="135" y="99"/>
                </a:cubicBezTo>
                <a:cubicBezTo>
                  <a:pt x="133" y="112"/>
                  <a:pt x="125" y="123"/>
                  <a:pt x="114" y="130"/>
                </a:cubicBezTo>
                <a:close/>
                <a:moveTo>
                  <a:pt x="123" y="89"/>
                </a:moveTo>
                <a:cubicBezTo>
                  <a:pt x="117" y="89"/>
                  <a:pt x="111" y="90"/>
                  <a:pt x="105" y="91"/>
                </a:cubicBezTo>
                <a:cubicBezTo>
                  <a:pt x="104" y="88"/>
                  <a:pt x="103" y="85"/>
                  <a:pt x="101" y="82"/>
                </a:cubicBezTo>
                <a:cubicBezTo>
                  <a:pt x="110" y="78"/>
                  <a:pt x="118" y="72"/>
                  <a:pt x="126" y="66"/>
                </a:cubicBezTo>
                <a:cubicBezTo>
                  <a:pt x="131" y="73"/>
                  <a:pt x="134" y="81"/>
                  <a:pt x="135" y="90"/>
                </a:cubicBezTo>
                <a:cubicBezTo>
                  <a:pt x="131" y="89"/>
                  <a:pt x="127" y="89"/>
                  <a:pt x="123" y="89"/>
                </a:cubicBezTo>
                <a:close/>
                <a:moveTo>
                  <a:pt x="93" y="0"/>
                </a:moveTo>
                <a:cubicBezTo>
                  <a:pt x="42" y="0"/>
                  <a:pt x="0" y="42"/>
                  <a:pt x="0" y="93"/>
                </a:cubicBezTo>
                <a:cubicBezTo>
                  <a:pt x="0" y="144"/>
                  <a:pt x="42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2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6" y="177"/>
                  <a:pt x="9" y="140"/>
                  <a:pt x="9" y="93"/>
                </a:cubicBezTo>
                <a:cubicBezTo>
                  <a:pt x="9" y="47"/>
                  <a:pt x="46" y="9"/>
                  <a:pt x="93" y="9"/>
                </a:cubicBezTo>
                <a:cubicBezTo>
                  <a:pt x="140" y="9"/>
                  <a:pt x="177" y="47"/>
                  <a:pt x="177" y="93"/>
                </a:cubicBezTo>
                <a:cubicBezTo>
                  <a:pt x="177" y="140"/>
                  <a:pt x="140" y="177"/>
                  <a:pt x="93" y="177"/>
                </a:cubicBezTo>
                <a:close/>
              </a:path>
            </a:pathLst>
          </a:custGeom>
          <a:solidFill>
            <a:srgbClr val="073360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íşḷïḋê">
            <a:extLst>
              <a:ext uri="{FF2B5EF4-FFF2-40B4-BE49-F238E27FC236}">
                <a16:creationId xmlns:a16="http://schemas.microsoft.com/office/drawing/2014/main" id="{0DA91783-0349-4D7F-9ECE-097CD2C2E7B4}"/>
              </a:ext>
            </a:extLst>
          </p:cNvPr>
          <p:cNvSpPr/>
          <p:nvPr/>
        </p:nvSpPr>
        <p:spPr bwMode="auto">
          <a:xfrm>
            <a:off x="4788151" y="5104434"/>
            <a:ext cx="321301" cy="321301"/>
          </a:xfrm>
          <a:custGeom>
            <a:avLst/>
            <a:gdLst>
              <a:gd name="T0" fmla="*/ 75 w 186"/>
              <a:gd name="T1" fmla="*/ 75 h 186"/>
              <a:gd name="T2" fmla="*/ 82 w 186"/>
              <a:gd name="T3" fmla="*/ 43 h 186"/>
              <a:gd name="T4" fmla="*/ 72 w 186"/>
              <a:gd name="T5" fmla="*/ 55 h 186"/>
              <a:gd name="T6" fmla="*/ 61 w 186"/>
              <a:gd name="T7" fmla="*/ 43 h 186"/>
              <a:gd name="T8" fmla="*/ 69 w 186"/>
              <a:gd name="T9" fmla="*/ 75 h 186"/>
              <a:gd name="T10" fmla="*/ 91 w 186"/>
              <a:gd name="T11" fmla="*/ 76 h 186"/>
              <a:gd name="T12" fmla="*/ 98 w 186"/>
              <a:gd name="T13" fmla="*/ 57 h 186"/>
              <a:gd name="T14" fmla="*/ 89 w 186"/>
              <a:gd name="T15" fmla="*/ 50 h 186"/>
              <a:gd name="T16" fmla="*/ 82 w 186"/>
              <a:gd name="T17" fmla="*/ 69 h 186"/>
              <a:gd name="T18" fmla="*/ 88 w 186"/>
              <a:gd name="T19" fmla="*/ 57 h 186"/>
              <a:gd name="T20" fmla="*/ 93 w 186"/>
              <a:gd name="T21" fmla="*/ 57 h 186"/>
              <a:gd name="T22" fmla="*/ 90 w 186"/>
              <a:gd name="T23" fmla="*/ 72 h 186"/>
              <a:gd name="T24" fmla="*/ 88 w 186"/>
              <a:gd name="T25" fmla="*/ 57 h 186"/>
              <a:gd name="T26" fmla="*/ 113 w 186"/>
              <a:gd name="T27" fmla="*/ 73 h 186"/>
              <a:gd name="T28" fmla="*/ 119 w 186"/>
              <a:gd name="T29" fmla="*/ 75 h 186"/>
              <a:gd name="T30" fmla="*/ 113 w 186"/>
              <a:gd name="T31" fmla="*/ 50 h 186"/>
              <a:gd name="T32" fmla="*/ 110 w 186"/>
              <a:gd name="T33" fmla="*/ 72 h 186"/>
              <a:gd name="T34" fmla="*/ 108 w 186"/>
              <a:gd name="T35" fmla="*/ 50 h 186"/>
              <a:gd name="T36" fmla="*/ 103 w 186"/>
              <a:gd name="T37" fmla="*/ 72 h 186"/>
              <a:gd name="T38" fmla="*/ 103 w 186"/>
              <a:gd name="T39" fmla="*/ 104 h 186"/>
              <a:gd name="T40" fmla="*/ 101 w 186"/>
              <a:gd name="T41" fmla="*/ 123 h 186"/>
              <a:gd name="T42" fmla="*/ 106 w 186"/>
              <a:gd name="T43" fmla="*/ 121 h 186"/>
              <a:gd name="T44" fmla="*/ 103 w 186"/>
              <a:gd name="T45" fmla="*/ 104 h 186"/>
              <a:gd name="T46" fmla="*/ 0 w 186"/>
              <a:gd name="T47" fmla="*/ 93 h 186"/>
              <a:gd name="T48" fmla="*/ 186 w 186"/>
              <a:gd name="T49" fmla="*/ 93 h 186"/>
              <a:gd name="T50" fmla="*/ 93 w 186"/>
              <a:gd name="T51" fmla="*/ 177 h 186"/>
              <a:gd name="T52" fmla="*/ 93 w 186"/>
              <a:gd name="T53" fmla="*/ 8 h 186"/>
              <a:gd name="T54" fmla="*/ 93 w 186"/>
              <a:gd name="T55" fmla="*/ 177 h 186"/>
              <a:gd name="T56" fmla="*/ 121 w 186"/>
              <a:gd name="T57" fmla="*/ 107 h 186"/>
              <a:gd name="T58" fmla="*/ 126 w 186"/>
              <a:gd name="T59" fmla="*/ 110 h 186"/>
              <a:gd name="T60" fmla="*/ 123 w 186"/>
              <a:gd name="T61" fmla="*/ 104 h 186"/>
              <a:gd name="T62" fmla="*/ 93 w 186"/>
              <a:gd name="T63" fmla="*/ 80 h 186"/>
              <a:gd name="T64" fmla="*/ 48 w 186"/>
              <a:gd name="T65" fmla="*/ 93 h 186"/>
              <a:gd name="T66" fmla="*/ 48 w 186"/>
              <a:gd name="T67" fmla="*/ 126 h 186"/>
              <a:gd name="T68" fmla="*/ 93 w 186"/>
              <a:gd name="T69" fmla="*/ 139 h 186"/>
              <a:gd name="T70" fmla="*/ 138 w 186"/>
              <a:gd name="T71" fmla="*/ 126 h 186"/>
              <a:gd name="T72" fmla="*/ 138 w 186"/>
              <a:gd name="T73" fmla="*/ 93 h 186"/>
              <a:gd name="T74" fmla="*/ 74 w 186"/>
              <a:gd name="T75" fmla="*/ 95 h 186"/>
              <a:gd name="T76" fmla="*/ 68 w 186"/>
              <a:gd name="T77" fmla="*/ 128 h 186"/>
              <a:gd name="T78" fmla="*/ 61 w 186"/>
              <a:gd name="T79" fmla="*/ 95 h 186"/>
              <a:gd name="T80" fmla="*/ 55 w 186"/>
              <a:gd name="T81" fmla="*/ 90 h 186"/>
              <a:gd name="T82" fmla="*/ 74 w 186"/>
              <a:gd name="T83" fmla="*/ 95 h 186"/>
              <a:gd name="T84" fmla="*/ 85 w 186"/>
              <a:gd name="T85" fmla="*/ 128 h 186"/>
              <a:gd name="T86" fmla="*/ 79 w 186"/>
              <a:gd name="T87" fmla="*/ 128 h 186"/>
              <a:gd name="T88" fmla="*/ 75 w 186"/>
              <a:gd name="T89" fmla="*/ 99 h 186"/>
              <a:gd name="T90" fmla="*/ 80 w 186"/>
              <a:gd name="T91" fmla="*/ 123 h 186"/>
              <a:gd name="T92" fmla="*/ 85 w 186"/>
              <a:gd name="T93" fmla="*/ 123 h 186"/>
              <a:gd name="T94" fmla="*/ 91 w 186"/>
              <a:gd name="T95" fmla="*/ 99 h 186"/>
              <a:gd name="T96" fmla="*/ 111 w 186"/>
              <a:gd name="T97" fmla="*/ 122 h 186"/>
              <a:gd name="T98" fmla="*/ 101 w 186"/>
              <a:gd name="T99" fmla="*/ 126 h 186"/>
              <a:gd name="T100" fmla="*/ 95 w 186"/>
              <a:gd name="T101" fmla="*/ 128 h 186"/>
              <a:gd name="T102" fmla="*/ 101 w 186"/>
              <a:gd name="T103" fmla="*/ 90 h 186"/>
              <a:gd name="T104" fmla="*/ 106 w 186"/>
              <a:gd name="T105" fmla="*/ 99 h 186"/>
              <a:gd name="T106" fmla="*/ 111 w 186"/>
              <a:gd name="T107" fmla="*/ 122 h 186"/>
              <a:gd name="T108" fmla="*/ 132 w 186"/>
              <a:gd name="T109" fmla="*/ 115 h 186"/>
              <a:gd name="T110" fmla="*/ 121 w 186"/>
              <a:gd name="T111" fmla="*/ 121 h 186"/>
              <a:gd name="T112" fmla="*/ 126 w 186"/>
              <a:gd name="T113" fmla="*/ 121 h 186"/>
              <a:gd name="T114" fmla="*/ 132 w 186"/>
              <a:gd name="T115" fmla="*/ 118 h 186"/>
              <a:gd name="T116" fmla="*/ 124 w 186"/>
              <a:gd name="T117" fmla="*/ 128 h 186"/>
              <a:gd name="T118" fmla="*/ 115 w 186"/>
              <a:gd name="T119" fmla="*/ 106 h 186"/>
              <a:gd name="T120" fmla="*/ 132 w 186"/>
              <a:gd name="T121" fmla="*/ 10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6" h="186">
                <a:moveTo>
                  <a:pt x="69" y="75"/>
                </a:moveTo>
                <a:cubicBezTo>
                  <a:pt x="75" y="75"/>
                  <a:pt x="75" y="75"/>
                  <a:pt x="75" y="75"/>
                </a:cubicBezTo>
                <a:cubicBezTo>
                  <a:pt x="75" y="62"/>
                  <a:pt x="75" y="62"/>
                  <a:pt x="75" y="62"/>
                </a:cubicBezTo>
                <a:cubicBezTo>
                  <a:pt x="82" y="43"/>
                  <a:pt x="82" y="43"/>
                  <a:pt x="82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2" y="55"/>
                  <a:pt x="72" y="55"/>
                  <a:pt x="72" y="55"/>
                </a:cubicBezTo>
                <a:cubicBezTo>
                  <a:pt x="68" y="43"/>
                  <a:pt x="68" y="43"/>
                  <a:pt x="68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9" y="62"/>
                  <a:pt x="69" y="62"/>
                  <a:pt x="69" y="62"/>
                </a:cubicBezTo>
                <a:lnTo>
                  <a:pt x="69" y="75"/>
                </a:lnTo>
                <a:close/>
                <a:moveTo>
                  <a:pt x="89" y="76"/>
                </a:moveTo>
                <a:cubicBezTo>
                  <a:pt x="91" y="76"/>
                  <a:pt x="91" y="76"/>
                  <a:pt x="91" y="76"/>
                </a:cubicBezTo>
                <a:cubicBezTo>
                  <a:pt x="95" y="76"/>
                  <a:pt x="98" y="72"/>
                  <a:pt x="98" y="69"/>
                </a:cubicBezTo>
                <a:cubicBezTo>
                  <a:pt x="98" y="57"/>
                  <a:pt x="98" y="57"/>
                  <a:pt x="98" y="57"/>
                </a:cubicBezTo>
                <a:cubicBezTo>
                  <a:pt x="98" y="54"/>
                  <a:pt x="95" y="50"/>
                  <a:pt x="91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5" y="50"/>
                  <a:pt x="82" y="54"/>
                  <a:pt x="82" y="57"/>
                </a:cubicBezTo>
                <a:cubicBezTo>
                  <a:pt x="82" y="69"/>
                  <a:pt x="82" y="69"/>
                  <a:pt x="82" y="69"/>
                </a:cubicBezTo>
                <a:cubicBezTo>
                  <a:pt x="82" y="72"/>
                  <a:pt x="85" y="76"/>
                  <a:pt x="89" y="76"/>
                </a:cubicBezTo>
                <a:close/>
                <a:moveTo>
                  <a:pt x="88" y="57"/>
                </a:moveTo>
                <a:cubicBezTo>
                  <a:pt x="88" y="56"/>
                  <a:pt x="89" y="54"/>
                  <a:pt x="90" y="54"/>
                </a:cubicBezTo>
                <a:cubicBezTo>
                  <a:pt x="92" y="54"/>
                  <a:pt x="93" y="56"/>
                  <a:pt x="93" y="57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70"/>
                  <a:pt x="92" y="72"/>
                  <a:pt x="90" y="72"/>
                </a:cubicBezTo>
                <a:cubicBezTo>
                  <a:pt x="89" y="72"/>
                  <a:pt x="88" y="70"/>
                  <a:pt x="88" y="69"/>
                </a:cubicBezTo>
                <a:lnTo>
                  <a:pt x="88" y="57"/>
                </a:lnTo>
                <a:close/>
                <a:moveTo>
                  <a:pt x="107" y="76"/>
                </a:moveTo>
                <a:cubicBezTo>
                  <a:pt x="110" y="76"/>
                  <a:pt x="113" y="73"/>
                  <a:pt x="113" y="73"/>
                </a:cubicBezTo>
                <a:cubicBezTo>
                  <a:pt x="113" y="75"/>
                  <a:pt x="113" y="75"/>
                  <a:pt x="113" y="75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3" y="69"/>
                  <a:pt x="112" y="72"/>
                  <a:pt x="110" y="72"/>
                </a:cubicBezTo>
                <a:cubicBezTo>
                  <a:pt x="108" y="72"/>
                  <a:pt x="108" y="70"/>
                  <a:pt x="108" y="70"/>
                </a:cubicBezTo>
                <a:cubicBezTo>
                  <a:pt x="108" y="50"/>
                  <a:pt x="108" y="50"/>
                  <a:pt x="108" y="50"/>
                </a:cubicBezTo>
                <a:cubicBezTo>
                  <a:pt x="103" y="50"/>
                  <a:pt x="103" y="50"/>
                  <a:pt x="103" y="50"/>
                </a:cubicBezTo>
                <a:cubicBezTo>
                  <a:pt x="103" y="72"/>
                  <a:pt x="103" y="72"/>
                  <a:pt x="103" y="72"/>
                </a:cubicBezTo>
                <a:cubicBezTo>
                  <a:pt x="103" y="72"/>
                  <a:pt x="103" y="76"/>
                  <a:pt x="107" y="76"/>
                </a:cubicBezTo>
                <a:close/>
                <a:moveTo>
                  <a:pt x="103" y="104"/>
                </a:moveTo>
                <a:cubicBezTo>
                  <a:pt x="102" y="104"/>
                  <a:pt x="101" y="104"/>
                  <a:pt x="101" y="105"/>
                </a:cubicBezTo>
                <a:cubicBezTo>
                  <a:pt x="101" y="123"/>
                  <a:pt x="101" y="123"/>
                  <a:pt x="101" y="123"/>
                </a:cubicBezTo>
                <a:cubicBezTo>
                  <a:pt x="101" y="123"/>
                  <a:pt x="102" y="124"/>
                  <a:pt x="103" y="124"/>
                </a:cubicBezTo>
                <a:cubicBezTo>
                  <a:pt x="106" y="124"/>
                  <a:pt x="106" y="121"/>
                  <a:pt x="106" y="121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6" y="107"/>
                  <a:pt x="105" y="104"/>
                  <a:pt x="103" y="104"/>
                </a:cubicBezTo>
                <a:close/>
                <a:moveTo>
                  <a:pt x="93" y="0"/>
                </a:moveTo>
                <a:cubicBezTo>
                  <a:pt x="42" y="0"/>
                  <a:pt x="0" y="41"/>
                  <a:pt x="0" y="93"/>
                </a:cubicBezTo>
                <a:cubicBezTo>
                  <a:pt x="0" y="144"/>
                  <a:pt x="42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1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6" y="177"/>
                  <a:pt x="9" y="139"/>
                  <a:pt x="9" y="93"/>
                </a:cubicBezTo>
                <a:cubicBezTo>
                  <a:pt x="9" y="46"/>
                  <a:pt x="46" y="8"/>
                  <a:pt x="93" y="8"/>
                </a:cubicBezTo>
                <a:cubicBezTo>
                  <a:pt x="140" y="8"/>
                  <a:pt x="177" y="46"/>
                  <a:pt x="177" y="93"/>
                </a:cubicBezTo>
                <a:cubicBezTo>
                  <a:pt x="177" y="139"/>
                  <a:pt x="140" y="177"/>
                  <a:pt x="93" y="177"/>
                </a:cubicBezTo>
                <a:close/>
                <a:moveTo>
                  <a:pt x="123" y="104"/>
                </a:moveTo>
                <a:cubicBezTo>
                  <a:pt x="121" y="104"/>
                  <a:pt x="121" y="107"/>
                  <a:pt x="121" y="107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6" y="107"/>
                  <a:pt x="126" y="104"/>
                  <a:pt x="123" y="104"/>
                </a:cubicBezTo>
                <a:close/>
                <a:moveTo>
                  <a:pt x="125" y="81"/>
                </a:moveTo>
                <a:cubicBezTo>
                  <a:pt x="125" y="81"/>
                  <a:pt x="109" y="80"/>
                  <a:pt x="93" y="80"/>
                </a:cubicBezTo>
                <a:cubicBezTo>
                  <a:pt x="77" y="80"/>
                  <a:pt x="61" y="81"/>
                  <a:pt x="61" y="81"/>
                </a:cubicBezTo>
                <a:cubicBezTo>
                  <a:pt x="54" y="81"/>
                  <a:pt x="48" y="87"/>
                  <a:pt x="48" y="93"/>
                </a:cubicBezTo>
                <a:cubicBezTo>
                  <a:pt x="48" y="93"/>
                  <a:pt x="47" y="102"/>
                  <a:pt x="47" y="110"/>
                </a:cubicBezTo>
                <a:cubicBezTo>
                  <a:pt x="47" y="118"/>
                  <a:pt x="48" y="126"/>
                  <a:pt x="48" y="126"/>
                </a:cubicBezTo>
                <a:cubicBezTo>
                  <a:pt x="48" y="133"/>
                  <a:pt x="54" y="138"/>
                  <a:pt x="61" y="138"/>
                </a:cubicBezTo>
                <a:cubicBezTo>
                  <a:pt x="61" y="138"/>
                  <a:pt x="77" y="139"/>
                  <a:pt x="93" y="139"/>
                </a:cubicBezTo>
                <a:cubicBezTo>
                  <a:pt x="109" y="139"/>
                  <a:pt x="125" y="138"/>
                  <a:pt x="125" y="138"/>
                </a:cubicBezTo>
                <a:cubicBezTo>
                  <a:pt x="132" y="138"/>
                  <a:pt x="138" y="133"/>
                  <a:pt x="138" y="126"/>
                </a:cubicBezTo>
                <a:cubicBezTo>
                  <a:pt x="138" y="126"/>
                  <a:pt x="139" y="118"/>
                  <a:pt x="139" y="110"/>
                </a:cubicBezTo>
                <a:cubicBezTo>
                  <a:pt x="139" y="101"/>
                  <a:pt x="138" y="93"/>
                  <a:pt x="138" y="93"/>
                </a:cubicBezTo>
                <a:cubicBezTo>
                  <a:pt x="138" y="87"/>
                  <a:pt x="132" y="81"/>
                  <a:pt x="125" y="81"/>
                </a:cubicBezTo>
                <a:close/>
                <a:moveTo>
                  <a:pt x="74" y="95"/>
                </a:moveTo>
                <a:cubicBezTo>
                  <a:pt x="68" y="95"/>
                  <a:pt x="68" y="95"/>
                  <a:pt x="68" y="95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1" y="95"/>
                  <a:pt x="61" y="95"/>
                  <a:pt x="61" y="95"/>
                </a:cubicBezTo>
                <a:cubicBezTo>
                  <a:pt x="55" y="95"/>
                  <a:pt x="55" y="95"/>
                  <a:pt x="55" y="95"/>
                </a:cubicBezTo>
                <a:cubicBezTo>
                  <a:pt x="55" y="90"/>
                  <a:pt x="55" y="90"/>
                  <a:pt x="55" y="90"/>
                </a:cubicBezTo>
                <a:cubicBezTo>
                  <a:pt x="74" y="90"/>
                  <a:pt x="74" y="90"/>
                  <a:pt x="74" y="90"/>
                </a:cubicBezTo>
                <a:lnTo>
                  <a:pt x="74" y="95"/>
                </a:lnTo>
                <a:close/>
                <a:moveTo>
                  <a:pt x="91" y="128"/>
                </a:moveTo>
                <a:cubicBezTo>
                  <a:pt x="85" y="128"/>
                  <a:pt x="85" y="128"/>
                  <a:pt x="85" y="128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5" y="125"/>
                  <a:pt x="82" y="128"/>
                  <a:pt x="79" y="128"/>
                </a:cubicBezTo>
                <a:cubicBezTo>
                  <a:pt x="75" y="128"/>
                  <a:pt x="75" y="125"/>
                  <a:pt x="75" y="125"/>
                </a:cubicBezTo>
                <a:cubicBezTo>
                  <a:pt x="75" y="99"/>
                  <a:pt x="75" y="99"/>
                  <a:pt x="75" y="99"/>
                </a:cubicBezTo>
                <a:cubicBezTo>
                  <a:pt x="80" y="99"/>
                  <a:pt x="80" y="99"/>
                  <a:pt x="80" y="99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0" y="123"/>
                  <a:pt x="80" y="125"/>
                  <a:pt x="82" y="125"/>
                </a:cubicBezTo>
                <a:cubicBezTo>
                  <a:pt x="84" y="125"/>
                  <a:pt x="85" y="123"/>
                  <a:pt x="85" y="123"/>
                </a:cubicBezTo>
                <a:cubicBezTo>
                  <a:pt x="85" y="99"/>
                  <a:pt x="85" y="99"/>
                  <a:pt x="85" y="99"/>
                </a:cubicBezTo>
                <a:cubicBezTo>
                  <a:pt x="91" y="99"/>
                  <a:pt x="91" y="99"/>
                  <a:pt x="91" y="99"/>
                </a:cubicBezTo>
                <a:lnTo>
                  <a:pt x="91" y="128"/>
                </a:lnTo>
                <a:close/>
                <a:moveTo>
                  <a:pt x="111" y="122"/>
                </a:moveTo>
                <a:cubicBezTo>
                  <a:pt x="111" y="122"/>
                  <a:pt x="111" y="128"/>
                  <a:pt x="106" y="128"/>
                </a:cubicBezTo>
                <a:cubicBezTo>
                  <a:pt x="103" y="128"/>
                  <a:pt x="102" y="127"/>
                  <a:pt x="101" y="126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95" y="128"/>
                  <a:pt x="95" y="128"/>
                  <a:pt x="95" y="128"/>
                </a:cubicBezTo>
                <a:cubicBezTo>
                  <a:pt x="95" y="90"/>
                  <a:pt x="95" y="90"/>
                  <a:pt x="95" y="90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2" y="101"/>
                  <a:pt x="104" y="99"/>
                  <a:pt x="106" y="99"/>
                </a:cubicBezTo>
                <a:cubicBezTo>
                  <a:pt x="110" y="99"/>
                  <a:pt x="111" y="102"/>
                  <a:pt x="111" y="106"/>
                </a:cubicBezTo>
                <a:cubicBezTo>
                  <a:pt x="111" y="110"/>
                  <a:pt x="111" y="122"/>
                  <a:pt x="111" y="122"/>
                </a:cubicBezTo>
                <a:close/>
                <a:moveTo>
                  <a:pt x="132" y="106"/>
                </a:moveTo>
                <a:cubicBezTo>
                  <a:pt x="132" y="115"/>
                  <a:pt x="132" y="115"/>
                  <a:pt x="132" y="115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1"/>
                  <a:pt x="121" y="124"/>
                  <a:pt x="123" y="124"/>
                </a:cubicBezTo>
                <a:cubicBezTo>
                  <a:pt x="126" y="124"/>
                  <a:pt x="126" y="121"/>
                  <a:pt x="126" y="121"/>
                </a:cubicBezTo>
                <a:cubicBezTo>
                  <a:pt x="126" y="118"/>
                  <a:pt x="126" y="118"/>
                  <a:pt x="126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23"/>
                  <a:pt x="132" y="123"/>
                  <a:pt x="132" y="123"/>
                </a:cubicBezTo>
                <a:cubicBezTo>
                  <a:pt x="132" y="123"/>
                  <a:pt x="131" y="128"/>
                  <a:pt x="124" y="128"/>
                </a:cubicBezTo>
                <a:cubicBezTo>
                  <a:pt x="117" y="128"/>
                  <a:pt x="115" y="123"/>
                  <a:pt x="115" y="123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15" y="106"/>
                  <a:pt x="115" y="99"/>
                  <a:pt x="124" y="99"/>
                </a:cubicBezTo>
                <a:cubicBezTo>
                  <a:pt x="132" y="99"/>
                  <a:pt x="132" y="106"/>
                  <a:pt x="132" y="106"/>
                </a:cubicBezTo>
                <a:close/>
              </a:path>
            </a:pathLst>
          </a:custGeom>
          <a:solidFill>
            <a:srgbClr val="073360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îŝḻîďè">
            <a:extLst>
              <a:ext uri="{FF2B5EF4-FFF2-40B4-BE49-F238E27FC236}">
                <a16:creationId xmlns:a16="http://schemas.microsoft.com/office/drawing/2014/main" id="{4BE5A7DE-1B30-4D6B-B1D1-BFB92A556BD2}"/>
              </a:ext>
            </a:extLst>
          </p:cNvPr>
          <p:cNvSpPr/>
          <p:nvPr/>
        </p:nvSpPr>
        <p:spPr bwMode="auto">
          <a:xfrm>
            <a:off x="10432386" y="5105650"/>
            <a:ext cx="319407" cy="321301"/>
          </a:xfrm>
          <a:custGeom>
            <a:avLst/>
            <a:gdLst>
              <a:gd name="T0" fmla="*/ 65 w 185"/>
              <a:gd name="T1" fmla="*/ 84 h 186"/>
              <a:gd name="T2" fmla="*/ 46 w 185"/>
              <a:gd name="T3" fmla="*/ 99 h 186"/>
              <a:gd name="T4" fmla="*/ 63 w 185"/>
              <a:gd name="T5" fmla="*/ 109 h 186"/>
              <a:gd name="T6" fmla="*/ 63 w 185"/>
              <a:gd name="T7" fmla="*/ 109 h 186"/>
              <a:gd name="T8" fmla="*/ 67 w 185"/>
              <a:gd name="T9" fmla="*/ 112 h 186"/>
              <a:gd name="T10" fmla="*/ 74 w 185"/>
              <a:gd name="T11" fmla="*/ 116 h 186"/>
              <a:gd name="T12" fmla="*/ 86 w 185"/>
              <a:gd name="T13" fmla="*/ 107 h 186"/>
              <a:gd name="T14" fmla="*/ 92 w 185"/>
              <a:gd name="T15" fmla="*/ 102 h 186"/>
              <a:gd name="T16" fmla="*/ 92 w 185"/>
              <a:gd name="T17" fmla="*/ 102 h 186"/>
              <a:gd name="T18" fmla="*/ 92 w 185"/>
              <a:gd name="T19" fmla="*/ 102 h 186"/>
              <a:gd name="T20" fmla="*/ 93 w 185"/>
              <a:gd name="T21" fmla="*/ 102 h 186"/>
              <a:gd name="T22" fmla="*/ 93 w 185"/>
              <a:gd name="T23" fmla="*/ 102 h 186"/>
              <a:gd name="T24" fmla="*/ 107 w 185"/>
              <a:gd name="T25" fmla="*/ 113 h 186"/>
              <a:gd name="T26" fmla="*/ 112 w 185"/>
              <a:gd name="T27" fmla="*/ 116 h 186"/>
              <a:gd name="T28" fmla="*/ 139 w 185"/>
              <a:gd name="T29" fmla="*/ 99 h 186"/>
              <a:gd name="T30" fmla="*/ 119 w 185"/>
              <a:gd name="T31" fmla="*/ 84 h 186"/>
              <a:gd name="T32" fmla="*/ 92 w 185"/>
              <a:gd name="T33" fmla="*/ 101 h 186"/>
              <a:gd name="T34" fmla="*/ 65 w 185"/>
              <a:gd name="T35" fmla="*/ 84 h 186"/>
              <a:gd name="T36" fmla="*/ 111 w 185"/>
              <a:gd name="T37" fmla="*/ 126 h 186"/>
              <a:gd name="T38" fmla="*/ 111 w 185"/>
              <a:gd name="T39" fmla="*/ 126 h 186"/>
              <a:gd name="T40" fmla="*/ 93 w 185"/>
              <a:gd name="T41" fmla="*/ 113 h 186"/>
              <a:gd name="T42" fmla="*/ 75 w 185"/>
              <a:gd name="T43" fmla="*/ 126 h 186"/>
              <a:gd name="T44" fmla="*/ 75 w 185"/>
              <a:gd name="T45" fmla="*/ 126 h 186"/>
              <a:gd name="T46" fmla="*/ 65 w 185"/>
              <a:gd name="T47" fmla="*/ 120 h 186"/>
              <a:gd name="T48" fmla="*/ 65 w 185"/>
              <a:gd name="T49" fmla="*/ 126 h 186"/>
              <a:gd name="T50" fmla="*/ 93 w 185"/>
              <a:gd name="T51" fmla="*/ 143 h 186"/>
              <a:gd name="T52" fmla="*/ 120 w 185"/>
              <a:gd name="T53" fmla="*/ 126 h 186"/>
              <a:gd name="T54" fmla="*/ 120 w 185"/>
              <a:gd name="T55" fmla="*/ 121 h 186"/>
              <a:gd name="T56" fmla="*/ 111 w 185"/>
              <a:gd name="T57" fmla="*/ 126 h 186"/>
              <a:gd name="T58" fmla="*/ 119 w 185"/>
              <a:gd name="T59" fmla="*/ 84 h 186"/>
              <a:gd name="T60" fmla="*/ 119 w 185"/>
              <a:gd name="T61" fmla="*/ 83 h 186"/>
              <a:gd name="T62" fmla="*/ 119 w 185"/>
              <a:gd name="T63" fmla="*/ 83 h 186"/>
              <a:gd name="T64" fmla="*/ 119 w 185"/>
              <a:gd name="T65" fmla="*/ 83 h 186"/>
              <a:gd name="T66" fmla="*/ 119 w 185"/>
              <a:gd name="T67" fmla="*/ 84 h 186"/>
              <a:gd name="T68" fmla="*/ 93 w 185"/>
              <a:gd name="T69" fmla="*/ 0 h 186"/>
              <a:gd name="T70" fmla="*/ 0 w 185"/>
              <a:gd name="T71" fmla="*/ 93 h 186"/>
              <a:gd name="T72" fmla="*/ 93 w 185"/>
              <a:gd name="T73" fmla="*/ 186 h 186"/>
              <a:gd name="T74" fmla="*/ 185 w 185"/>
              <a:gd name="T75" fmla="*/ 93 h 186"/>
              <a:gd name="T76" fmla="*/ 93 w 185"/>
              <a:gd name="T77" fmla="*/ 0 h 186"/>
              <a:gd name="T78" fmla="*/ 93 w 185"/>
              <a:gd name="T79" fmla="*/ 177 h 186"/>
              <a:gd name="T80" fmla="*/ 8 w 185"/>
              <a:gd name="T81" fmla="*/ 93 h 186"/>
              <a:gd name="T82" fmla="*/ 93 w 185"/>
              <a:gd name="T83" fmla="*/ 8 h 186"/>
              <a:gd name="T84" fmla="*/ 177 w 185"/>
              <a:gd name="T85" fmla="*/ 93 h 186"/>
              <a:gd name="T86" fmla="*/ 93 w 185"/>
              <a:gd name="T87" fmla="*/ 177 h 186"/>
              <a:gd name="T88" fmla="*/ 112 w 185"/>
              <a:gd name="T89" fmla="*/ 51 h 186"/>
              <a:gd name="T90" fmla="*/ 92 w 185"/>
              <a:gd name="T91" fmla="*/ 67 h 186"/>
              <a:gd name="T92" fmla="*/ 119 w 185"/>
              <a:gd name="T93" fmla="*/ 83 h 186"/>
              <a:gd name="T94" fmla="*/ 139 w 185"/>
              <a:gd name="T95" fmla="*/ 68 h 186"/>
              <a:gd name="T96" fmla="*/ 112 w 185"/>
              <a:gd name="T97" fmla="*/ 51 h 186"/>
              <a:gd name="T98" fmla="*/ 46 w 185"/>
              <a:gd name="T99" fmla="*/ 69 h 186"/>
              <a:gd name="T100" fmla="*/ 65 w 185"/>
              <a:gd name="T101" fmla="*/ 84 h 186"/>
              <a:gd name="T102" fmla="*/ 92 w 185"/>
              <a:gd name="T103" fmla="*/ 67 h 186"/>
              <a:gd name="T104" fmla="*/ 74 w 185"/>
              <a:gd name="T105" fmla="*/ 51 h 186"/>
              <a:gd name="T106" fmla="*/ 46 w 185"/>
              <a:gd name="T107" fmla="*/ 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5" h="186">
                <a:moveTo>
                  <a:pt x="65" y="84"/>
                </a:moveTo>
                <a:cubicBezTo>
                  <a:pt x="46" y="99"/>
                  <a:pt x="46" y="99"/>
                  <a:pt x="46" y="99"/>
                </a:cubicBezTo>
                <a:cubicBezTo>
                  <a:pt x="63" y="109"/>
                  <a:pt x="63" y="109"/>
                  <a:pt x="63" y="109"/>
                </a:cubicBezTo>
                <a:cubicBezTo>
                  <a:pt x="63" y="109"/>
                  <a:pt x="63" y="109"/>
                  <a:pt x="63" y="109"/>
                </a:cubicBezTo>
                <a:cubicBezTo>
                  <a:pt x="67" y="112"/>
                  <a:pt x="67" y="112"/>
                  <a:pt x="67" y="112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39" y="99"/>
                  <a:pt x="139" y="99"/>
                  <a:pt x="139" y="99"/>
                </a:cubicBezTo>
                <a:cubicBezTo>
                  <a:pt x="119" y="84"/>
                  <a:pt x="119" y="84"/>
                  <a:pt x="119" y="84"/>
                </a:cubicBezTo>
                <a:cubicBezTo>
                  <a:pt x="92" y="101"/>
                  <a:pt x="92" y="101"/>
                  <a:pt x="92" y="101"/>
                </a:cubicBezTo>
                <a:lnTo>
                  <a:pt x="65" y="84"/>
                </a:lnTo>
                <a:close/>
                <a:moveTo>
                  <a:pt x="111" y="126"/>
                </a:moveTo>
                <a:cubicBezTo>
                  <a:pt x="111" y="126"/>
                  <a:pt x="111" y="126"/>
                  <a:pt x="111" y="126"/>
                </a:cubicBezTo>
                <a:cubicBezTo>
                  <a:pt x="93" y="113"/>
                  <a:pt x="93" y="113"/>
                  <a:pt x="93" y="113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65" y="126"/>
                  <a:pt x="65" y="126"/>
                  <a:pt x="65" y="126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120" y="126"/>
                  <a:pt x="120" y="126"/>
                  <a:pt x="120" y="126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11" y="126"/>
                  <a:pt x="111" y="126"/>
                  <a:pt x="111" y="126"/>
                </a:cubicBezTo>
                <a:close/>
                <a:moveTo>
                  <a:pt x="119" y="84"/>
                </a:moveTo>
                <a:cubicBezTo>
                  <a:pt x="119" y="83"/>
                  <a:pt x="119" y="83"/>
                  <a:pt x="119" y="83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19" y="83"/>
                  <a:pt x="119" y="83"/>
                  <a:pt x="119" y="83"/>
                </a:cubicBezTo>
                <a:lnTo>
                  <a:pt x="119" y="84"/>
                </a:lnTo>
                <a:close/>
                <a:moveTo>
                  <a:pt x="93" y="0"/>
                </a:moveTo>
                <a:cubicBezTo>
                  <a:pt x="41" y="0"/>
                  <a:pt x="0" y="41"/>
                  <a:pt x="0" y="93"/>
                </a:cubicBezTo>
                <a:cubicBezTo>
                  <a:pt x="0" y="144"/>
                  <a:pt x="41" y="186"/>
                  <a:pt x="93" y="186"/>
                </a:cubicBezTo>
                <a:cubicBezTo>
                  <a:pt x="144" y="186"/>
                  <a:pt x="185" y="144"/>
                  <a:pt x="185" y="93"/>
                </a:cubicBezTo>
                <a:cubicBezTo>
                  <a:pt x="185" y="41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6" y="177"/>
                  <a:pt x="8" y="139"/>
                  <a:pt x="8" y="93"/>
                </a:cubicBezTo>
                <a:cubicBezTo>
                  <a:pt x="8" y="46"/>
                  <a:pt x="46" y="8"/>
                  <a:pt x="93" y="8"/>
                </a:cubicBezTo>
                <a:cubicBezTo>
                  <a:pt x="139" y="8"/>
                  <a:pt x="177" y="46"/>
                  <a:pt x="177" y="93"/>
                </a:cubicBezTo>
                <a:cubicBezTo>
                  <a:pt x="177" y="139"/>
                  <a:pt x="139" y="177"/>
                  <a:pt x="93" y="177"/>
                </a:cubicBezTo>
                <a:close/>
                <a:moveTo>
                  <a:pt x="112" y="51"/>
                </a:moveTo>
                <a:cubicBezTo>
                  <a:pt x="92" y="67"/>
                  <a:pt x="92" y="67"/>
                  <a:pt x="92" y="67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39" y="68"/>
                  <a:pt x="139" y="68"/>
                  <a:pt x="139" y="68"/>
                </a:cubicBezTo>
                <a:lnTo>
                  <a:pt x="112" y="51"/>
                </a:lnTo>
                <a:close/>
                <a:moveTo>
                  <a:pt x="46" y="69"/>
                </a:moveTo>
                <a:cubicBezTo>
                  <a:pt x="65" y="84"/>
                  <a:pt x="65" y="84"/>
                  <a:pt x="65" y="84"/>
                </a:cubicBezTo>
                <a:cubicBezTo>
                  <a:pt x="92" y="67"/>
                  <a:pt x="92" y="67"/>
                  <a:pt x="92" y="67"/>
                </a:cubicBezTo>
                <a:cubicBezTo>
                  <a:pt x="74" y="51"/>
                  <a:pt x="74" y="51"/>
                  <a:pt x="74" y="5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073360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ṣḻíḑé">
            <a:extLst>
              <a:ext uri="{FF2B5EF4-FFF2-40B4-BE49-F238E27FC236}">
                <a16:creationId xmlns:a16="http://schemas.microsoft.com/office/drawing/2014/main" id="{781C5573-8F4A-4A41-8F42-152C894CFD60}"/>
              </a:ext>
            </a:extLst>
          </p:cNvPr>
          <p:cNvSpPr/>
          <p:nvPr/>
        </p:nvSpPr>
        <p:spPr bwMode="auto">
          <a:xfrm>
            <a:off x="10015032" y="5103757"/>
            <a:ext cx="321301" cy="321301"/>
          </a:xfrm>
          <a:custGeom>
            <a:avLst/>
            <a:gdLst>
              <a:gd name="T0" fmla="*/ 93 w 186"/>
              <a:gd name="T1" fmla="*/ 42 h 186"/>
              <a:gd name="T2" fmla="*/ 42 w 186"/>
              <a:gd name="T3" fmla="*/ 93 h 186"/>
              <a:gd name="T4" fmla="*/ 93 w 186"/>
              <a:gd name="T5" fmla="*/ 144 h 186"/>
              <a:gd name="T6" fmla="*/ 144 w 186"/>
              <a:gd name="T7" fmla="*/ 93 h 186"/>
              <a:gd name="T8" fmla="*/ 93 w 186"/>
              <a:gd name="T9" fmla="*/ 42 h 186"/>
              <a:gd name="T10" fmla="*/ 93 w 186"/>
              <a:gd name="T11" fmla="*/ 51 h 186"/>
              <a:gd name="T12" fmla="*/ 119 w 186"/>
              <a:gd name="T13" fmla="*/ 60 h 186"/>
              <a:gd name="T14" fmla="*/ 97 w 186"/>
              <a:gd name="T15" fmla="*/ 74 h 186"/>
              <a:gd name="T16" fmla="*/ 80 w 186"/>
              <a:gd name="T17" fmla="*/ 53 h 186"/>
              <a:gd name="T18" fmla="*/ 93 w 186"/>
              <a:gd name="T19" fmla="*/ 51 h 186"/>
              <a:gd name="T20" fmla="*/ 72 w 186"/>
              <a:gd name="T21" fmla="*/ 57 h 186"/>
              <a:gd name="T22" fmla="*/ 89 w 186"/>
              <a:gd name="T23" fmla="*/ 78 h 186"/>
              <a:gd name="T24" fmla="*/ 52 w 186"/>
              <a:gd name="T25" fmla="*/ 85 h 186"/>
              <a:gd name="T26" fmla="*/ 72 w 186"/>
              <a:gd name="T27" fmla="*/ 57 h 186"/>
              <a:gd name="T28" fmla="*/ 51 w 186"/>
              <a:gd name="T29" fmla="*/ 93 h 186"/>
              <a:gd name="T30" fmla="*/ 93 w 186"/>
              <a:gd name="T31" fmla="*/ 85 h 186"/>
              <a:gd name="T32" fmla="*/ 97 w 186"/>
              <a:gd name="T33" fmla="*/ 94 h 186"/>
              <a:gd name="T34" fmla="*/ 62 w 186"/>
              <a:gd name="T35" fmla="*/ 122 h 186"/>
              <a:gd name="T36" fmla="*/ 51 w 186"/>
              <a:gd name="T37" fmla="*/ 93 h 186"/>
              <a:gd name="T38" fmla="*/ 93 w 186"/>
              <a:gd name="T39" fmla="*/ 135 h 186"/>
              <a:gd name="T40" fmla="*/ 69 w 186"/>
              <a:gd name="T41" fmla="*/ 128 h 186"/>
              <a:gd name="T42" fmla="*/ 100 w 186"/>
              <a:gd name="T43" fmla="*/ 101 h 186"/>
              <a:gd name="T44" fmla="*/ 106 w 186"/>
              <a:gd name="T45" fmla="*/ 133 h 186"/>
              <a:gd name="T46" fmla="*/ 93 w 186"/>
              <a:gd name="T47" fmla="*/ 135 h 186"/>
              <a:gd name="T48" fmla="*/ 114 w 186"/>
              <a:gd name="T49" fmla="*/ 130 h 186"/>
              <a:gd name="T50" fmla="*/ 108 w 186"/>
              <a:gd name="T51" fmla="*/ 99 h 186"/>
              <a:gd name="T52" fmla="*/ 123 w 186"/>
              <a:gd name="T53" fmla="*/ 97 h 186"/>
              <a:gd name="T54" fmla="*/ 135 w 186"/>
              <a:gd name="T55" fmla="*/ 99 h 186"/>
              <a:gd name="T56" fmla="*/ 114 w 186"/>
              <a:gd name="T57" fmla="*/ 130 h 186"/>
              <a:gd name="T58" fmla="*/ 123 w 186"/>
              <a:gd name="T59" fmla="*/ 89 h 186"/>
              <a:gd name="T60" fmla="*/ 105 w 186"/>
              <a:gd name="T61" fmla="*/ 91 h 186"/>
              <a:gd name="T62" fmla="*/ 101 w 186"/>
              <a:gd name="T63" fmla="*/ 82 h 186"/>
              <a:gd name="T64" fmla="*/ 126 w 186"/>
              <a:gd name="T65" fmla="*/ 66 h 186"/>
              <a:gd name="T66" fmla="*/ 135 w 186"/>
              <a:gd name="T67" fmla="*/ 90 h 186"/>
              <a:gd name="T68" fmla="*/ 123 w 186"/>
              <a:gd name="T69" fmla="*/ 89 h 186"/>
              <a:gd name="T70" fmla="*/ 93 w 186"/>
              <a:gd name="T71" fmla="*/ 0 h 186"/>
              <a:gd name="T72" fmla="*/ 0 w 186"/>
              <a:gd name="T73" fmla="*/ 93 h 186"/>
              <a:gd name="T74" fmla="*/ 93 w 186"/>
              <a:gd name="T75" fmla="*/ 186 h 186"/>
              <a:gd name="T76" fmla="*/ 186 w 186"/>
              <a:gd name="T77" fmla="*/ 93 h 186"/>
              <a:gd name="T78" fmla="*/ 93 w 186"/>
              <a:gd name="T79" fmla="*/ 0 h 186"/>
              <a:gd name="T80" fmla="*/ 93 w 186"/>
              <a:gd name="T81" fmla="*/ 177 h 186"/>
              <a:gd name="T82" fmla="*/ 9 w 186"/>
              <a:gd name="T83" fmla="*/ 93 h 186"/>
              <a:gd name="T84" fmla="*/ 93 w 186"/>
              <a:gd name="T85" fmla="*/ 9 h 186"/>
              <a:gd name="T86" fmla="*/ 177 w 186"/>
              <a:gd name="T87" fmla="*/ 93 h 186"/>
              <a:gd name="T88" fmla="*/ 93 w 186"/>
              <a:gd name="T89" fmla="*/ 177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6" h="186">
                <a:moveTo>
                  <a:pt x="93" y="42"/>
                </a:moveTo>
                <a:cubicBezTo>
                  <a:pt x="65" y="42"/>
                  <a:pt x="42" y="65"/>
                  <a:pt x="42" y="93"/>
                </a:cubicBezTo>
                <a:cubicBezTo>
                  <a:pt x="42" y="121"/>
                  <a:pt x="65" y="144"/>
                  <a:pt x="93" y="144"/>
                </a:cubicBezTo>
                <a:cubicBezTo>
                  <a:pt x="121" y="144"/>
                  <a:pt x="144" y="121"/>
                  <a:pt x="144" y="93"/>
                </a:cubicBezTo>
                <a:cubicBezTo>
                  <a:pt x="144" y="65"/>
                  <a:pt x="121" y="42"/>
                  <a:pt x="93" y="42"/>
                </a:cubicBezTo>
                <a:close/>
                <a:moveTo>
                  <a:pt x="93" y="51"/>
                </a:moveTo>
                <a:cubicBezTo>
                  <a:pt x="103" y="51"/>
                  <a:pt x="112" y="54"/>
                  <a:pt x="119" y="60"/>
                </a:cubicBezTo>
                <a:cubicBezTo>
                  <a:pt x="113" y="66"/>
                  <a:pt x="105" y="71"/>
                  <a:pt x="97" y="74"/>
                </a:cubicBezTo>
                <a:cubicBezTo>
                  <a:pt x="92" y="66"/>
                  <a:pt x="87" y="59"/>
                  <a:pt x="80" y="53"/>
                </a:cubicBezTo>
                <a:cubicBezTo>
                  <a:pt x="84" y="52"/>
                  <a:pt x="89" y="51"/>
                  <a:pt x="93" y="51"/>
                </a:cubicBezTo>
                <a:close/>
                <a:moveTo>
                  <a:pt x="72" y="57"/>
                </a:moveTo>
                <a:cubicBezTo>
                  <a:pt x="79" y="63"/>
                  <a:pt x="84" y="70"/>
                  <a:pt x="89" y="78"/>
                </a:cubicBezTo>
                <a:cubicBezTo>
                  <a:pt x="77" y="82"/>
                  <a:pt x="65" y="85"/>
                  <a:pt x="52" y="85"/>
                </a:cubicBezTo>
                <a:cubicBezTo>
                  <a:pt x="54" y="73"/>
                  <a:pt x="62" y="62"/>
                  <a:pt x="72" y="57"/>
                </a:cubicBezTo>
                <a:close/>
                <a:moveTo>
                  <a:pt x="51" y="93"/>
                </a:moveTo>
                <a:cubicBezTo>
                  <a:pt x="66" y="93"/>
                  <a:pt x="80" y="90"/>
                  <a:pt x="93" y="85"/>
                </a:cubicBezTo>
                <a:cubicBezTo>
                  <a:pt x="95" y="88"/>
                  <a:pt x="96" y="91"/>
                  <a:pt x="97" y="94"/>
                </a:cubicBezTo>
                <a:cubicBezTo>
                  <a:pt x="83" y="99"/>
                  <a:pt x="71" y="109"/>
                  <a:pt x="62" y="122"/>
                </a:cubicBezTo>
                <a:cubicBezTo>
                  <a:pt x="55" y="114"/>
                  <a:pt x="51" y="104"/>
                  <a:pt x="51" y="93"/>
                </a:cubicBezTo>
                <a:close/>
                <a:moveTo>
                  <a:pt x="93" y="135"/>
                </a:moveTo>
                <a:cubicBezTo>
                  <a:pt x="84" y="135"/>
                  <a:pt x="76" y="132"/>
                  <a:pt x="69" y="128"/>
                </a:cubicBezTo>
                <a:cubicBezTo>
                  <a:pt x="76" y="116"/>
                  <a:pt x="87" y="106"/>
                  <a:pt x="100" y="101"/>
                </a:cubicBezTo>
                <a:cubicBezTo>
                  <a:pt x="104" y="112"/>
                  <a:pt x="105" y="122"/>
                  <a:pt x="106" y="133"/>
                </a:cubicBezTo>
                <a:cubicBezTo>
                  <a:pt x="102" y="135"/>
                  <a:pt x="97" y="135"/>
                  <a:pt x="93" y="135"/>
                </a:cubicBezTo>
                <a:close/>
                <a:moveTo>
                  <a:pt x="114" y="130"/>
                </a:moveTo>
                <a:cubicBezTo>
                  <a:pt x="113" y="119"/>
                  <a:pt x="112" y="109"/>
                  <a:pt x="108" y="99"/>
                </a:cubicBezTo>
                <a:cubicBezTo>
                  <a:pt x="113" y="98"/>
                  <a:pt x="118" y="97"/>
                  <a:pt x="123" y="97"/>
                </a:cubicBezTo>
                <a:cubicBezTo>
                  <a:pt x="127" y="97"/>
                  <a:pt x="131" y="98"/>
                  <a:pt x="135" y="99"/>
                </a:cubicBezTo>
                <a:cubicBezTo>
                  <a:pt x="133" y="112"/>
                  <a:pt x="125" y="123"/>
                  <a:pt x="114" y="130"/>
                </a:cubicBezTo>
                <a:close/>
                <a:moveTo>
                  <a:pt x="123" y="89"/>
                </a:moveTo>
                <a:cubicBezTo>
                  <a:pt x="117" y="89"/>
                  <a:pt x="111" y="90"/>
                  <a:pt x="105" y="91"/>
                </a:cubicBezTo>
                <a:cubicBezTo>
                  <a:pt x="104" y="88"/>
                  <a:pt x="103" y="85"/>
                  <a:pt x="101" y="82"/>
                </a:cubicBezTo>
                <a:cubicBezTo>
                  <a:pt x="110" y="78"/>
                  <a:pt x="118" y="72"/>
                  <a:pt x="126" y="66"/>
                </a:cubicBezTo>
                <a:cubicBezTo>
                  <a:pt x="131" y="73"/>
                  <a:pt x="134" y="81"/>
                  <a:pt x="135" y="90"/>
                </a:cubicBezTo>
                <a:cubicBezTo>
                  <a:pt x="131" y="89"/>
                  <a:pt x="127" y="89"/>
                  <a:pt x="123" y="89"/>
                </a:cubicBezTo>
                <a:close/>
                <a:moveTo>
                  <a:pt x="93" y="0"/>
                </a:moveTo>
                <a:cubicBezTo>
                  <a:pt x="42" y="0"/>
                  <a:pt x="0" y="42"/>
                  <a:pt x="0" y="93"/>
                </a:cubicBezTo>
                <a:cubicBezTo>
                  <a:pt x="0" y="144"/>
                  <a:pt x="42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2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6" y="177"/>
                  <a:pt x="9" y="140"/>
                  <a:pt x="9" y="93"/>
                </a:cubicBezTo>
                <a:cubicBezTo>
                  <a:pt x="9" y="47"/>
                  <a:pt x="46" y="9"/>
                  <a:pt x="93" y="9"/>
                </a:cubicBezTo>
                <a:cubicBezTo>
                  <a:pt x="140" y="9"/>
                  <a:pt x="177" y="47"/>
                  <a:pt x="177" y="93"/>
                </a:cubicBezTo>
                <a:cubicBezTo>
                  <a:pt x="177" y="140"/>
                  <a:pt x="140" y="177"/>
                  <a:pt x="93" y="177"/>
                </a:cubicBezTo>
                <a:close/>
              </a:path>
            </a:pathLst>
          </a:custGeom>
          <a:solidFill>
            <a:srgbClr val="073360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iSliḋe">
            <a:extLst>
              <a:ext uri="{FF2B5EF4-FFF2-40B4-BE49-F238E27FC236}">
                <a16:creationId xmlns:a16="http://schemas.microsoft.com/office/drawing/2014/main" id="{D24D32DD-164E-48E0-9ED9-012AAC8D5614}"/>
              </a:ext>
            </a:extLst>
          </p:cNvPr>
          <p:cNvSpPr/>
          <p:nvPr/>
        </p:nvSpPr>
        <p:spPr bwMode="auto">
          <a:xfrm>
            <a:off x="9597459" y="5103756"/>
            <a:ext cx="321301" cy="321301"/>
          </a:xfrm>
          <a:custGeom>
            <a:avLst/>
            <a:gdLst>
              <a:gd name="T0" fmla="*/ 75 w 186"/>
              <a:gd name="T1" fmla="*/ 75 h 186"/>
              <a:gd name="T2" fmla="*/ 82 w 186"/>
              <a:gd name="T3" fmla="*/ 43 h 186"/>
              <a:gd name="T4" fmla="*/ 72 w 186"/>
              <a:gd name="T5" fmla="*/ 55 h 186"/>
              <a:gd name="T6" fmla="*/ 61 w 186"/>
              <a:gd name="T7" fmla="*/ 43 h 186"/>
              <a:gd name="T8" fmla="*/ 69 w 186"/>
              <a:gd name="T9" fmla="*/ 75 h 186"/>
              <a:gd name="T10" fmla="*/ 91 w 186"/>
              <a:gd name="T11" fmla="*/ 76 h 186"/>
              <a:gd name="T12" fmla="*/ 98 w 186"/>
              <a:gd name="T13" fmla="*/ 57 h 186"/>
              <a:gd name="T14" fmla="*/ 89 w 186"/>
              <a:gd name="T15" fmla="*/ 50 h 186"/>
              <a:gd name="T16" fmla="*/ 82 w 186"/>
              <a:gd name="T17" fmla="*/ 69 h 186"/>
              <a:gd name="T18" fmla="*/ 88 w 186"/>
              <a:gd name="T19" fmla="*/ 57 h 186"/>
              <a:gd name="T20" fmla="*/ 93 w 186"/>
              <a:gd name="T21" fmla="*/ 57 h 186"/>
              <a:gd name="T22" fmla="*/ 90 w 186"/>
              <a:gd name="T23" fmla="*/ 72 h 186"/>
              <a:gd name="T24" fmla="*/ 88 w 186"/>
              <a:gd name="T25" fmla="*/ 57 h 186"/>
              <a:gd name="T26" fmla="*/ 113 w 186"/>
              <a:gd name="T27" fmla="*/ 73 h 186"/>
              <a:gd name="T28" fmla="*/ 119 w 186"/>
              <a:gd name="T29" fmla="*/ 75 h 186"/>
              <a:gd name="T30" fmla="*/ 113 w 186"/>
              <a:gd name="T31" fmla="*/ 50 h 186"/>
              <a:gd name="T32" fmla="*/ 110 w 186"/>
              <a:gd name="T33" fmla="*/ 72 h 186"/>
              <a:gd name="T34" fmla="*/ 108 w 186"/>
              <a:gd name="T35" fmla="*/ 50 h 186"/>
              <a:gd name="T36" fmla="*/ 103 w 186"/>
              <a:gd name="T37" fmla="*/ 72 h 186"/>
              <a:gd name="T38" fmla="*/ 103 w 186"/>
              <a:gd name="T39" fmla="*/ 104 h 186"/>
              <a:gd name="T40" fmla="*/ 101 w 186"/>
              <a:gd name="T41" fmla="*/ 123 h 186"/>
              <a:gd name="T42" fmla="*/ 106 w 186"/>
              <a:gd name="T43" fmla="*/ 121 h 186"/>
              <a:gd name="T44" fmla="*/ 103 w 186"/>
              <a:gd name="T45" fmla="*/ 104 h 186"/>
              <a:gd name="T46" fmla="*/ 0 w 186"/>
              <a:gd name="T47" fmla="*/ 93 h 186"/>
              <a:gd name="T48" fmla="*/ 186 w 186"/>
              <a:gd name="T49" fmla="*/ 93 h 186"/>
              <a:gd name="T50" fmla="*/ 93 w 186"/>
              <a:gd name="T51" fmla="*/ 177 h 186"/>
              <a:gd name="T52" fmla="*/ 93 w 186"/>
              <a:gd name="T53" fmla="*/ 8 h 186"/>
              <a:gd name="T54" fmla="*/ 93 w 186"/>
              <a:gd name="T55" fmla="*/ 177 h 186"/>
              <a:gd name="T56" fmla="*/ 121 w 186"/>
              <a:gd name="T57" fmla="*/ 107 h 186"/>
              <a:gd name="T58" fmla="*/ 126 w 186"/>
              <a:gd name="T59" fmla="*/ 110 h 186"/>
              <a:gd name="T60" fmla="*/ 123 w 186"/>
              <a:gd name="T61" fmla="*/ 104 h 186"/>
              <a:gd name="T62" fmla="*/ 93 w 186"/>
              <a:gd name="T63" fmla="*/ 80 h 186"/>
              <a:gd name="T64" fmla="*/ 48 w 186"/>
              <a:gd name="T65" fmla="*/ 93 h 186"/>
              <a:gd name="T66" fmla="*/ 48 w 186"/>
              <a:gd name="T67" fmla="*/ 126 h 186"/>
              <a:gd name="T68" fmla="*/ 93 w 186"/>
              <a:gd name="T69" fmla="*/ 139 h 186"/>
              <a:gd name="T70" fmla="*/ 138 w 186"/>
              <a:gd name="T71" fmla="*/ 126 h 186"/>
              <a:gd name="T72" fmla="*/ 138 w 186"/>
              <a:gd name="T73" fmla="*/ 93 h 186"/>
              <a:gd name="T74" fmla="*/ 74 w 186"/>
              <a:gd name="T75" fmla="*/ 95 h 186"/>
              <a:gd name="T76" fmla="*/ 68 w 186"/>
              <a:gd name="T77" fmla="*/ 128 h 186"/>
              <a:gd name="T78" fmla="*/ 61 w 186"/>
              <a:gd name="T79" fmla="*/ 95 h 186"/>
              <a:gd name="T80" fmla="*/ 55 w 186"/>
              <a:gd name="T81" fmla="*/ 90 h 186"/>
              <a:gd name="T82" fmla="*/ 74 w 186"/>
              <a:gd name="T83" fmla="*/ 95 h 186"/>
              <a:gd name="T84" fmla="*/ 85 w 186"/>
              <a:gd name="T85" fmla="*/ 128 h 186"/>
              <a:gd name="T86" fmla="*/ 79 w 186"/>
              <a:gd name="T87" fmla="*/ 128 h 186"/>
              <a:gd name="T88" fmla="*/ 75 w 186"/>
              <a:gd name="T89" fmla="*/ 99 h 186"/>
              <a:gd name="T90" fmla="*/ 80 w 186"/>
              <a:gd name="T91" fmla="*/ 123 h 186"/>
              <a:gd name="T92" fmla="*/ 85 w 186"/>
              <a:gd name="T93" fmla="*/ 123 h 186"/>
              <a:gd name="T94" fmla="*/ 91 w 186"/>
              <a:gd name="T95" fmla="*/ 99 h 186"/>
              <a:gd name="T96" fmla="*/ 111 w 186"/>
              <a:gd name="T97" fmla="*/ 122 h 186"/>
              <a:gd name="T98" fmla="*/ 101 w 186"/>
              <a:gd name="T99" fmla="*/ 126 h 186"/>
              <a:gd name="T100" fmla="*/ 95 w 186"/>
              <a:gd name="T101" fmla="*/ 128 h 186"/>
              <a:gd name="T102" fmla="*/ 101 w 186"/>
              <a:gd name="T103" fmla="*/ 90 h 186"/>
              <a:gd name="T104" fmla="*/ 106 w 186"/>
              <a:gd name="T105" fmla="*/ 99 h 186"/>
              <a:gd name="T106" fmla="*/ 111 w 186"/>
              <a:gd name="T107" fmla="*/ 122 h 186"/>
              <a:gd name="T108" fmla="*/ 132 w 186"/>
              <a:gd name="T109" fmla="*/ 115 h 186"/>
              <a:gd name="T110" fmla="*/ 121 w 186"/>
              <a:gd name="T111" fmla="*/ 121 h 186"/>
              <a:gd name="T112" fmla="*/ 126 w 186"/>
              <a:gd name="T113" fmla="*/ 121 h 186"/>
              <a:gd name="T114" fmla="*/ 132 w 186"/>
              <a:gd name="T115" fmla="*/ 118 h 186"/>
              <a:gd name="T116" fmla="*/ 124 w 186"/>
              <a:gd name="T117" fmla="*/ 128 h 186"/>
              <a:gd name="T118" fmla="*/ 115 w 186"/>
              <a:gd name="T119" fmla="*/ 106 h 186"/>
              <a:gd name="T120" fmla="*/ 132 w 186"/>
              <a:gd name="T121" fmla="*/ 10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6" h="186">
                <a:moveTo>
                  <a:pt x="69" y="75"/>
                </a:moveTo>
                <a:cubicBezTo>
                  <a:pt x="75" y="75"/>
                  <a:pt x="75" y="75"/>
                  <a:pt x="75" y="75"/>
                </a:cubicBezTo>
                <a:cubicBezTo>
                  <a:pt x="75" y="62"/>
                  <a:pt x="75" y="62"/>
                  <a:pt x="75" y="62"/>
                </a:cubicBezTo>
                <a:cubicBezTo>
                  <a:pt x="82" y="43"/>
                  <a:pt x="82" y="43"/>
                  <a:pt x="82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2" y="55"/>
                  <a:pt x="72" y="55"/>
                  <a:pt x="72" y="55"/>
                </a:cubicBezTo>
                <a:cubicBezTo>
                  <a:pt x="68" y="43"/>
                  <a:pt x="68" y="43"/>
                  <a:pt x="68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9" y="62"/>
                  <a:pt x="69" y="62"/>
                  <a:pt x="69" y="62"/>
                </a:cubicBezTo>
                <a:lnTo>
                  <a:pt x="69" y="75"/>
                </a:lnTo>
                <a:close/>
                <a:moveTo>
                  <a:pt x="89" y="76"/>
                </a:moveTo>
                <a:cubicBezTo>
                  <a:pt x="91" y="76"/>
                  <a:pt x="91" y="76"/>
                  <a:pt x="91" y="76"/>
                </a:cubicBezTo>
                <a:cubicBezTo>
                  <a:pt x="95" y="76"/>
                  <a:pt x="98" y="72"/>
                  <a:pt x="98" y="69"/>
                </a:cubicBezTo>
                <a:cubicBezTo>
                  <a:pt x="98" y="57"/>
                  <a:pt x="98" y="57"/>
                  <a:pt x="98" y="57"/>
                </a:cubicBezTo>
                <a:cubicBezTo>
                  <a:pt x="98" y="54"/>
                  <a:pt x="95" y="50"/>
                  <a:pt x="91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5" y="50"/>
                  <a:pt x="82" y="54"/>
                  <a:pt x="82" y="57"/>
                </a:cubicBezTo>
                <a:cubicBezTo>
                  <a:pt x="82" y="69"/>
                  <a:pt x="82" y="69"/>
                  <a:pt x="82" y="69"/>
                </a:cubicBezTo>
                <a:cubicBezTo>
                  <a:pt x="82" y="72"/>
                  <a:pt x="85" y="76"/>
                  <a:pt x="89" y="76"/>
                </a:cubicBezTo>
                <a:close/>
                <a:moveTo>
                  <a:pt x="88" y="57"/>
                </a:moveTo>
                <a:cubicBezTo>
                  <a:pt x="88" y="56"/>
                  <a:pt x="89" y="54"/>
                  <a:pt x="90" y="54"/>
                </a:cubicBezTo>
                <a:cubicBezTo>
                  <a:pt x="92" y="54"/>
                  <a:pt x="93" y="56"/>
                  <a:pt x="93" y="57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70"/>
                  <a:pt x="92" y="72"/>
                  <a:pt x="90" y="72"/>
                </a:cubicBezTo>
                <a:cubicBezTo>
                  <a:pt x="89" y="72"/>
                  <a:pt x="88" y="70"/>
                  <a:pt x="88" y="69"/>
                </a:cubicBezTo>
                <a:lnTo>
                  <a:pt x="88" y="57"/>
                </a:lnTo>
                <a:close/>
                <a:moveTo>
                  <a:pt x="107" y="76"/>
                </a:moveTo>
                <a:cubicBezTo>
                  <a:pt x="110" y="76"/>
                  <a:pt x="113" y="73"/>
                  <a:pt x="113" y="73"/>
                </a:cubicBezTo>
                <a:cubicBezTo>
                  <a:pt x="113" y="75"/>
                  <a:pt x="113" y="75"/>
                  <a:pt x="113" y="75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3" y="69"/>
                  <a:pt x="112" y="72"/>
                  <a:pt x="110" y="72"/>
                </a:cubicBezTo>
                <a:cubicBezTo>
                  <a:pt x="108" y="72"/>
                  <a:pt x="108" y="70"/>
                  <a:pt x="108" y="70"/>
                </a:cubicBezTo>
                <a:cubicBezTo>
                  <a:pt x="108" y="50"/>
                  <a:pt x="108" y="50"/>
                  <a:pt x="108" y="50"/>
                </a:cubicBezTo>
                <a:cubicBezTo>
                  <a:pt x="103" y="50"/>
                  <a:pt x="103" y="50"/>
                  <a:pt x="103" y="50"/>
                </a:cubicBezTo>
                <a:cubicBezTo>
                  <a:pt x="103" y="72"/>
                  <a:pt x="103" y="72"/>
                  <a:pt x="103" y="72"/>
                </a:cubicBezTo>
                <a:cubicBezTo>
                  <a:pt x="103" y="72"/>
                  <a:pt x="103" y="76"/>
                  <a:pt x="107" y="76"/>
                </a:cubicBezTo>
                <a:close/>
                <a:moveTo>
                  <a:pt x="103" y="104"/>
                </a:moveTo>
                <a:cubicBezTo>
                  <a:pt x="102" y="104"/>
                  <a:pt x="101" y="104"/>
                  <a:pt x="101" y="105"/>
                </a:cubicBezTo>
                <a:cubicBezTo>
                  <a:pt x="101" y="123"/>
                  <a:pt x="101" y="123"/>
                  <a:pt x="101" y="123"/>
                </a:cubicBezTo>
                <a:cubicBezTo>
                  <a:pt x="101" y="123"/>
                  <a:pt x="102" y="124"/>
                  <a:pt x="103" y="124"/>
                </a:cubicBezTo>
                <a:cubicBezTo>
                  <a:pt x="106" y="124"/>
                  <a:pt x="106" y="121"/>
                  <a:pt x="106" y="121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6" y="107"/>
                  <a:pt x="105" y="104"/>
                  <a:pt x="103" y="104"/>
                </a:cubicBezTo>
                <a:close/>
                <a:moveTo>
                  <a:pt x="93" y="0"/>
                </a:moveTo>
                <a:cubicBezTo>
                  <a:pt x="42" y="0"/>
                  <a:pt x="0" y="41"/>
                  <a:pt x="0" y="93"/>
                </a:cubicBezTo>
                <a:cubicBezTo>
                  <a:pt x="0" y="144"/>
                  <a:pt x="42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1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6" y="177"/>
                  <a:pt x="9" y="139"/>
                  <a:pt x="9" y="93"/>
                </a:cubicBezTo>
                <a:cubicBezTo>
                  <a:pt x="9" y="46"/>
                  <a:pt x="46" y="8"/>
                  <a:pt x="93" y="8"/>
                </a:cubicBezTo>
                <a:cubicBezTo>
                  <a:pt x="140" y="8"/>
                  <a:pt x="177" y="46"/>
                  <a:pt x="177" y="93"/>
                </a:cubicBezTo>
                <a:cubicBezTo>
                  <a:pt x="177" y="139"/>
                  <a:pt x="140" y="177"/>
                  <a:pt x="93" y="177"/>
                </a:cubicBezTo>
                <a:close/>
                <a:moveTo>
                  <a:pt x="123" y="104"/>
                </a:moveTo>
                <a:cubicBezTo>
                  <a:pt x="121" y="104"/>
                  <a:pt x="121" y="107"/>
                  <a:pt x="121" y="107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6" y="107"/>
                  <a:pt x="126" y="104"/>
                  <a:pt x="123" y="104"/>
                </a:cubicBezTo>
                <a:close/>
                <a:moveTo>
                  <a:pt x="125" y="81"/>
                </a:moveTo>
                <a:cubicBezTo>
                  <a:pt x="125" y="81"/>
                  <a:pt x="109" y="80"/>
                  <a:pt x="93" y="80"/>
                </a:cubicBezTo>
                <a:cubicBezTo>
                  <a:pt x="77" y="80"/>
                  <a:pt x="61" y="81"/>
                  <a:pt x="61" y="81"/>
                </a:cubicBezTo>
                <a:cubicBezTo>
                  <a:pt x="54" y="81"/>
                  <a:pt x="48" y="87"/>
                  <a:pt x="48" y="93"/>
                </a:cubicBezTo>
                <a:cubicBezTo>
                  <a:pt x="48" y="93"/>
                  <a:pt x="47" y="102"/>
                  <a:pt x="47" y="110"/>
                </a:cubicBezTo>
                <a:cubicBezTo>
                  <a:pt x="47" y="118"/>
                  <a:pt x="48" y="126"/>
                  <a:pt x="48" y="126"/>
                </a:cubicBezTo>
                <a:cubicBezTo>
                  <a:pt x="48" y="133"/>
                  <a:pt x="54" y="138"/>
                  <a:pt x="61" y="138"/>
                </a:cubicBezTo>
                <a:cubicBezTo>
                  <a:pt x="61" y="138"/>
                  <a:pt x="77" y="139"/>
                  <a:pt x="93" y="139"/>
                </a:cubicBezTo>
                <a:cubicBezTo>
                  <a:pt x="109" y="139"/>
                  <a:pt x="125" y="138"/>
                  <a:pt x="125" y="138"/>
                </a:cubicBezTo>
                <a:cubicBezTo>
                  <a:pt x="132" y="138"/>
                  <a:pt x="138" y="133"/>
                  <a:pt x="138" y="126"/>
                </a:cubicBezTo>
                <a:cubicBezTo>
                  <a:pt x="138" y="126"/>
                  <a:pt x="139" y="118"/>
                  <a:pt x="139" y="110"/>
                </a:cubicBezTo>
                <a:cubicBezTo>
                  <a:pt x="139" y="101"/>
                  <a:pt x="138" y="93"/>
                  <a:pt x="138" y="93"/>
                </a:cubicBezTo>
                <a:cubicBezTo>
                  <a:pt x="138" y="87"/>
                  <a:pt x="132" y="81"/>
                  <a:pt x="125" y="81"/>
                </a:cubicBezTo>
                <a:close/>
                <a:moveTo>
                  <a:pt x="74" y="95"/>
                </a:moveTo>
                <a:cubicBezTo>
                  <a:pt x="68" y="95"/>
                  <a:pt x="68" y="95"/>
                  <a:pt x="68" y="95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1" y="95"/>
                  <a:pt x="61" y="95"/>
                  <a:pt x="61" y="95"/>
                </a:cubicBezTo>
                <a:cubicBezTo>
                  <a:pt x="55" y="95"/>
                  <a:pt x="55" y="95"/>
                  <a:pt x="55" y="95"/>
                </a:cubicBezTo>
                <a:cubicBezTo>
                  <a:pt x="55" y="90"/>
                  <a:pt x="55" y="90"/>
                  <a:pt x="55" y="90"/>
                </a:cubicBezTo>
                <a:cubicBezTo>
                  <a:pt x="74" y="90"/>
                  <a:pt x="74" y="90"/>
                  <a:pt x="74" y="90"/>
                </a:cubicBezTo>
                <a:lnTo>
                  <a:pt x="74" y="95"/>
                </a:lnTo>
                <a:close/>
                <a:moveTo>
                  <a:pt x="91" y="128"/>
                </a:moveTo>
                <a:cubicBezTo>
                  <a:pt x="85" y="128"/>
                  <a:pt x="85" y="128"/>
                  <a:pt x="85" y="128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5" y="125"/>
                  <a:pt x="82" y="128"/>
                  <a:pt x="79" y="128"/>
                </a:cubicBezTo>
                <a:cubicBezTo>
                  <a:pt x="75" y="128"/>
                  <a:pt x="75" y="125"/>
                  <a:pt x="75" y="125"/>
                </a:cubicBezTo>
                <a:cubicBezTo>
                  <a:pt x="75" y="99"/>
                  <a:pt x="75" y="99"/>
                  <a:pt x="75" y="99"/>
                </a:cubicBezTo>
                <a:cubicBezTo>
                  <a:pt x="80" y="99"/>
                  <a:pt x="80" y="99"/>
                  <a:pt x="80" y="99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0" y="123"/>
                  <a:pt x="80" y="125"/>
                  <a:pt x="82" y="125"/>
                </a:cubicBezTo>
                <a:cubicBezTo>
                  <a:pt x="84" y="125"/>
                  <a:pt x="85" y="123"/>
                  <a:pt x="85" y="123"/>
                </a:cubicBezTo>
                <a:cubicBezTo>
                  <a:pt x="85" y="99"/>
                  <a:pt x="85" y="99"/>
                  <a:pt x="85" y="99"/>
                </a:cubicBezTo>
                <a:cubicBezTo>
                  <a:pt x="91" y="99"/>
                  <a:pt x="91" y="99"/>
                  <a:pt x="91" y="99"/>
                </a:cubicBezTo>
                <a:lnTo>
                  <a:pt x="91" y="128"/>
                </a:lnTo>
                <a:close/>
                <a:moveTo>
                  <a:pt x="111" y="122"/>
                </a:moveTo>
                <a:cubicBezTo>
                  <a:pt x="111" y="122"/>
                  <a:pt x="111" y="128"/>
                  <a:pt x="106" y="128"/>
                </a:cubicBezTo>
                <a:cubicBezTo>
                  <a:pt x="103" y="128"/>
                  <a:pt x="102" y="127"/>
                  <a:pt x="101" y="126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95" y="128"/>
                  <a:pt x="95" y="128"/>
                  <a:pt x="95" y="128"/>
                </a:cubicBezTo>
                <a:cubicBezTo>
                  <a:pt x="95" y="90"/>
                  <a:pt x="95" y="90"/>
                  <a:pt x="95" y="90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2" y="101"/>
                  <a:pt x="104" y="99"/>
                  <a:pt x="106" y="99"/>
                </a:cubicBezTo>
                <a:cubicBezTo>
                  <a:pt x="110" y="99"/>
                  <a:pt x="111" y="102"/>
                  <a:pt x="111" y="106"/>
                </a:cubicBezTo>
                <a:cubicBezTo>
                  <a:pt x="111" y="110"/>
                  <a:pt x="111" y="122"/>
                  <a:pt x="111" y="122"/>
                </a:cubicBezTo>
                <a:close/>
                <a:moveTo>
                  <a:pt x="132" y="106"/>
                </a:moveTo>
                <a:cubicBezTo>
                  <a:pt x="132" y="115"/>
                  <a:pt x="132" y="115"/>
                  <a:pt x="132" y="115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1" y="121"/>
                  <a:pt x="121" y="124"/>
                  <a:pt x="123" y="124"/>
                </a:cubicBezTo>
                <a:cubicBezTo>
                  <a:pt x="126" y="124"/>
                  <a:pt x="126" y="121"/>
                  <a:pt x="126" y="121"/>
                </a:cubicBezTo>
                <a:cubicBezTo>
                  <a:pt x="126" y="118"/>
                  <a:pt x="126" y="118"/>
                  <a:pt x="126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23"/>
                  <a:pt x="132" y="123"/>
                  <a:pt x="132" y="123"/>
                </a:cubicBezTo>
                <a:cubicBezTo>
                  <a:pt x="132" y="123"/>
                  <a:pt x="131" y="128"/>
                  <a:pt x="124" y="128"/>
                </a:cubicBezTo>
                <a:cubicBezTo>
                  <a:pt x="117" y="128"/>
                  <a:pt x="115" y="123"/>
                  <a:pt x="115" y="123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15" y="106"/>
                  <a:pt x="115" y="99"/>
                  <a:pt x="124" y="99"/>
                </a:cubicBezTo>
                <a:cubicBezTo>
                  <a:pt x="132" y="99"/>
                  <a:pt x="132" y="106"/>
                  <a:pt x="132" y="106"/>
                </a:cubicBezTo>
                <a:close/>
              </a:path>
            </a:pathLst>
          </a:custGeom>
          <a:solidFill>
            <a:srgbClr val="073360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îšļíḑé">
            <a:extLst>
              <a:ext uri="{FF2B5EF4-FFF2-40B4-BE49-F238E27FC236}">
                <a16:creationId xmlns:a16="http://schemas.microsoft.com/office/drawing/2014/main" id="{24076A49-5D22-41AE-976C-5D34FB5CC84F}"/>
              </a:ext>
            </a:extLst>
          </p:cNvPr>
          <p:cNvSpPr/>
          <p:nvPr/>
        </p:nvSpPr>
        <p:spPr>
          <a:xfrm>
            <a:off x="1498280" y="1825524"/>
            <a:ext cx="4497531" cy="320695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489" r="-346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ïS1ïdè">
            <a:extLst>
              <a:ext uri="{FF2B5EF4-FFF2-40B4-BE49-F238E27FC236}">
                <a16:creationId xmlns:a16="http://schemas.microsoft.com/office/drawing/2014/main" id="{8E81CDF5-EA1A-43CD-9CB8-0912F2DB3430}"/>
              </a:ext>
            </a:extLst>
          </p:cNvPr>
          <p:cNvSpPr/>
          <p:nvPr/>
        </p:nvSpPr>
        <p:spPr>
          <a:xfrm>
            <a:off x="6311936" y="1825525"/>
            <a:ext cx="4497531" cy="32069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489" r="-346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0" name="snowflake_62685">
            <a:extLst>
              <a:ext uri="{FF2B5EF4-FFF2-40B4-BE49-F238E27FC236}">
                <a16:creationId xmlns:a16="http://schemas.microsoft.com/office/drawing/2014/main" id="{DFF671D3-6B47-444B-895D-5E239F0BFA72}"/>
              </a:ext>
            </a:extLst>
          </p:cNvPr>
          <p:cNvSpPr>
            <a:spLocks noChangeAspect="1"/>
          </p:cNvSpPr>
          <p:nvPr/>
        </p:nvSpPr>
        <p:spPr bwMode="auto">
          <a:xfrm>
            <a:off x="546405" y="42506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DE5D9B8-4E95-4CC1-AF71-050B1440E9A0}"/>
              </a:ext>
            </a:extLst>
          </p:cNvPr>
          <p:cNvSpPr txBox="1"/>
          <p:nvPr/>
        </p:nvSpPr>
        <p:spPr>
          <a:xfrm>
            <a:off x="1251245" y="425069"/>
            <a:ext cx="23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íṩḻíḓé">
            <a:extLst>
              <a:ext uri="{FF2B5EF4-FFF2-40B4-BE49-F238E27FC236}">
                <a16:creationId xmlns:a16="http://schemas.microsoft.com/office/drawing/2014/main" id="{8E05100D-170A-4FCC-92F5-ECC0811FD0D9}"/>
              </a:ext>
            </a:extLst>
          </p:cNvPr>
          <p:cNvSpPr/>
          <p:nvPr/>
        </p:nvSpPr>
        <p:spPr>
          <a:xfrm>
            <a:off x="1777035" y="4959419"/>
            <a:ext cx="2808986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400" kern="0" dirty="0">
                <a:solidFill>
                  <a:srgbClr val="0733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23" name="íṩḻíḓé">
            <a:extLst>
              <a:ext uri="{FF2B5EF4-FFF2-40B4-BE49-F238E27FC236}">
                <a16:creationId xmlns:a16="http://schemas.microsoft.com/office/drawing/2014/main" id="{8A8AD93A-5026-41B9-82A7-99C4198DF4A9}"/>
              </a:ext>
            </a:extLst>
          </p:cNvPr>
          <p:cNvSpPr/>
          <p:nvPr/>
        </p:nvSpPr>
        <p:spPr>
          <a:xfrm>
            <a:off x="6692201" y="4942724"/>
            <a:ext cx="2808986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400" kern="0" dirty="0">
                <a:solidFill>
                  <a:srgbClr val="0733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7336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31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şḻïḍé">
            <a:extLst>
              <a:ext uri="{FF2B5EF4-FFF2-40B4-BE49-F238E27FC236}">
                <a16:creationId xmlns:a16="http://schemas.microsoft.com/office/drawing/2014/main" id="{BE9F11D8-8836-4A14-8F40-DEF7083692D8}"/>
              </a:ext>
            </a:extLst>
          </p:cNvPr>
          <p:cNvSpPr/>
          <p:nvPr/>
        </p:nvSpPr>
        <p:spPr>
          <a:xfrm>
            <a:off x="1532892" y="1773511"/>
            <a:ext cx="2237515" cy="165548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iślïḍê">
            <a:extLst>
              <a:ext uri="{FF2B5EF4-FFF2-40B4-BE49-F238E27FC236}">
                <a16:creationId xmlns:a16="http://schemas.microsoft.com/office/drawing/2014/main" id="{70952600-5352-4A3F-909B-4ECD270EE09E}"/>
              </a:ext>
            </a:extLst>
          </p:cNvPr>
          <p:cNvSpPr/>
          <p:nvPr/>
        </p:nvSpPr>
        <p:spPr>
          <a:xfrm>
            <a:off x="3858485" y="1773514"/>
            <a:ext cx="2237515" cy="16554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" name="ïsľîdé">
            <a:extLst>
              <a:ext uri="{FF2B5EF4-FFF2-40B4-BE49-F238E27FC236}">
                <a16:creationId xmlns:a16="http://schemas.microsoft.com/office/drawing/2014/main" id="{A848D9A0-EF61-4011-B7B8-4CB3E7DC3212}"/>
              </a:ext>
            </a:extLst>
          </p:cNvPr>
          <p:cNvSpPr/>
          <p:nvPr/>
        </p:nvSpPr>
        <p:spPr>
          <a:xfrm>
            <a:off x="1530140" y="3428996"/>
            <a:ext cx="2240271" cy="367811"/>
          </a:xfrm>
          <a:prstGeom prst="rect">
            <a:avLst/>
          </a:prstGeom>
          <a:solidFill>
            <a:srgbClr val="07336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ïśļiďê">
            <a:extLst>
              <a:ext uri="{FF2B5EF4-FFF2-40B4-BE49-F238E27FC236}">
                <a16:creationId xmlns:a16="http://schemas.microsoft.com/office/drawing/2014/main" id="{E3F88C87-161C-4FD2-8BE9-9BE027C22679}"/>
              </a:ext>
            </a:extLst>
          </p:cNvPr>
          <p:cNvSpPr/>
          <p:nvPr/>
        </p:nvSpPr>
        <p:spPr>
          <a:xfrm>
            <a:off x="3855736" y="3428996"/>
            <a:ext cx="2240271" cy="36781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îsḻiḋè">
            <a:extLst>
              <a:ext uri="{FF2B5EF4-FFF2-40B4-BE49-F238E27FC236}">
                <a16:creationId xmlns:a16="http://schemas.microsoft.com/office/drawing/2014/main" id="{86FBF271-0BA0-4F1A-8EAD-59BCF2187815}"/>
              </a:ext>
            </a:extLst>
          </p:cNvPr>
          <p:cNvSpPr/>
          <p:nvPr/>
        </p:nvSpPr>
        <p:spPr>
          <a:xfrm>
            <a:off x="1532892" y="3996520"/>
            <a:ext cx="2237515" cy="165548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íŝḻídè">
            <a:extLst>
              <a:ext uri="{FF2B5EF4-FFF2-40B4-BE49-F238E27FC236}">
                <a16:creationId xmlns:a16="http://schemas.microsoft.com/office/drawing/2014/main" id="{929772CE-132C-4ED6-A0FC-113CEF3CCF4A}"/>
              </a:ext>
            </a:extLst>
          </p:cNvPr>
          <p:cNvSpPr/>
          <p:nvPr/>
        </p:nvSpPr>
        <p:spPr>
          <a:xfrm>
            <a:off x="3858485" y="3996523"/>
            <a:ext cx="2237515" cy="165548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522" r="-546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iṣ1íḍê">
            <a:extLst>
              <a:ext uri="{FF2B5EF4-FFF2-40B4-BE49-F238E27FC236}">
                <a16:creationId xmlns:a16="http://schemas.microsoft.com/office/drawing/2014/main" id="{FADE7D5D-628C-4DD3-8C33-413F52D16CF6}"/>
              </a:ext>
            </a:extLst>
          </p:cNvPr>
          <p:cNvSpPr/>
          <p:nvPr/>
        </p:nvSpPr>
        <p:spPr>
          <a:xfrm>
            <a:off x="1530140" y="5652005"/>
            <a:ext cx="2240271" cy="36781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íṡ1îḑê">
            <a:extLst>
              <a:ext uri="{FF2B5EF4-FFF2-40B4-BE49-F238E27FC236}">
                <a16:creationId xmlns:a16="http://schemas.microsoft.com/office/drawing/2014/main" id="{3567976A-E378-44F9-858D-5EF654124C3B}"/>
              </a:ext>
            </a:extLst>
          </p:cNvPr>
          <p:cNvSpPr/>
          <p:nvPr/>
        </p:nvSpPr>
        <p:spPr>
          <a:xfrm>
            <a:off x="3855736" y="5652005"/>
            <a:ext cx="2240271" cy="367811"/>
          </a:xfrm>
          <a:prstGeom prst="rect">
            <a:avLst/>
          </a:prstGeom>
          <a:solidFill>
            <a:srgbClr val="07336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îšļidé">
            <a:extLst>
              <a:ext uri="{FF2B5EF4-FFF2-40B4-BE49-F238E27FC236}">
                <a16:creationId xmlns:a16="http://schemas.microsoft.com/office/drawing/2014/main" id="{7BE2963F-4951-4648-817F-87F550C515C8}"/>
              </a:ext>
            </a:extLst>
          </p:cNvPr>
          <p:cNvSpPr/>
          <p:nvPr/>
        </p:nvSpPr>
        <p:spPr>
          <a:xfrm rot="10800000" flipH="1">
            <a:off x="7131830" y="2195941"/>
            <a:ext cx="53482" cy="64627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íṣ1iḋè">
            <a:extLst>
              <a:ext uri="{FF2B5EF4-FFF2-40B4-BE49-F238E27FC236}">
                <a16:creationId xmlns:a16="http://schemas.microsoft.com/office/drawing/2014/main" id="{B71E3594-0260-4807-B590-F9AE89F83525}"/>
              </a:ext>
            </a:extLst>
          </p:cNvPr>
          <p:cNvSpPr txBox="1"/>
          <p:nvPr/>
        </p:nvSpPr>
        <p:spPr>
          <a:xfrm>
            <a:off x="6568449" y="2188624"/>
            <a:ext cx="532782" cy="628847"/>
          </a:xfrm>
          <a:prstGeom prst="rect">
            <a:avLst/>
          </a:prstGeom>
          <a:noFill/>
        </p:spPr>
        <p:txBody>
          <a:bodyPr wrap="square" lIns="91440" tIns="45720" rIns="91440" bIns="45720">
            <a:normAutofit lnSpcReduction="10000"/>
          </a:bodyPr>
          <a:lstStyle/>
          <a:p>
            <a:pPr algn="r"/>
            <a:r>
              <a:rPr lang="id-ID" sz="3600" b="1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4" name="îs1ïḍê">
            <a:extLst>
              <a:ext uri="{FF2B5EF4-FFF2-40B4-BE49-F238E27FC236}">
                <a16:creationId xmlns:a16="http://schemas.microsoft.com/office/drawing/2014/main" id="{BAB0CC82-D4DE-4D7A-BC86-BCC17B3F8379}"/>
              </a:ext>
            </a:extLst>
          </p:cNvPr>
          <p:cNvSpPr/>
          <p:nvPr/>
        </p:nvSpPr>
        <p:spPr>
          <a:xfrm rot="10800000" flipH="1">
            <a:off x="7131830" y="3194617"/>
            <a:ext cx="53482" cy="64627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ïṩ1iḍè">
            <a:extLst>
              <a:ext uri="{FF2B5EF4-FFF2-40B4-BE49-F238E27FC236}">
                <a16:creationId xmlns:a16="http://schemas.microsoft.com/office/drawing/2014/main" id="{DE5BDA3E-D036-4CA4-AD83-3DFADDC8BE3E}"/>
              </a:ext>
            </a:extLst>
          </p:cNvPr>
          <p:cNvSpPr/>
          <p:nvPr/>
        </p:nvSpPr>
        <p:spPr>
          <a:xfrm rot="10800000" flipH="1">
            <a:off x="7131831" y="4193293"/>
            <a:ext cx="53482" cy="64627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îśḻîḓé">
            <a:extLst>
              <a:ext uri="{FF2B5EF4-FFF2-40B4-BE49-F238E27FC236}">
                <a16:creationId xmlns:a16="http://schemas.microsoft.com/office/drawing/2014/main" id="{BD41A461-E5B0-466A-AE66-1D8940219E88}"/>
              </a:ext>
            </a:extLst>
          </p:cNvPr>
          <p:cNvSpPr/>
          <p:nvPr/>
        </p:nvSpPr>
        <p:spPr>
          <a:xfrm rot="10800000" flipH="1">
            <a:off x="7131831" y="5191968"/>
            <a:ext cx="53482" cy="64627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ïSľïḑè">
            <a:extLst>
              <a:ext uri="{FF2B5EF4-FFF2-40B4-BE49-F238E27FC236}">
                <a16:creationId xmlns:a16="http://schemas.microsoft.com/office/drawing/2014/main" id="{1C081B5B-ACE2-4516-9570-C8BBE1AD9AEF}"/>
              </a:ext>
            </a:extLst>
          </p:cNvPr>
          <p:cNvSpPr txBox="1"/>
          <p:nvPr/>
        </p:nvSpPr>
        <p:spPr>
          <a:xfrm>
            <a:off x="6561052" y="3187300"/>
            <a:ext cx="532782" cy="628847"/>
          </a:xfrm>
          <a:prstGeom prst="rect">
            <a:avLst/>
          </a:prstGeom>
          <a:noFill/>
        </p:spPr>
        <p:txBody>
          <a:bodyPr wrap="square" lIns="91440" tIns="45720" rIns="91440" bIns="45720">
            <a:normAutofit lnSpcReduction="10000"/>
          </a:bodyPr>
          <a:lstStyle/>
          <a:p>
            <a:pPr algn="r"/>
            <a:r>
              <a:rPr lang="id-ID" sz="36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8" name="ïśļíḋé">
            <a:extLst>
              <a:ext uri="{FF2B5EF4-FFF2-40B4-BE49-F238E27FC236}">
                <a16:creationId xmlns:a16="http://schemas.microsoft.com/office/drawing/2014/main" id="{4315CD7C-B394-40D3-9BE2-B2F3CC2A0C7D}"/>
              </a:ext>
            </a:extLst>
          </p:cNvPr>
          <p:cNvSpPr txBox="1"/>
          <p:nvPr/>
        </p:nvSpPr>
        <p:spPr>
          <a:xfrm>
            <a:off x="6557586" y="4185976"/>
            <a:ext cx="532782" cy="628847"/>
          </a:xfrm>
          <a:prstGeom prst="rect">
            <a:avLst/>
          </a:prstGeom>
          <a:noFill/>
        </p:spPr>
        <p:txBody>
          <a:bodyPr wrap="square" lIns="91440" tIns="45720" rIns="91440" bIns="45720">
            <a:normAutofit lnSpcReduction="10000"/>
          </a:bodyPr>
          <a:lstStyle/>
          <a:p>
            <a:pPr algn="r"/>
            <a:r>
              <a:rPr lang="id-ID" sz="3600" b="1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9" name="ísľïďè">
            <a:extLst>
              <a:ext uri="{FF2B5EF4-FFF2-40B4-BE49-F238E27FC236}">
                <a16:creationId xmlns:a16="http://schemas.microsoft.com/office/drawing/2014/main" id="{C896E4A8-9290-4030-8D48-044DBEA30CB2}"/>
              </a:ext>
            </a:extLst>
          </p:cNvPr>
          <p:cNvSpPr txBox="1"/>
          <p:nvPr/>
        </p:nvSpPr>
        <p:spPr>
          <a:xfrm>
            <a:off x="6568449" y="5184651"/>
            <a:ext cx="532782" cy="628847"/>
          </a:xfrm>
          <a:prstGeom prst="rect">
            <a:avLst/>
          </a:prstGeom>
          <a:noFill/>
        </p:spPr>
        <p:txBody>
          <a:bodyPr wrap="square" lIns="91440" tIns="45720" rIns="91440" bIns="45720">
            <a:normAutofit lnSpcReduction="10000"/>
          </a:bodyPr>
          <a:lstStyle/>
          <a:p>
            <a:pPr algn="r"/>
            <a:r>
              <a:rPr lang="id-ID" sz="36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8" name="snowflake_62685">
            <a:extLst>
              <a:ext uri="{FF2B5EF4-FFF2-40B4-BE49-F238E27FC236}">
                <a16:creationId xmlns:a16="http://schemas.microsoft.com/office/drawing/2014/main" id="{896D7415-097D-46DF-9511-CEFAD9D70FF4}"/>
              </a:ext>
            </a:extLst>
          </p:cNvPr>
          <p:cNvSpPr>
            <a:spLocks noChangeAspect="1"/>
          </p:cNvSpPr>
          <p:nvPr/>
        </p:nvSpPr>
        <p:spPr bwMode="auto">
          <a:xfrm>
            <a:off x="546405" y="42506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9369947-072B-445F-8891-13C23F4396A6}"/>
              </a:ext>
            </a:extLst>
          </p:cNvPr>
          <p:cNvSpPr txBox="1"/>
          <p:nvPr/>
        </p:nvSpPr>
        <p:spPr>
          <a:xfrm>
            <a:off x="1251245" y="425069"/>
            <a:ext cx="23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íṩḻíḓé">
            <a:extLst>
              <a:ext uri="{FF2B5EF4-FFF2-40B4-BE49-F238E27FC236}">
                <a16:creationId xmlns:a16="http://schemas.microsoft.com/office/drawing/2014/main" id="{1A4F4CFA-5BA6-41A7-978B-D8FE3CA301DC}"/>
              </a:ext>
            </a:extLst>
          </p:cNvPr>
          <p:cNvSpPr/>
          <p:nvPr/>
        </p:nvSpPr>
        <p:spPr>
          <a:xfrm>
            <a:off x="7573680" y="1960206"/>
            <a:ext cx="366037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íṩḻíḓé">
            <a:extLst>
              <a:ext uri="{FF2B5EF4-FFF2-40B4-BE49-F238E27FC236}">
                <a16:creationId xmlns:a16="http://schemas.microsoft.com/office/drawing/2014/main" id="{B31C26B4-74AC-4FB4-B569-9609F47366F3}"/>
              </a:ext>
            </a:extLst>
          </p:cNvPr>
          <p:cNvSpPr/>
          <p:nvPr/>
        </p:nvSpPr>
        <p:spPr>
          <a:xfrm>
            <a:off x="7573680" y="2987993"/>
            <a:ext cx="366037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íṩḻíḓé">
            <a:extLst>
              <a:ext uri="{FF2B5EF4-FFF2-40B4-BE49-F238E27FC236}">
                <a16:creationId xmlns:a16="http://schemas.microsoft.com/office/drawing/2014/main" id="{5A58BEF6-2931-4BE8-B99D-ED57AB19DE91}"/>
              </a:ext>
            </a:extLst>
          </p:cNvPr>
          <p:cNvSpPr/>
          <p:nvPr/>
        </p:nvSpPr>
        <p:spPr>
          <a:xfrm>
            <a:off x="7573680" y="3977424"/>
            <a:ext cx="366037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íṩḻíḓé">
            <a:extLst>
              <a:ext uri="{FF2B5EF4-FFF2-40B4-BE49-F238E27FC236}">
                <a16:creationId xmlns:a16="http://schemas.microsoft.com/office/drawing/2014/main" id="{79769AE2-AC69-4BD4-9F5C-238D464475DD}"/>
              </a:ext>
            </a:extLst>
          </p:cNvPr>
          <p:cNvSpPr/>
          <p:nvPr/>
        </p:nvSpPr>
        <p:spPr>
          <a:xfrm>
            <a:off x="7573680" y="5058071"/>
            <a:ext cx="366037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84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ŝḷîḍé">
            <a:extLst>
              <a:ext uri="{FF2B5EF4-FFF2-40B4-BE49-F238E27FC236}">
                <a16:creationId xmlns:a16="http://schemas.microsoft.com/office/drawing/2014/main" id="{DFBB737B-B7E0-45F0-A802-4569EE87197C}"/>
              </a:ext>
            </a:extLst>
          </p:cNvPr>
          <p:cNvSpPr/>
          <p:nvPr/>
        </p:nvSpPr>
        <p:spPr>
          <a:xfrm>
            <a:off x="5102364" y="2440883"/>
            <a:ext cx="5353434" cy="223887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29872" b="-2953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íSļídé">
            <a:extLst>
              <a:ext uri="{FF2B5EF4-FFF2-40B4-BE49-F238E27FC236}">
                <a16:creationId xmlns:a16="http://schemas.microsoft.com/office/drawing/2014/main" id="{CF8DB975-EA1F-455C-BC6A-9B4914D41CAB}"/>
              </a:ext>
            </a:extLst>
          </p:cNvPr>
          <p:cNvSpPr/>
          <p:nvPr/>
        </p:nvSpPr>
        <p:spPr>
          <a:xfrm>
            <a:off x="2027180" y="1723412"/>
            <a:ext cx="3597418" cy="3597418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iṩļídè">
            <a:extLst>
              <a:ext uri="{FF2B5EF4-FFF2-40B4-BE49-F238E27FC236}">
                <a16:creationId xmlns:a16="http://schemas.microsoft.com/office/drawing/2014/main" id="{33459A13-2816-4822-AE57-FC26ACA1007E}"/>
              </a:ext>
            </a:extLst>
          </p:cNvPr>
          <p:cNvSpPr/>
          <p:nvPr/>
        </p:nvSpPr>
        <p:spPr>
          <a:xfrm>
            <a:off x="2353221" y="1960418"/>
            <a:ext cx="3029444" cy="3029443"/>
          </a:xfrm>
          <a:prstGeom prst="ellips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íṥ1idê">
            <a:extLst>
              <a:ext uri="{FF2B5EF4-FFF2-40B4-BE49-F238E27FC236}">
                <a16:creationId xmlns:a16="http://schemas.microsoft.com/office/drawing/2014/main" id="{3DE955AE-BAEE-458B-B01B-1CEA08BC1B73}"/>
              </a:ext>
            </a:extLst>
          </p:cNvPr>
          <p:cNvSpPr/>
          <p:nvPr/>
        </p:nvSpPr>
        <p:spPr>
          <a:xfrm>
            <a:off x="2350088" y="1960418"/>
            <a:ext cx="3029444" cy="3029443"/>
          </a:xfrm>
          <a:prstGeom prst="arc">
            <a:avLst>
              <a:gd name="adj1" fmla="val 16124419"/>
              <a:gd name="adj2" fmla="val 9280618"/>
            </a:avLst>
          </a:prstGeom>
          <a:ln w="111125" cap="rnd">
            <a:solidFill>
              <a:srgbClr val="073360"/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" name="iS1iḍè">
            <a:extLst>
              <a:ext uri="{FF2B5EF4-FFF2-40B4-BE49-F238E27FC236}">
                <a16:creationId xmlns:a16="http://schemas.microsoft.com/office/drawing/2014/main" id="{8C0608AD-C46E-45F1-BEB0-0016F140909B}"/>
              </a:ext>
            </a:extLst>
          </p:cNvPr>
          <p:cNvSpPr txBox="1"/>
          <p:nvPr/>
        </p:nvSpPr>
        <p:spPr>
          <a:xfrm>
            <a:off x="2251601" y="4679754"/>
            <a:ext cx="463010" cy="218111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92500" lnSpcReduction="20000"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  <a:cs typeface="+mn-ea"/>
                <a:sym typeface="+mn-lt"/>
              </a:rPr>
              <a:t>68</a:t>
            </a:r>
            <a:r>
              <a:rPr lang="en-US" sz="1050" b="1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id-ID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snowflake_62685">
            <a:extLst>
              <a:ext uri="{FF2B5EF4-FFF2-40B4-BE49-F238E27FC236}">
                <a16:creationId xmlns:a16="http://schemas.microsoft.com/office/drawing/2014/main" id="{F6683CC9-89D2-4267-A96D-7B27DBCF83AD}"/>
              </a:ext>
            </a:extLst>
          </p:cNvPr>
          <p:cNvSpPr>
            <a:spLocks noChangeAspect="1"/>
          </p:cNvSpPr>
          <p:nvPr/>
        </p:nvSpPr>
        <p:spPr bwMode="auto">
          <a:xfrm>
            <a:off x="546405" y="42506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5D5E6560-6E58-4B30-BC7B-AD3EC5134582}"/>
              </a:ext>
            </a:extLst>
          </p:cNvPr>
          <p:cNvSpPr txBox="1"/>
          <p:nvPr/>
        </p:nvSpPr>
        <p:spPr>
          <a:xfrm>
            <a:off x="1251245" y="425069"/>
            <a:ext cx="23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4" name="snowflake_62685">
            <a:extLst>
              <a:ext uri="{FF2B5EF4-FFF2-40B4-BE49-F238E27FC236}">
                <a16:creationId xmlns:a16="http://schemas.microsoft.com/office/drawing/2014/main" id="{07E115CE-2F15-4985-B338-E989E42D850C}"/>
              </a:ext>
            </a:extLst>
          </p:cNvPr>
          <p:cNvSpPr>
            <a:spLocks noChangeAspect="1"/>
          </p:cNvSpPr>
          <p:nvPr/>
        </p:nvSpPr>
        <p:spPr bwMode="auto">
          <a:xfrm>
            <a:off x="3252578" y="2940650"/>
            <a:ext cx="1224464" cy="116294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rgbClr val="07336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íṩḻíḓé">
            <a:extLst>
              <a:ext uri="{FF2B5EF4-FFF2-40B4-BE49-F238E27FC236}">
                <a16:creationId xmlns:a16="http://schemas.microsoft.com/office/drawing/2014/main" id="{F00204EB-69BD-49F6-9D3D-0E5D39B8AB6C}"/>
              </a:ext>
            </a:extLst>
          </p:cNvPr>
          <p:cNvSpPr/>
          <p:nvPr/>
        </p:nvSpPr>
        <p:spPr>
          <a:xfrm>
            <a:off x="5702440" y="4989861"/>
            <a:ext cx="4284704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1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nowflake_62685">
            <a:extLst>
              <a:ext uri="{FF2B5EF4-FFF2-40B4-BE49-F238E27FC236}">
                <a16:creationId xmlns:a16="http://schemas.microsoft.com/office/drawing/2014/main" id="{7C6C7AC5-6AA2-4F6C-910F-9E43195BD5B5}"/>
              </a:ext>
            </a:extLst>
          </p:cNvPr>
          <p:cNvSpPr>
            <a:spLocks noChangeAspect="1"/>
          </p:cNvSpPr>
          <p:nvPr/>
        </p:nvSpPr>
        <p:spPr bwMode="auto">
          <a:xfrm>
            <a:off x="546405" y="42506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227C540-BEE2-4F45-8598-E28A1B5F45C8}"/>
              </a:ext>
            </a:extLst>
          </p:cNvPr>
          <p:cNvSpPr txBox="1"/>
          <p:nvPr/>
        </p:nvSpPr>
        <p:spPr>
          <a:xfrm>
            <a:off x="1251245" y="425069"/>
            <a:ext cx="23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í$ḻîḍe">
            <a:extLst>
              <a:ext uri="{FF2B5EF4-FFF2-40B4-BE49-F238E27FC236}">
                <a16:creationId xmlns:a16="http://schemas.microsoft.com/office/drawing/2014/main" id="{FD95819E-75E7-405D-9305-6043C07A4CD6}"/>
              </a:ext>
            </a:extLst>
          </p:cNvPr>
          <p:cNvSpPr/>
          <p:nvPr/>
        </p:nvSpPr>
        <p:spPr bwMode="auto">
          <a:xfrm>
            <a:off x="2453695" y="1854530"/>
            <a:ext cx="947204" cy="99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91440" tIns="45720" rIns="91440" bIns="45720" anchor="ctr">
            <a:normAutofit fontScale="92500"/>
          </a:bodyPr>
          <a:lstStyle/>
          <a:p>
            <a:pPr algn="l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60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îŝļîḓè">
            <a:extLst>
              <a:ext uri="{FF2B5EF4-FFF2-40B4-BE49-F238E27FC236}">
                <a16:creationId xmlns:a16="http://schemas.microsoft.com/office/drawing/2014/main" id="{FDF8DEB4-1B4D-4D93-B3AD-FA88166487D4}"/>
              </a:ext>
            </a:extLst>
          </p:cNvPr>
          <p:cNvSpPr/>
          <p:nvPr/>
        </p:nvSpPr>
        <p:spPr bwMode="auto">
          <a:xfrm>
            <a:off x="3226872" y="2030766"/>
            <a:ext cx="358710" cy="48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91440" tIns="45720" rIns="91440" bIns="45720" anchor="ctr">
            <a:normAutofit fontScale="92500" lnSpcReduction="20000"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A10FD3F9-1084-4C2E-997E-1D25C1153EC9}"/>
              </a:ext>
            </a:extLst>
          </p:cNvPr>
          <p:cNvCxnSpPr/>
          <p:nvPr/>
        </p:nvCxnSpPr>
        <p:spPr>
          <a:xfrm>
            <a:off x="3787891" y="2030766"/>
            <a:ext cx="0" cy="763671"/>
          </a:xfrm>
          <a:prstGeom prst="line">
            <a:avLst/>
          </a:prstGeom>
          <a:ln w="3175" cap="rnd">
            <a:solidFill>
              <a:schemeClr val="tx1">
                <a:lumMod val="20000"/>
                <a:lumOff val="8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BE03F8B3-D97B-4313-8C34-92D3D6C7281D}"/>
              </a:ext>
            </a:extLst>
          </p:cNvPr>
          <p:cNvCxnSpPr>
            <a:cxnSpLocks/>
          </p:cNvCxnSpPr>
          <p:nvPr/>
        </p:nvCxnSpPr>
        <p:spPr>
          <a:xfrm>
            <a:off x="856770" y="3484238"/>
            <a:ext cx="10663057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í$ļïḓé">
            <a:extLst>
              <a:ext uri="{FF2B5EF4-FFF2-40B4-BE49-F238E27FC236}">
                <a16:creationId xmlns:a16="http://schemas.microsoft.com/office/drawing/2014/main" id="{C5D203EE-C9BE-4235-996B-35A5E1C1B3D5}"/>
              </a:ext>
            </a:extLst>
          </p:cNvPr>
          <p:cNvSpPr/>
          <p:nvPr/>
        </p:nvSpPr>
        <p:spPr>
          <a:xfrm>
            <a:off x="875485" y="3767919"/>
            <a:ext cx="3679403" cy="1801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43" name="işḷíḍé">
            <a:extLst>
              <a:ext uri="{FF2B5EF4-FFF2-40B4-BE49-F238E27FC236}">
                <a16:creationId xmlns:a16="http://schemas.microsoft.com/office/drawing/2014/main" id="{1D9C6A0A-C400-4144-9070-900D0FCCF5C6}"/>
              </a:ext>
            </a:extLst>
          </p:cNvPr>
          <p:cNvSpPr/>
          <p:nvPr/>
        </p:nvSpPr>
        <p:spPr>
          <a:xfrm>
            <a:off x="3654068" y="3777358"/>
            <a:ext cx="1801641" cy="180164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>
            <a:outerShdw sx="105000" sy="105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îšľïďê">
            <a:extLst>
              <a:ext uri="{FF2B5EF4-FFF2-40B4-BE49-F238E27FC236}">
                <a16:creationId xmlns:a16="http://schemas.microsoft.com/office/drawing/2014/main" id="{90C3BDED-0953-4624-9E9A-798443647C7C}"/>
              </a:ext>
            </a:extLst>
          </p:cNvPr>
          <p:cNvSpPr/>
          <p:nvPr/>
        </p:nvSpPr>
        <p:spPr>
          <a:xfrm>
            <a:off x="7864172" y="3767919"/>
            <a:ext cx="3679403" cy="1801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45" name="ísḷîḋê">
            <a:extLst>
              <a:ext uri="{FF2B5EF4-FFF2-40B4-BE49-F238E27FC236}">
                <a16:creationId xmlns:a16="http://schemas.microsoft.com/office/drawing/2014/main" id="{E788E28A-F129-4757-812D-8C50D384747B}"/>
              </a:ext>
            </a:extLst>
          </p:cNvPr>
          <p:cNvSpPr/>
          <p:nvPr/>
        </p:nvSpPr>
        <p:spPr>
          <a:xfrm>
            <a:off x="7030804" y="3777358"/>
            <a:ext cx="1801641" cy="180164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>
            <a:outerShdw sx="105000" sy="105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íṣ1ïḋê">
            <a:extLst>
              <a:ext uri="{FF2B5EF4-FFF2-40B4-BE49-F238E27FC236}">
                <a16:creationId xmlns:a16="http://schemas.microsoft.com/office/drawing/2014/main" id="{1DC35772-2E68-4BC3-A37F-5146FE15A1AC}"/>
              </a:ext>
            </a:extLst>
          </p:cNvPr>
          <p:cNvSpPr/>
          <p:nvPr/>
        </p:nvSpPr>
        <p:spPr bwMode="auto">
          <a:xfrm>
            <a:off x="5236745" y="4350874"/>
            <a:ext cx="635732" cy="635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altLang="zh-CN" b="1" i="1" dirty="0">
                <a:solidFill>
                  <a:srgbClr val="073360"/>
                </a:solidFill>
                <a:cs typeface="+mn-ea"/>
                <a:sym typeface="+mn-lt"/>
              </a:rPr>
              <a:t>01</a:t>
            </a:r>
            <a:endParaRPr lang="zh-CN" altLang="en-US" b="1" i="1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47" name="iSḻïḍê">
            <a:extLst>
              <a:ext uri="{FF2B5EF4-FFF2-40B4-BE49-F238E27FC236}">
                <a16:creationId xmlns:a16="http://schemas.microsoft.com/office/drawing/2014/main" id="{333B2F9E-162C-4D6F-938F-1467FA8CDE56}"/>
              </a:ext>
            </a:extLst>
          </p:cNvPr>
          <p:cNvSpPr/>
          <p:nvPr/>
        </p:nvSpPr>
        <p:spPr bwMode="auto">
          <a:xfrm>
            <a:off x="6677255" y="4350874"/>
            <a:ext cx="635732" cy="6357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b="1" i="1" dirty="0">
                <a:solidFill>
                  <a:srgbClr val="073360"/>
                </a:solidFill>
                <a:cs typeface="+mn-ea"/>
                <a:sym typeface="+mn-lt"/>
              </a:rPr>
              <a:t>02</a:t>
            </a:r>
            <a:endParaRPr lang="zh-CN" altLang="en-US" b="1" i="1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grpSp>
        <p:nvGrpSpPr>
          <p:cNvPr id="48" name="işľïḓè">
            <a:extLst>
              <a:ext uri="{FF2B5EF4-FFF2-40B4-BE49-F238E27FC236}">
                <a16:creationId xmlns:a16="http://schemas.microsoft.com/office/drawing/2014/main" id="{25A3EE47-24F2-4185-B8F6-9A40F4A78332}"/>
              </a:ext>
            </a:extLst>
          </p:cNvPr>
          <p:cNvGrpSpPr/>
          <p:nvPr/>
        </p:nvGrpSpPr>
        <p:grpSpPr>
          <a:xfrm>
            <a:off x="4448751" y="2672792"/>
            <a:ext cx="474981" cy="0"/>
            <a:chOff x="7150100" y="3662052"/>
            <a:chExt cx="603250" cy="0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84DE7214-69C5-4427-A81A-BE44E8257897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F54C1676-5D78-4DF5-BDF0-69FAC0591DC7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EF874101-42BE-4D43-8FAC-30BE5DE83D8E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îślïḓê">
            <a:extLst>
              <a:ext uri="{FF2B5EF4-FFF2-40B4-BE49-F238E27FC236}">
                <a16:creationId xmlns:a16="http://schemas.microsoft.com/office/drawing/2014/main" id="{90FE0A3F-DF5F-4322-9BD4-24E1AFC63670}"/>
              </a:ext>
            </a:extLst>
          </p:cNvPr>
          <p:cNvSpPr/>
          <p:nvPr/>
        </p:nvSpPr>
        <p:spPr>
          <a:xfrm>
            <a:off x="4226843" y="2027175"/>
            <a:ext cx="2762978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íṩḻíḓé">
            <a:extLst>
              <a:ext uri="{FF2B5EF4-FFF2-40B4-BE49-F238E27FC236}">
                <a16:creationId xmlns:a16="http://schemas.microsoft.com/office/drawing/2014/main" id="{F18F1CB9-4797-436E-A4C2-3A50419B512A}"/>
              </a:ext>
            </a:extLst>
          </p:cNvPr>
          <p:cNvSpPr/>
          <p:nvPr/>
        </p:nvSpPr>
        <p:spPr>
          <a:xfrm>
            <a:off x="7486431" y="1854530"/>
            <a:ext cx="3329615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îślïḓê">
            <a:extLst>
              <a:ext uri="{FF2B5EF4-FFF2-40B4-BE49-F238E27FC236}">
                <a16:creationId xmlns:a16="http://schemas.microsoft.com/office/drawing/2014/main" id="{C1F3B0FC-A4CA-440F-B000-FDA554D1612F}"/>
              </a:ext>
            </a:extLst>
          </p:cNvPr>
          <p:cNvSpPr/>
          <p:nvPr/>
        </p:nvSpPr>
        <p:spPr>
          <a:xfrm>
            <a:off x="1306350" y="4062006"/>
            <a:ext cx="1962599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073360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55" name="íṩḻíḓé">
            <a:extLst>
              <a:ext uri="{FF2B5EF4-FFF2-40B4-BE49-F238E27FC236}">
                <a16:creationId xmlns:a16="http://schemas.microsoft.com/office/drawing/2014/main" id="{D972F941-8462-429E-9C85-D94C49550CD0}"/>
              </a:ext>
            </a:extLst>
          </p:cNvPr>
          <p:cNvSpPr/>
          <p:nvPr/>
        </p:nvSpPr>
        <p:spPr>
          <a:xfrm>
            <a:off x="1306350" y="4437023"/>
            <a:ext cx="2170943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400" kern="0" dirty="0">
                <a:solidFill>
                  <a:srgbClr val="0733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56" name="îślïḓê">
            <a:extLst>
              <a:ext uri="{FF2B5EF4-FFF2-40B4-BE49-F238E27FC236}">
                <a16:creationId xmlns:a16="http://schemas.microsoft.com/office/drawing/2014/main" id="{D1FD5C29-12F4-4DB7-AF6C-3EEB757AB547}"/>
              </a:ext>
            </a:extLst>
          </p:cNvPr>
          <p:cNvSpPr/>
          <p:nvPr/>
        </p:nvSpPr>
        <p:spPr>
          <a:xfrm>
            <a:off x="8923051" y="4079215"/>
            <a:ext cx="1962599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073360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57" name="íṩḻíḓé">
            <a:extLst>
              <a:ext uri="{FF2B5EF4-FFF2-40B4-BE49-F238E27FC236}">
                <a16:creationId xmlns:a16="http://schemas.microsoft.com/office/drawing/2014/main" id="{2966A5CC-CFB5-4D3D-9465-63644534363C}"/>
              </a:ext>
            </a:extLst>
          </p:cNvPr>
          <p:cNvSpPr/>
          <p:nvPr/>
        </p:nvSpPr>
        <p:spPr>
          <a:xfrm>
            <a:off x="8923051" y="4454232"/>
            <a:ext cx="2170943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400" kern="0" dirty="0">
                <a:solidFill>
                  <a:srgbClr val="0733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7336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483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7EA4F70-5A14-46D6-B9D4-4A8E397819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94C285F-2C82-4682-988B-CD9F6D8FF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70" r="20466"/>
          <a:stretch/>
        </p:blipFill>
        <p:spPr>
          <a:xfrm>
            <a:off x="377333" y="385629"/>
            <a:ext cx="5474826" cy="633713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57952E6B-8DE7-421F-AF13-2C957D8E1727}"/>
              </a:ext>
            </a:extLst>
          </p:cNvPr>
          <p:cNvSpPr/>
          <p:nvPr/>
        </p:nvSpPr>
        <p:spPr>
          <a:xfrm>
            <a:off x="6502402" y="4368553"/>
            <a:ext cx="3251200" cy="650240"/>
          </a:xfrm>
          <a:prstGeom prst="rect">
            <a:avLst/>
          </a:prstGeom>
          <a:solidFill>
            <a:srgbClr val="EB9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0AE57F9-2F0C-468B-9516-B3EBFEC82B89}"/>
              </a:ext>
            </a:extLst>
          </p:cNvPr>
          <p:cNvSpPr txBox="1"/>
          <p:nvPr/>
        </p:nvSpPr>
        <p:spPr>
          <a:xfrm>
            <a:off x="6720842" y="4397525"/>
            <a:ext cx="281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D79ADE9-5B70-8BF4-5132-850C225613B6}"/>
              </a:ext>
            </a:extLst>
          </p:cNvPr>
          <p:cNvSpPr txBox="1"/>
          <p:nvPr/>
        </p:nvSpPr>
        <p:spPr>
          <a:xfrm>
            <a:off x="6255841" y="2538535"/>
            <a:ext cx="3744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FOUR</a:t>
            </a:r>
            <a:endParaRPr lang="zh-CN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413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>
            <a:extLst>
              <a:ext uri="{FF2B5EF4-FFF2-40B4-BE49-F238E27FC236}">
                <a16:creationId xmlns:a16="http://schemas.microsoft.com/office/drawing/2014/main" id="{4F682F6D-3257-4ECD-8118-81E59D7F3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sp>
        <p:nvSpPr>
          <p:cNvPr id="6" name="îṩḷídê">
            <a:extLst>
              <a:ext uri="{FF2B5EF4-FFF2-40B4-BE49-F238E27FC236}">
                <a16:creationId xmlns:a16="http://schemas.microsoft.com/office/drawing/2014/main" id="{537D45F4-0A58-422C-A910-C42C5E84ACD0}"/>
              </a:ext>
            </a:extLst>
          </p:cNvPr>
          <p:cNvSpPr/>
          <p:nvPr/>
        </p:nvSpPr>
        <p:spPr bwMode="auto">
          <a:xfrm>
            <a:off x="1465690" y="2529809"/>
            <a:ext cx="2014599" cy="3118637"/>
          </a:xfrm>
          <a:prstGeom prst="frame">
            <a:avLst>
              <a:gd name="adj1" fmla="val 1450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5" name="ïṧļïḋé">
            <a:extLst>
              <a:ext uri="{FF2B5EF4-FFF2-40B4-BE49-F238E27FC236}">
                <a16:creationId xmlns:a16="http://schemas.microsoft.com/office/drawing/2014/main" id="{798B66B4-B9FC-428C-B500-3747CD9F5C7F}"/>
              </a:ext>
            </a:extLst>
          </p:cNvPr>
          <p:cNvSpPr/>
          <p:nvPr/>
        </p:nvSpPr>
        <p:spPr>
          <a:xfrm>
            <a:off x="2031395" y="2963535"/>
            <a:ext cx="947259" cy="948680"/>
          </a:xfrm>
          <a:prstGeom prst="ellipse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iŝlïḍé">
            <a:extLst>
              <a:ext uri="{FF2B5EF4-FFF2-40B4-BE49-F238E27FC236}">
                <a16:creationId xmlns:a16="http://schemas.microsoft.com/office/drawing/2014/main" id="{1D8AD471-2904-45E7-ABAA-98522A31E609}"/>
              </a:ext>
            </a:extLst>
          </p:cNvPr>
          <p:cNvSpPr/>
          <p:nvPr/>
        </p:nvSpPr>
        <p:spPr bwMode="auto">
          <a:xfrm>
            <a:off x="3933347" y="2529809"/>
            <a:ext cx="2014599" cy="2740967"/>
          </a:xfrm>
          <a:prstGeom prst="frame">
            <a:avLst>
              <a:gd name="adj1" fmla="val 1450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îṣḷïḑe">
            <a:extLst>
              <a:ext uri="{FF2B5EF4-FFF2-40B4-BE49-F238E27FC236}">
                <a16:creationId xmlns:a16="http://schemas.microsoft.com/office/drawing/2014/main" id="{2A244D5D-A232-40C3-B92B-4CF3638A692C}"/>
              </a:ext>
            </a:extLst>
          </p:cNvPr>
          <p:cNvSpPr/>
          <p:nvPr/>
        </p:nvSpPr>
        <p:spPr>
          <a:xfrm>
            <a:off x="4466510" y="2956225"/>
            <a:ext cx="947259" cy="9486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ïṣlîde">
            <a:extLst>
              <a:ext uri="{FF2B5EF4-FFF2-40B4-BE49-F238E27FC236}">
                <a16:creationId xmlns:a16="http://schemas.microsoft.com/office/drawing/2014/main" id="{E967BAE8-F36A-4931-B100-41EA150E2E2D}"/>
              </a:ext>
            </a:extLst>
          </p:cNvPr>
          <p:cNvSpPr/>
          <p:nvPr/>
        </p:nvSpPr>
        <p:spPr bwMode="auto">
          <a:xfrm>
            <a:off x="6401371" y="2529809"/>
            <a:ext cx="2014600" cy="3118637"/>
          </a:xfrm>
          <a:prstGeom prst="frame">
            <a:avLst>
              <a:gd name="adj1" fmla="val 1450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iṥļiḑê">
            <a:extLst>
              <a:ext uri="{FF2B5EF4-FFF2-40B4-BE49-F238E27FC236}">
                <a16:creationId xmlns:a16="http://schemas.microsoft.com/office/drawing/2014/main" id="{F1D3A7A1-FCE3-4F5E-B1F9-7862FFA49C89}"/>
              </a:ext>
            </a:extLst>
          </p:cNvPr>
          <p:cNvSpPr/>
          <p:nvPr/>
        </p:nvSpPr>
        <p:spPr>
          <a:xfrm>
            <a:off x="6950815" y="2956912"/>
            <a:ext cx="947259" cy="9486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iSḷiḑè">
            <a:extLst>
              <a:ext uri="{FF2B5EF4-FFF2-40B4-BE49-F238E27FC236}">
                <a16:creationId xmlns:a16="http://schemas.microsoft.com/office/drawing/2014/main" id="{63488F4E-FB0F-44DE-A083-CDF56AA71C6C}"/>
              </a:ext>
            </a:extLst>
          </p:cNvPr>
          <p:cNvSpPr/>
          <p:nvPr/>
        </p:nvSpPr>
        <p:spPr bwMode="auto">
          <a:xfrm>
            <a:off x="8869763" y="2529809"/>
            <a:ext cx="2014599" cy="2740967"/>
          </a:xfrm>
          <a:prstGeom prst="frame">
            <a:avLst>
              <a:gd name="adj1" fmla="val 1450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îśḻiďe">
            <a:extLst>
              <a:ext uri="{FF2B5EF4-FFF2-40B4-BE49-F238E27FC236}">
                <a16:creationId xmlns:a16="http://schemas.microsoft.com/office/drawing/2014/main" id="{9ED10158-8159-4656-86DF-07336F4CFA07}"/>
              </a:ext>
            </a:extLst>
          </p:cNvPr>
          <p:cNvSpPr/>
          <p:nvPr/>
        </p:nvSpPr>
        <p:spPr>
          <a:xfrm>
            <a:off x="9418403" y="2959022"/>
            <a:ext cx="947259" cy="9486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7" name="snowflake_62685">
            <a:extLst>
              <a:ext uri="{FF2B5EF4-FFF2-40B4-BE49-F238E27FC236}">
                <a16:creationId xmlns:a16="http://schemas.microsoft.com/office/drawing/2014/main" id="{7B44F3CD-E3D9-423A-BBB1-AC356FD086E2}"/>
              </a:ext>
            </a:extLst>
          </p:cNvPr>
          <p:cNvSpPr>
            <a:spLocks noChangeAspect="1"/>
          </p:cNvSpPr>
          <p:nvPr/>
        </p:nvSpPr>
        <p:spPr bwMode="auto">
          <a:xfrm>
            <a:off x="2200181" y="314834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rgbClr val="07336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snowflake_62685">
            <a:extLst>
              <a:ext uri="{FF2B5EF4-FFF2-40B4-BE49-F238E27FC236}">
                <a16:creationId xmlns:a16="http://schemas.microsoft.com/office/drawing/2014/main" id="{5D878972-D4A3-4453-840A-18050A5273C2}"/>
              </a:ext>
            </a:extLst>
          </p:cNvPr>
          <p:cNvSpPr>
            <a:spLocks noChangeAspect="1"/>
          </p:cNvSpPr>
          <p:nvPr/>
        </p:nvSpPr>
        <p:spPr bwMode="auto">
          <a:xfrm>
            <a:off x="4635296" y="314834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rgbClr val="07336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snowflake_62685">
            <a:extLst>
              <a:ext uri="{FF2B5EF4-FFF2-40B4-BE49-F238E27FC236}">
                <a16:creationId xmlns:a16="http://schemas.microsoft.com/office/drawing/2014/main" id="{E7DBF255-29EC-42F7-A0E6-4AA395FE0628}"/>
              </a:ext>
            </a:extLst>
          </p:cNvPr>
          <p:cNvSpPr>
            <a:spLocks noChangeAspect="1"/>
          </p:cNvSpPr>
          <p:nvPr/>
        </p:nvSpPr>
        <p:spPr bwMode="auto">
          <a:xfrm>
            <a:off x="7119601" y="314834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rgbClr val="07336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snowflake_62685">
            <a:extLst>
              <a:ext uri="{FF2B5EF4-FFF2-40B4-BE49-F238E27FC236}">
                <a16:creationId xmlns:a16="http://schemas.microsoft.com/office/drawing/2014/main" id="{BADAD363-6484-4B28-BE51-07A69FE9A43E}"/>
              </a:ext>
            </a:extLst>
          </p:cNvPr>
          <p:cNvSpPr>
            <a:spLocks noChangeAspect="1"/>
          </p:cNvSpPr>
          <p:nvPr/>
        </p:nvSpPr>
        <p:spPr bwMode="auto">
          <a:xfrm>
            <a:off x="9587189" y="314834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rgbClr val="07336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56503121-189F-4263-9308-4A6320876EEC}"/>
              </a:ext>
            </a:extLst>
          </p:cNvPr>
          <p:cNvSpPr/>
          <p:nvPr/>
        </p:nvSpPr>
        <p:spPr>
          <a:xfrm>
            <a:off x="4375911" y="1038168"/>
            <a:ext cx="3251200" cy="650240"/>
          </a:xfrm>
          <a:prstGeom prst="rect">
            <a:avLst/>
          </a:prstGeom>
          <a:solidFill>
            <a:srgbClr val="EB9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12679B9F-B294-4FB4-AAFE-142E42FF4EBE}"/>
              </a:ext>
            </a:extLst>
          </p:cNvPr>
          <p:cNvSpPr txBox="1"/>
          <p:nvPr/>
        </p:nvSpPr>
        <p:spPr>
          <a:xfrm>
            <a:off x="4375911" y="980522"/>
            <a:ext cx="325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BBE4ECF2-1536-470F-A385-9CAC610FCBC2}"/>
              </a:ext>
            </a:extLst>
          </p:cNvPr>
          <p:cNvSpPr txBox="1"/>
          <p:nvPr/>
        </p:nvSpPr>
        <p:spPr>
          <a:xfrm>
            <a:off x="1764776" y="4384544"/>
            <a:ext cx="1416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A4F9A96-EB68-4081-8B5D-BEF88D07DC5A}"/>
              </a:ext>
            </a:extLst>
          </p:cNvPr>
          <p:cNvSpPr txBox="1"/>
          <p:nvPr/>
        </p:nvSpPr>
        <p:spPr>
          <a:xfrm>
            <a:off x="4232107" y="4384544"/>
            <a:ext cx="1416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44041399-153D-4DD4-B726-DEAC478C0CE5}"/>
              </a:ext>
            </a:extLst>
          </p:cNvPr>
          <p:cNvSpPr txBox="1"/>
          <p:nvPr/>
        </p:nvSpPr>
        <p:spPr>
          <a:xfrm>
            <a:off x="6744286" y="4389201"/>
            <a:ext cx="1416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45618E1B-8E78-4807-9E4F-A45681EF04DF}"/>
              </a:ext>
            </a:extLst>
          </p:cNvPr>
          <p:cNvSpPr txBox="1"/>
          <p:nvPr/>
        </p:nvSpPr>
        <p:spPr>
          <a:xfrm>
            <a:off x="9211617" y="4389201"/>
            <a:ext cx="1416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27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73" grpId="0"/>
      <p:bldP spid="75" grpId="0"/>
      <p:bldP spid="76" grpId="0"/>
      <p:bldP spid="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ïSlîḍe">
            <a:extLst>
              <a:ext uri="{FF2B5EF4-FFF2-40B4-BE49-F238E27FC236}">
                <a16:creationId xmlns:a16="http://schemas.microsoft.com/office/drawing/2014/main" id="{0DB4F6EF-0379-4778-81B7-4B0179844792}"/>
              </a:ext>
            </a:extLst>
          </p:cNvPr>
          <p:cNvSpPr/>
          <p:nvPr/>
        </p:nvSpPr>
        <p:spPr>
          <a:xfrm>
            <a:off x="1251245" y="2772641"/>
            <a:ext cx="2672789" cy="1699279"/>
          </a:xfrm>
          <a:prstGeom prst="roundRect">
            <a:avLst>
              <a:gd name="adj" fmla="val 686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8" name="ïsḷîďê">
            <a:extLst>
              <a:ext uri="{FF2B5EF4-FFF2-40B4-BE49-F238E27FC236}">
                <a16:creationId xmlns:a16="http://schemas.microsoft.com/office/drawing/2014/main" id="{D3EBC524-A7EF-4A2D-930F-899A074DE3F3}"/>
              </a:ext>
            </a:extLst>
          </p:cNvPr>
          <p:cNvSpPr/>
          <p:nvPr/>
        </p:nvSpPr>
        <p:spPr>
          <a:xfrm>
            <a:off x="2326534" y="2116061"/>
            <a:ext cx="522209" cy="375284"/>
          </a:xfrm>
          <a:prstGeom prst="roundRect">
            <a:avLst>
              <a:gd name="adj" fmla="val 20000"/>
            </a:avLst>
          </a:prstGeom>
          <a:solidFill>
            <a:schemeClr val="bg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1900" b="1" dirty="0">
                <a:solidFill>
                  <a:srgbClr val="0733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</a:p>
        </p:txBody>
      </p:sp>
      <p:sp>
        <p:nvSpPr>
          <p:cNvPr id="11" name="iśḷïḑé">
            <a:extLst>
              <a:ext uri="{FF2B5EF4-FFF2-40B4-BE49-F238E27FC236}">
                <a16:creationId xmlns:a16="http://schemas.microsoft.com/office/drawing/2014/main" id="{D4D89EEF-ACF8-47E4-A6FE-90565ADE46AF}"/>
              </a:ext>
            </a:extLst>
          </p:cNvPr>
          <p:cNvSpPr/>
          <p:nvPr/>
        </p:nvSpPr>
        <p:spPr>
          <a:xfrm>
            <a:off x="4877938" y="2784352"/>
            <a:ext cx="2672787" cy="1699279"/>
          </a:xfrm>
          <a:prstGeom prst="roundRect">
            <a:avLst>
              <a:gd name="adj" fmla="val 686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îṡlíḍé">
            <a:extLst>
              <a:ext uri="{FF2B5EF4-FFF2-40B4-BE49-F238E27FC236}">
                <a16:creationId xmlns:a16="http://schemas.microsoft.com/office/drawing/2014/main" id="{DD758271-4703-4302-B080-F847E10D4FEE}"/>
              </a:ext>
            </a:extLst>
          </p:cNvPr>
          <p:cNvSpPr/>
          <p:nvPr/>
        </p:nvSpPr>
        <p:spPr>
          <a:xfrm>
            <a:off x="5983707" y="2116063"/>
            <a:ext cx="522208" cy="375284"/>
          </a:xfrm>
          <a:prstGeom prst="roundRect">
            <a:avLst>
              <a:gd name="adj" fmla="val 20000"/>
            </a:avLst>
          </a:prstGeom>
          <a:solidFill>
            <a:schemeClr val="bg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1900" b="1" dirty="0">
                <a:solidFill>
                  <a:srgbClr val="0733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</a:p>
        </p:txBody>
      </p:sp>
      <p:sp>
        <p:nvSpPr>
          <p:cNvPr id="7" name="íŝ1ídê">
            <a:extLst>
              <a:ext uri="{FF2B5EF4-FFF2-40B4-BE49-F238E27FC236}">
                <a16:creationId xmlns:a16="http://schemas.microsoft.com/office/drawing/2014/main" id="{357CEA19-161C-4F35-A52B-45EF35B3763D}"/>
              </a:ext>
            </a:extLst>
          </p:cNvPr>
          <p:cNvSpPr/>
          <p:nvPr/>
        </p:nvSpPr>
        <p:spPr>
          <a:xfrm>
            <a:off x="8439835" y="2782167"/>
            <a:ext cx="2672787" cy="1699279"/>
          </a:xfrm>
          <a:prstGeom prst="roundRect">
            <a:avLst>
              <a:gd name="adj" fmla="val 6862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iśḻíďê">
            <a:extLst>
              <a:ext uri="{FF2B5EF4-FFF2-40B4-BE49-F238E27FC236}">
                <a16:creationId xmlns:a16="http://schemas.microsoft.com/office/drawing/2014/main" id="{A5A15F98-316A-4BAE-BD30-C5E1FDFEB31C}"/>
              </a:ext>
            </a:extLst>
          </p:cNvPr>
          <p:cNvSpPr/>
          <p:nvPr/>
        </p:nvSpPr>
        <p:spPr>
          <a:xfrm>
            <a:off x="9499589" y="2110306"/>
            <a:ext cx="522208" cy="375284"/>
          </a:xfrm>
          <a:prstGeom prst="roundRect">
            <a:avLst>
              <a:gd name="adj" fmla="val 20000"/>
            </a:avLst>
          </a:prstGeom>
          <a:solidFill>
            <a:schemeClr val="bg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1900" b="1" dirty="0">
                <a:solidFill>
                  <a:srgbClr val="0733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</a:p>
        </p:txBody>
      </p:sp>
      <p:sp>
        <p:nvSpPr>
          <p:cNvPr id="19" name="snowflake_62685">
            <a:extLst>
              <a:ext uri="{FF2B5EF4-FFF2-40B4-BE49-F238E27FC236}">
                <a16:creationId xmlns:a16="http://schemas.microsoft.com/office/drawing/2014/main" id="{A4CA8558-6C15-41BB-8D2B-616065525E84}"/>
              </a:ext>
            </a:extLst>
          </p:cNvPr>
          <p:cNvSpPr>
            <a:spLocks noChangeAspect="1"/>
          </p:cNvSpPr>
          <p:nvPr/>
        </p:nvSpPr>
        <p:spPr bwMode="auto">
          <a:xfrm>
            <a:off x="546405" y="42506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CA5A5F3-7748-4D15-A978-C2E8B00C8D57}"/>
              </a:ext>
            </a:extLst>
          </p:cNvPr>
          <p:cNvSpPr txBox="1"/>
          <p:nvPr/>
        </p:nvSpPr>
        <p:spPr>
          <a:xfrm>
            <a:off x="1251245" y="425069"/>
            <a:ext cx="23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íṩḻíḓé">
            <a:extLst>
              <a:ext uri="{FF2B5EF4-FFF2-40B4-BE49-F238E27FC236}">
                <a16:creationId xmlns:a16="http://schemas.microsoft.com/office/drawing/2014/main" id="{6B728DB6-20C4-47D6-9D55-5B7CDD04527D}"/>
              </a:ext>
            </a:extLst>
          </p:cNvPr>
          <p:cNvSpPr/>
          <p:nvPr/>
        </p:nvSpPr>
        <p:spPr>
          <a:xfrm>
            <a:off x="1479017" y="4761605"/>
            <a:ext cx="2170943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íṩḻíḓé">
            <a:extLst>
              <a:ext uri="{FF2B5EF4-FFF2-40B4-BE49-F238E27FC236}">
                <a16:creationId xmlns:a16="http://schemas.microsoft.com/office/drawing/2014/main" id="{63A12F01-18A3-41C9-9BC4-B29EA5606C8B}"/>
              </a:ext>
            </a:extLst>
          </p:cNvPr>
          <p:cNvSpPr/>
          <p:nvPr/>
        </p:nvSpPr>
        <p:spPr>
          <a:xfrm>
            <a:off x="5105710" y="4761605"/>
            <a:ext cx="2170943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íṩḻíḓé">
            <a:extLst>
              <a:ext uri="{FF2B5EF4-FFF2-40B4-BE49-F238E27FC236}">
                <a16:creationId xmlns:a16="http://schemas.microsoft.com/office/drawing/2014/main" id="{814F92BC-6D7B-4621-AE2B-A2165330C1E9}"/>
              </a:ext>
            </a:extLst>
          </p:cNvPr>
          <p:cNvSpPr/>
          <p:nvPr/>
        </p:nvSpPr>
        <p:spPr>
          <a:xfrm>
            <a:off x="8652072" y="4761605"/>
            <a:ext cx="2170943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5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1" grpId="0" animBg="1"/>
      <p:bldP spid="14" grpId="0" animBg="1"/>
      <p:bldP spid="7" grpId="0" animBg="1"/>
      <p:bldP spid="10" grpId="0" animBg="1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ïṥ1iḑe">
            <a:extLst>
              <a:ext uri="{FF2B5EF4-FFF2-40B4-BE49-F238E27FC236}">
                <a16:creationId xmlns:a16="http://schemas.microsoft.com/office/drawing/2014/main" id="{EF954DEF-A4D5-41F0-873D-91E39EE43D39}"/>
              </a:ext>
            </a:extLst>
          </p:cNvPr>
          <p:cNvSpPr/>
          <p:nvPr/>
        </p:nvSpPr>
        <p:spPr>
          <a:xfrm>
            <a:off x="9917188" y="1763705"/>
            <a:ext cx="1104001" cy="11040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ṣ1ïḋè">
            <a:extLst>
              <a:ext uri="{FF2B5EF4-FFF2-40B4-BE49-F238E27FC236}">
                <a16:creationId xmlns:a16="http://schemas.microsoft.com/office/drawing/2014/main" id="{F2F79147-222D-4066-B4CC-A39B6B618686}"/>
              </a:ext>
            </a:extLst>
          </p:cNvPr>
          <p:cNvSpPr/>
          <p:nvPr/>
        </p:nvSpPr>
        <p:spPr>
          <a:xfrm rot="4833526">
            <a:off x="5961029" y="4005931"/>
            <a:ext cx="1104001" cy="11040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íṩ1îḋè">
            <a:extLst>
              <a:ext uri="{FF2B5EF4-FFF2-40B4-BE49-F238E27FC236}">
                <a16:creationId xmlns:a16="http://schemas.microsoft.com/office/drawing/2014/main" id="{053512D3-99FC-4870-82F7-B32CED65A492}"/>
              </a:ext>
            </a:extLst>
          </p:cNvPr>
          <p:cNvSpPr/>
          <p:nvPr/>
        </p:nvSpPr>
        <p:spPr>
          <a:xfrm rot="2633755">
            <a:off x="6635257" y="4298312"/>
            <a:ext cx="1104001" cy="11040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1" name="îSļíďè">
            <a:extLst>
              <a:ext uri="{FF2B5EF4-FFF2-40B4-BE49-F238E27FC236}">
                <a16:creationId xmlns:a16="http://schemas.microsoft.com/office/drawing/2014/main" id="{84DA48B8-8442-4962-8BB6-83F0C1886AAF}"/>
              </a:ext>
            </a:extLst>
          </p:cNvPr>
          <p:cNvGrpSpPr/>
          <p:nvPr/>
        </p:nvGrpSpPr>
        <p:grpSpPr>
          <a:xfrm>
            <a:off x="6292058" y="2215520"/>
            <a:ext cx="4385363" cy="2717888"/>
            <a:chOff x="6407457" y="2394886"/>
            <a:chExt cx="4385363" cy="2717888"/>
          </a:xfrm>
        </p:grpSpPr>
        <p:sp>
          <p:nvSpPr>
            <p:cNvPr id="12" name="ïṧlíḓé">
              <a:extLst>
                <a:ext uri="{FF2B5EF4-FFF2-40B4-BE49-F238E27FC236}">
                  <a16:creationId xmlns:a16="http://schemas.microsoft.com/office/drawing/2014/main" id="{6411A5DB-DBC1-4558-9C79-BD5E25A23AB2}"/>
                </a:ext>
              </a:extLst>
            </p:cNvPr>
            <p:cNvSpPr/>
            <p:nvPr/>
          </p:nvSpPr>
          <p:spPr>
            <a:xfrm flipV="1">
              <a:off x="6446613" y="4829304"/>
              <a:ext cx="4304712" cy="283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iṥḷiḓè">
              <a:extLst>
                <a:ext uri="{FF2B5EF4-FFF2-40B4-BE49-F238E27FC236}">
                  <a16:creationId xmlns:a16="http://schemas.microsoft.com/office/drawing/2014/main" id="{2EA9D6D2-0ABA-4AD0-844F-D170935C50BC}"/>
                </a:ext>
              </a:extLst>
            </p:cNvPr>
            <p:cNvSpPr/>
            <p:nvPr/>
          </p:nvSpPr>
          <p:spPr>
            <a:xfrm>
              <a:off x="6573016" y="2394886"/>
              <a:ext cx="4054247" cy="2434421"/>
            </a:xfrm>
            <a:prstGeom prst="round2SameRect">
              <a:avLst>
                <a:gd name="adj1" fmla="val 12052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iśļíďé">
              <a:extLst>
                <a:ext uri="{FF2B5EF4-FFF2-40B4-BE49-F238E27FC236}">
                  <a16:creationId xmlns:a16="http://schemas.microsoft.com/office/drawing/2014/main" id="{408A113E-BAC4-4732-BAB0-9B0C20600905}"/>
                </a:ext>
              </a:extLst>
            </p:cNvPr>
            <p:cNvSpPr/>
            <p:nvPr/>
          </p:nvSpPr>
          <p:spPr>
            <a:xfrm flipV="1">
              <a:off x="6407457" y="4829307"/>
              <a:ext cx="4385363" cy="2003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şḻïḋê">
              <a:extLst>
                <a:ext uri="{FF2B5EF4-FFF2-40B4-BE49-F238E27FC236}">
                  <a16:creationId xmlns:a16="http://schemas.microsoft.com/office/drawing/2014/main" id="{5ACB5CB1-6454-4130-8629-E1632D4FFF4E}"/>
                </a:ext>
              </a:extLst>
            </p:cNvPr>
            <p:cNvSpPr/>
            <p:nvPr/>
          </p:nvSpPr>
          <p:spPr>
            <a:xfrm>
              <a:off x="8550538" y="2445471"/>
              <a:ext cx="99202" cy="9920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îṩḻíḑè">
              <a:extLst>
                <a:ext uri="{FF2B5EF4-FFF2-40B4-BE49-F238E27FC236}">
                  <a16:creationId xmlns:a16="http://schemas.microsoft.com/office/drawing/2014/main" id="{E7F2B418-7562-4828-9778-0BBB468B2B1F}"/>
                </a:ext>
              </a:extLst>
            </p:cNvPr>
            <p:cNvSpPr/>
            <p:nvPr/>
          </p:nvSpPr>
          <p:spPr>
            <a:xfrm>
              <a:off x="6793987" y="2582773"/>
              <a:ext cx="3612305" cy="1986936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10619" b="-1048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6" name="ïSľïḍê">
            <a:extLst>
              <a:ext uri="{FF2B5EF4-FFF2-40B4-BE49-F238E27FC236}">
                <a16:creationId xmlns:a16="http://schemas.microsoft.com/office/drawing/2014/main" id="{AC4C94DD-698E-467B-BEFE-D53A1B143D26}"/>
              </a:ext>
            </a:extLst>
          </p:cNvPr>
          <p:cNvSpPr/>
          <p:nvPr/>
        </p:nvSpPr>
        <p:spPr>
          <a:xfrm>
            <a:off x="1680136" y="2403407"/>
            <a:ext cx="3239143" cy="50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 dirty="0">
                <a:cs typeface="+mn-ea"/>
                <a:sym typeface="+mn-lt"/>
              </a:rPr>
              <a:t> </a:t>
            </a:r>
          </a:p>
        </p:txBody>
      </p:sp>
      <p:sp>
        <p:nvSpPr>
          <p:cNvPr id="17" name="snowflake_62685">
            <a:extLst>
              <a:ext uri="{FF2B5EF4-FFF2-40B4-BE49-F238E27FC236}">
                <a16:creationId xmlns:a16="http://schemas.microsoft.com/office/drawing/2014/main" id="{0F30E5E0-44C9-4235-BB72-EC354CC2499F}"/>
              </a:ext>
            </a:extLst>
          </p:cNvPr>
          <p:cNvSpPr>
            <a:spLocks noChangeAspect="1"/>
          </p:cNvSpPr>
          <p:nvPr/>
        </p:nvSpPr>
        <p:spPr bwMode="auto">
          <a:xfrm>
            <a:off x="546405" y="42506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EDB5B7A-C06D-4DCC-BEC4-862021AA9CFC}"/>
              </a:ext>
            </a:extLst>
          </p:cNvPr>
          <p:cNvSpPr txBox="1"/>
          <p:nvPr/>
        </p:nvSpPr>
        <p:spPr>
          <a:xfrm>
            <a:off x="1251245" y="425069"/>
            <a:ext cx="23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íṩḻíḓé">
            <a:extLst>
              <a:ext uri="{FF2B5EF4-FFF2-40B4-BE49-F238E27FC236}">
                <a16:creationId xmlns:a16="http://schemas.microsoft.com/office/drawing/2014/main" id="{C86840B4-3E0C-4EFD-9E6C-6D224B2A3395}"/>
              </a:ext>
            </a:extLst>
          </p:cNvPr>
          <p:cNvSpPr/>
          <p:nvPr/>
        </p:nvSpPr>
        <p:spPr>
          <a:xfrm>
            <a:off x="1973043" y="3081287"/>
            <a:ext cx="265332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îślïḓê">
            <a:extLst>
              <a:ext uri="{FF2B5EF4-FFF2-40B4-BE49-F238E27FC236}">
                <a16:creationId xmlns:a16="http://schemas.microsoft.com/office/drawing/2014/main" id="{BFB1EB5C-DF33-4AD1-85F6-D7D1AA7C7BCD}"/>
              </a:ext>
            </a:extLst>
          </p:cNvPr>
          <p:cNvSpPr/>
          <p:nvPr/>
        </p:nvSpPr>
        <p:spPr>
          <a:xfrm>
            <a:off x="2000060" y="2416480"/>
            <a:ext cx="2626309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rgbClr val="07336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21" name="íṩḻíḓé">
            <a:extLst>
              <a:ext uri="{FF2B5EF4-FFF2-40B4-BE49-F238E27FC236}">
                <a16:creationId xmlns:a16="http://schemas.microsoft.com/office/drawing/2014/main" id="{AF8E0F80-DE60-4217-AAD6-3F13FDF93BF0}"/>
              </a:ext>
            </a:extLst>
          </p:cNvPr>
          <p:cNvSpPr/>
          <p:nvPr/>
        </p:nvSpPr>
        <p:spPr>
          <a:xfrm>
            <a:off x="2000060" y="4091835"/>
            <a:ext cx="265332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1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 animBg="1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ṩ1îḓe">
            <a:extLst>
              <a:ext uri="{FF2B5EF4-FFF2-40B4-BE49-F238E27FC236}">
                <a16:creationId xmlns:a16="http://schemas.microsoft.com/office/drawing/2014/main" id="{570285BD-7DD0-47AC-85AF-2F18CB0F5D41}"/>
              </a:ext>
            </a:extLst>
          </p:cNvPr>
          <p:cNvSpPr/>
          <p:nvPr/>
        </p:nvSpPr>
        <p:spPr>
          <a:xfrm>
            <a:off x="5189330" y="2121793"/>
            <a:ext cx="2175652" cy="31700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ṧḷïḍé">
            <a:extLst>
              <a:ext uri="{FF2B5EF4-FFF2-40B4-BE49-F238E27FC236}">
                <a16:creationId xmlns:a16="http://schemas.microsoft.com/office/drawing/2014/main" id="{76BAE093-5102-400F-B2FB-34567D1C83EC}"/>
              </a:ext>
            </a:extLst>
          </p:cNvPr>
          <p:cNvSpPr/>
          <p:nvPr/>
        </p:nvSpPr>
        <p:spPr>
          <a:xfrm>
            <a:off x="2108057" y="2121793"/>
            <a:ext cx="2175652" cy="31700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iSļíďê">
            <a:extLst>
              <a:ext uri="{FF2B5EF4-FFF2-40B4-BE49-F238E27FC236}">
                <a16:creationId xmlns:a16="http://schemas.microsoft.com/office/drawing/2014/main" id="{83363D6A-001F-4957-A368-5FA6F4AA613E}"/>
              </a:ext>
            </a:extLst>
          </p:cNvPr>
          <p:cNvSpPr/>
          <p:nvPr/>
        </p:nvSpPr>
        <p:spPr>
          <a:xfrm rot="5400000">
            <a:off x="4854596" y="2764010"/>
            <a:ext cx="3148180" cy="21756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îśļidê">
            <a:extLst>
              <a:ext uri="{FF2B5EF4-FFF2-40B4-BE49-F238E27FC236}">
                <a16:creationId xmlns:a16="http://schemas.microsoft.com/office/drawing/2014/main" id="{9766E101-CBF3-4408-A847-2C291E703648}"/>
              </a:ext>
            </a:extLst>
          </p:cNvPr>
          <p:cNvSpPr/>
          <p:nvPr/>
        </p:nvSpPr>
        <p:spPr>
          <a:xfrm rot="16200000" flipH="1">
            <a:off x="1470262" y="2764010"/>
            <a:ext cx="3148180" cy="21756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îŝliḍê">
            <a:extLst>
              <a:ext uri="{FF2B5EF4-FFF2-40B4-BE49-F238E27FC236}">
                <a16:creationId xmlns:a16="http://schemas.microsoft.com/office/drawing/2014/main" id="{DBE22E03-E23B-4E79-838C-6BF11F403AB6}"/>
              </a:ext>
            </a:extLst>
          </p:cNvPr>
          <p:cNvSpPr/>
          <p:nvPr/>
        </p:nvSpPr>
        <p:spPr>
          <a:xfrm rot="16200000" flipH="1">
            <a:off x="1398145" y="2121794"/>
            <a:ext cx="357810" cy="357810"/>
          </a:xfrm>
          <a:custGeom>
            <a:avLst/>
            <a:gdLst>
              <a:gd name="connsiteX0" fmla="*/ 0 w 952500"/>
              <a:gd name="connsiteY0" fmla="*/ 536819 h 952500"/>
              <a:gd name="connsiteX1" fmla="*/ 0 w 952500"/>
              <a:gd name="connsiteY1" fmla="*/ 415681 h 952500"/>
              <a:gd name="connsiteX2" fmla="*/ 415681 w 952500"/>
              <a:gd name="connsiteY2" fmla="*/ 415681 h 952500"/>
              <a:gd name="connsiteX3" fmla="*/ 415681 w 952500"/>
              <a:gd name="connsiteY3" fmla="*/ 0 h 952500"/>
              <a:gd name="connsiteX4" fmla="*/ 536819 w 952500"/>
              <a:gd name="connsiteY4" fmla="*/ 0 h 952500"/>
              <a:gd name="connsiteX5" fmla="*/ 536819 w 952500"/>
              <a:gd name="connsiteY5" fmla="*/ 415681 h 952500"/>
              <a:gd name="connsiteX6" fmla="*/ 952500 w 952500"/>
              <a:gd name="connsiteY6" fmla="*/ 415681 h 952500"/>
              <a:gd name="connsiteX7" fmla="*/ 952500 w 952500"/>
              <a:gd name="connsiteY7" fmla="*/ 536819 h 952500"/>
              <a:gd name="connsiteX8" fmla="*/ 536819 w 952500"/>
              <a:gd name="connsiteY8" fmla="*/ 536819 h 952500"/>
              <a:gd name="connsiteX9" fmla="*/ 536819 w 952500"/>
              <a:gd name="connsiteY9" fmla="*/ 952500 h 952500"/>
              <a:gd name="connsiteX10" fmla="*/ 415681 w 952500"/>
              <a:gd name="connsiteY10" fmla="*/ 952500 h 952500"/>
              <a:gd name="connsiteX11" fmla="*/ 415681 w 952500"/>
              <a:gd name="connsiteY11" fmla="*/ 536819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500" h="952500">
                <a:moveTo>
                  <a:pt x="0" y="536819"/>
                </a:moveTo>
                <a:lnTo>
                  <a:pt x="0" y="415681"/>
                </a:lnTo>
                <a:lnTo>
                  <a:pt x="415681" y="415681"/>
                </a:lnTo>
                <a:lnTo>
                  <a:pt x="415681" y="0"/>
                </a:lnTo>
                <a:lnTo>
                  <a:pt x="536819" y="0"/>
                </a:lnTo>
                <a:lnTo>
                  <a:pt x="536819" y="415681"/>
                </a:lnTo>
                <a:lnTo>
                  <a:pt x="952500" y="415681"/>
                </a:lnTo>
                <a:lnTo>
                  <a:pt x="952500" y="536819"/>
                </a:lnTo>
                <a:lnTo>
                  <a:pt x="536819" y="536819"/>
                </a:lnTo>
                <a:lnTo>
                  <a:pt x="536819" y="952500"/>
                </a:lnTo>
                <a:lnTo>
                  <a:pt x="415681" y="952500"/>
                </a:lnTo>
                <a:lnTo>
                  <a:pt x="415681" y="5368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iṩ1îḓe">
            <a:extLst>
              <a:ext uri="{FF2B5EF4-FFF2-40B4-BE49-F238E27FC236}">
                <a16:creationId xmlns:a16="http://schemas.microsoft.com/office/drawing/2014/main" id="{C8270B82-688D-4CCD-9287-27C49A685043}"/>
              </a:ext>
            </a:extLst>
          </p:cNvPr>
          <p:cNvSpPr/>
          <p:nvPr/>
        </p:nvSpPr>
        <p:spPr>
          <a:xfrm>
            <a:off x="8377953" y="2121793"/>
            <a:ext cx="2175652" cy="317000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6" name="iSļíďê">
            <a:extLst>
              <a:ext uri="{FF2B5EF4-FFF2-40B4-BE49-F238E27FC236}">
                <a16:creationId xmlns:a16="http://schemas.microsoft.com/office/drawing/2014/main" id="{B847D827-70FD-443D-82DE-D654BC09E30C}"/>
              </a:ext>
            </a:extLst>
          </p:cNvPr>
          <p:cNvSpPr/>
          <p:nvPr/>
        </p:nvSpPr>
        <p:spPr>
          <a:xfrm rot="5400000">
            <a:off x="8043219" y="2764010"/>
            <a:ext cx="3148180" cy="21756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îṩ1idê">
            <a:extLst>
              <a:ext uri="{FF2B5EF4-FFF2-40B4-BE49-F238E27FC236}">
                <a16:creationId xmlns:a16="http://schemas.microsoft.com/office/drawing/2014/main" id="{EE9A1FC7-7536-40A0-9FBC-FF954E53992B}"/>
              </a:ext>
            </a:extLst>
          </p:cNvPr>
          <p:cNvSpPr/>
          <p:nvPr/>
        </p:nvSpPr>
        <p:spPr>
          <a:xfrm rot="5400000">
            <a:off x="10905706" y="4690150"/>
            <a:ext cx="463203" cy="463203"/>
          </a:xfrm>
          <a:custGeom>
            <a:avLst/>
            <a:gdLst>
              <a:gd name="connsiteX0" fmla="*/ 0 w 952500"/>
              <a:gd name="connsiteY0" fmla="*/ 536819 h 952500"/>
              <a:gd name="connsiteX1" fmla="*/ 0 w 952500"/>
              <a:gd name="connsiteY1" fmla="*/ 415681 h 952500"/>
              <a:gd name="connsiteX2" fmla="*/ 415681 w 952500"/>
              <a:gd name="connsiteY2" fmla="*/ 415681 h 952500"/>
              <a:gd name="connsiteX3" fmla="*/ 415681 w 952500"/>
              <a:gd name="connsiteY3" fmla="*/ 0 h 952500"/>
              <a:gd name="connsiteX4" fmla="*/ 536819 w 952500"/>
              <a:gd name="connsiteY4" fmla="*/ 0 h 952500"/>
              <a:gd name="connsiteX5" fmla="*/ 536819 w 952500"/>
              <a:gd name="connsiteY5" fmla="*/ 415681 h 952500"/>
              <a:gd name="connsiteX6" fmla="*/ 952500 w 952500"/>
              <a:gd name="connsiteY6" fmla="*/ 415681 h 952500"/>
              <a:gd name="connsiteX7" fmla="*/ 952500 w 952500"/>
              <a:gd name="connsiteY7" fmla="*/ 536819 h 952500"/>
              <a:gd name="connsiteX8" fmla="*/ 536819 w 952500"/>
              <a:gd name="connsiteY8" fmla="*/ 536819 h 952500"/>
              <a:gd name="connsiteX9" fmla="*/ 536819 w 952500"/>
              <a:gd name="connsiteY9" fmla="*/ 952500 h 952500"/>
              <a:gd name="connsiteX10" fmla="*/ 415681 w 952500"/>
              <a:gd name="connsiteY10" fmla="*/ 952500 h 952500"/>
              <a:gd name="connsiteX11" fmla="*/ 415681 w 952500"/>
              <a:gd name="connsiteY11" fmla="*/ 536819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500" h="952500">
                <a:moveTo>
                  <a:pt x="0" y="536819"/>
                </a:moveTo>
                <a:lnTo>
                  <a:pt x="0" y="415681"/>
                </a:lnTo>
                <a:lnTo>
                  <a:pt x="415681" y="415681"/>
                </a:lnTo>
                <a:lnTo>
                  <a:pt x="415681" y="0"/>
                </a:lnTo>
                <a:lnTo>
                  <a:pt x="536819" y="0"/>
                </a:lnTo>
                <a:lnTo>
                  <a:pt x="536819" y="415681"/>
                </a:lnTo>
                <a:lnTo>
                  <a:pt x="952500" y="415681"/>
                </a:lnTo>
                <a:lnTo>
                  <a:pt x="952500" y="536819"/>
                </a:lnTo>
                <a:lnTo>
                  <a:pt x="536819" y="536819"/>
                </a:lnTo>
                <a:lnTo>
                  <a:pt x="536819" y="952500"/>
                </a:lnTo>
                <a:lnTo>
                  <a:pt x="415681" y="952500"/>
                </a:lnTo>
                <a:lnTo>
                  <a:pt x="415681" y="5368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snowflake_62685">
            <a:extLst>
              <a:ext uri="{FF2B5EF4-FFF2-40B4-BE49-F238E27FC236}">
                <a16:creationId xmlns:a16="http://schemas.microsoft.com/office/drawing/2014/main" id="{A991F4D4-7ED2-44FB-8916-4DEB5A4B118B}"/>
              </a:ext>
            </a:extLst>
          </p:cNvPr>
          <p:cNvSpPr>
            <a:spLocks noChangeAspect="1"/>
          </p:cNvSpPr>
          <p:nvPr/>
        </p:nvSpPr>
        <p:spPr bwMode="auto">
          <a:xfrm>
            <a:off x="546405" y="42506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23C8FFE-FB9F-45C6-A014-004D86B84896}"/>
              </a:ext>
            </a:extLst>
          </p:cNvPr>
          <p:cNvSpPr txBox="1"/>
          <p:nvPr/>
        </p:nvSpPr>
        <p:spPr>
          <a:xfrm>
            <a:off x="1251245" y="425069"/>
            <a:ext cx="23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îślïḓê">
            <a:extLst>
              <a:ext uri="{FF2B5EF4-FFF2-40B4-BE49-F238E27FC236}">
                <a16:creationId xmlns:a16="http://schemas.microsoft.com/office/drawing/2014/main" id="{58FA58F7-224C-46FA-8ECE-1E9A7C8C1276}"/>
              </a:ext>
            </a:extLst>
          </p:cNvPr>
          <p:cNvSpPr/>
          <p:nvPr/>
        </p:nvSpPr>
        <p:spPr>
          <a:xfrm>
            <a:off x="2192874" y="5581878"/>
            <a:ext cx="1892931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îślïḓê">
            <a:extLst>
              <a:ext uri="{FF2B5EF4-FFF2-40B4-BE49-F238E27FC236}">
                <a16:creationId xmlns:a16="http://schemas.microsoft.com/office/drawing/2014/main" id="{5946E503-2E8D-420E-A101-E032A4F4A589}"/>
              </a:ext>
            </a:extLst>
          </p:cNvPr>
          <p:cNvSpPr/>
          <p:nvPr/>
        </p:nvSpPr>
        <p:spPr>
          <a:xfrm>
            <a:off x="5472051" y="5581878"/>
            <a:ext cx="1892931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îślïḓê">
            <a:extLst>
              <a:ext uri="{FF2B5EF4-FFF2-40B4-BE49-F238E27FC236}">
                <a16:creationId xmlns:a16="http://schemas.microsoft.com/office/drawing/2014/main" id="{B0943646-F49C-4474-B43A-C41C5DC347DE}"/>
              </a:ext>
            </a:extLst>
          </p:cNvPr>
          <p:cNvSpPr/>
          <p:nvPr/>
        </p:nvSpPr>
        <p:spPr>
          <a:xfrm>
            <a:off x="8660674" y="5556602"/>
            <a:ext cx="1892931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82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îṣ1ïḍè">
            <a:extLst>
              <a:ext uri="{FF2B5EF4-FFF2-40B4-BE49-F238E27FC236}">
                <a16:creationId xmlns:a16="http://schemas.microsoft.com/office/drawing/2014/main" id="{63999EBF-6F46-4467-81F4-F62AD28B170B}"/>
              </a:ext>
            </a:extLst>
          </p:cNvPr>
          <p:cNvSpPr/>
          <p:nvPr/>
        </p:nvSpPr>
        <p:spPr>
          <a:xfrm>
            <a:off x="4363901" y="4576203"/>
            <a:ext cx="3494798" cy="101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ïṧḷide">
            <a:extLst>
              <a:ext uri="{FF2B5EF4-FFF2-40B4-BE49-F238E27FC236}">
                <a16:creationId xmlns:a16="http://schemas.microsoft.com/office/drawing/2014/main" id="{093DC67D-DBB6-480C-AC0D-1D14CB853053}"/>
              </a:ext>
            </a:extLst>
          </p:cNvPr>
          <p:cNvSpPr/>
          <p:nvPr/>
        </p:nvSpPr>
        <p:spPr>
          <a:xfrm>
            <a:off x="7995109" y="4576203"/>
            <a:ext cx="3498286" cy="101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iṡḻîḍé">
            <a:extLst>
              <a:ext uri="{FF2B5EF4-FFF2-40B4-BE49-F238E27FC236}">
                <a16:creationId xmlns:a16="http://schemas.microsoft.com/office/drawing/2014/main" id="{C907C990-C47D-4DA7-933C-F58C625D885B}"/>
              </a:ext>
            </a:extLst>
          </p:cNvPr>
          <p:cNvSpPr/>
          <p:nvPr/>
        </p:nvSpPr>
        <p:spPr>
          <a:xfrm>
            <a:off x="739671" y="4576203"/>
            <a:ext cx="3494798" cy="101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îṥļíḍe">
            <a:extLst>
              <a:ext uri="{FF2B5EF4-FFF2-40B4-BE49-F238E27FC236}">
                <a16:creationId xmlns:a16="http://schemas.microsoft.com/office/drawing/2014/main" id="{C77C0906-811A-4718-800E-9C7491E85E3D}"/>
              </a:ext>
            </a:extLst>
          </p:cNvPr>
          <p:cNvSpPr/>
          <p:nvPr/>
        </p:nvSpPr>
        <p:spPr>
          <a:xfrm>
            <a:off x="739671" y="2456369"/>
            <a:ext cx="3486923" cy="15980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0" name="îsḻïḋé">
            <a:extLst>
              <a:ext uri="{FF2B5EF4-FFF2-40B4-BE49-F238E27FC236}">
                <a16:creationId xmlns:a16="http://schemas.microsoft.com/office/drawing/2014/main" id="{188FC542-B949-4182-B9D2-DBFCFB55DB43}"/>
              </a:ext>
            </a:extLst>
          </p:cNvPr>
          <p:cNvSpPr/>
          <p:nvPr/>
        </p:nvSpPr>
        <p:spPr>
          <a:xfrm>
            <a:off x="4352538" y="2456369"/>
            <a:ext cx="3486923" cy="15980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1" name="isļîḓê">
            <a:extLst>
              <a:ext uri="{FF2B5EF4-FFF2-40B4-BE49-F238E27FC236}">
                <a16:creationId xmlns:a16="http://schemas.microsoft.com/office/drawing/2014/main" id="{3AA87EF7-6CCE-47A0-960F-59CAED789856}"/>
              </a:ext>
            </a:extLst>
          </p:cNvPr>
          <p:cNvSpPr/>
          <p:nvPr/>
        </p:nvSpPr>
        <p:spPr>
          <a:xfrm>
            <a:off x="7975295" y="2456369"/>
            <a:ext cx="3486923" cy="159801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0" name="snowflake_62685">
            <a:extLst>
              <a:ext uri="{FF2B5EF4-FFF2-40B4-BE49-F238E27FC236}">
                <a16:creationId xmlns:a16="http://schemas.microsoft.com/office/drawing/2014/main" id="{4C3875A3-24CB-4744-8C51-AB0894C2235E}"/>
              </a:ext>
            </a:extLst>
          </p:cNvPr>
          <p:cNvSpPr>
            <a:spLocks noChangeAspect="1"/>
          </p:cNvSpPr>
          <p:nvPr/>
        </p:nvSpPr>
        <p:spPr bwMode="auto">
          <a:xfrm>
            <a:off x="546405" y="42506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C46606F-C8C9-43ED-91F7-2F4FA26B7072}"/>
              </a:ext>
            </a:extLst>
          </p:cNvPr>
          <p:cNvSpPr txBox="1"/>
          <p:nvPr/>
        </p:nvSpPr>
        <p:spPr>
          <a:xfrm>
            <a:off x="1251245" y="425069"/>
            <a:ext cx="23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2" name="îślïḓê">
            <a:extLst>
              <a:ext uri="{FF2B5EF4-FFF2-40B4-BE49-F238E27FC236}">
                <a16:creationId xmlns:a16="http://schemas.microsoft.com/office/drawing/2014/main" id="{CD3CE806-4929-487F-AEC5-0BD141E207A4}"/>
              </a:ext>
            </a:extLst>
          </p:cNvPr>
          <p:cNvSpPr/>
          <p:nvPr/>
        </p:nvSpPr>
        <p:spPr>
          <a:xfrm>
            <a:off x="1203857" y="4841566"/>
            <a:ext cx="2847703" cy="504279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rgbClr val="07336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43" name="îślïḓê">
            <a:extLst>
              <a:ext uri="{FF2B5EF4-FFF2-40B4-BE49-F238E27FC236}">
                <a16:creationId xmlns:a16="http://schemas.microsoft.com/office/drawing/2014/main" id="{86095992-9B76-43A8-A4DA-3E08E2150022}"/>
              </a:ext>
            </a:extLst>
          </p:cNvPr>
          <p:cNvSpPr/>
          <p:nvPr/>
        </p:nvSpPr>
        <p:spPr>
          <a:xfrm>
            <a:off x="4772094" y="4831312"/>
            <a:ext cx="2847703" cy="504279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rgbClr val="07336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44" name="îślïḓê">
            <a:extLst>
              <a:ext uri="{FF2B5EF4-FFF2-40B4-BE49-F238E27FC236}">
                <a16:creationId xmlns:a16="http://schemas.microsoft.com/office/drawing/2014/main" id="{D2289CF2-B7EF-4009-A54C-FA320EEC00CD}"/>
              </a:ext>
            </a:extLst>
          </p:cNvPr>
          <p:cNvSpPr/>
          <p:nvPr/>
        </p:nvSpPr>
        <p:spPr>
          <a:xfrm>
            <a:off x="8399416" y="4841566"/>
            <a:ext cx="2847703" cy="504279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rgbClr val="073360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07336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2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šľïďê">
            <a:extLst>
              <a:ext uri="{FF2B5EF4-FFF2-40B4-BE49-F238E27FC236}">
                <a16:creationId xmlns:a16="http://schemas.microsoft.com/office/drawing/2014/main" id="{3C44AA73-328B-4983-940B-1ECCBFE0A86C}"/>
              </a:ext>
            </a:extLst>
          </p:cNvPr>
          <p:cNvSpPr/>
          <p:nvPr/>
        </p:nvSpPr>
        <p:spPr>
          <a:xfrm>
            <a:off x="6504785" y="1932559"/>
            <a:ext cx="4111768" cy="368680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7301" r="-1719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íṩľíḋê">
            <a:extLst>
              <a:ext uri="{FF2B5EF4-FFF2-40B4-BE49-F238E27FC236}">
                <a16:creationId xmlns:a16="http://schemas.microsoft.com/office/drawing/2014/main" id="{C5A336B9-F801-4BA5-8B87-52FB797D7039}"/>
              </a:ext>
            </a:extLst>
          </p:cNvPr>
          <p:cNvSpPr/>
          <p:nvPr/>
        </p:nvSpPr>
        <p:spPr>
          <a:xfrm>
            <a:off x="1763685" y="1990334"/>
            <a:ext cx="3792373" cy="642224"/>
          </a:xfrm>
          <a:prstGeom prst="roundRect">
            <a:avLst>
              <a:gd name="adj" fmla="val 21525"/>
            </a:avLst>
          </a:prstGeom>
          <a:noFill/>
          <a:ln w="12700" cap="flat">
            <a:solidFill>
              <a:schemeClr val="bg1"/>
            </a:solidFill>
            <a:miter lim="400000"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3" name="ïśľiḓé">
            <a:extLst>
              <a:ext uri="{FF2B5EF4-FFF2-40B4-BE49-F238E27FC236}">
                <a16:creationId xmlns:a16="http://schemas.microsoft.com/office/drawing/2014/main" id="{8C8A9B81-5B5B-42C3-896E-014C3927E61C}"/>
              </a:ext>
            </a:extLst>
          </p:cNvPr>
          <p:cNvSpPr/>
          <p:nvPr/>
        </p:nvSpPr>
        <p:spPr>
          <a:xfrm>
            <a:off x="2172771" y="1833783"/>
            <a:ext cx="955324" cy="95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5" name="îşḻîde">
            <a:extLst>
              <a:ext uri="{FF2B5EF4-FFF2-40B4-BE49-F238E27FC236}">
                <a16:creationId xmlns:a16="http://schemas.microsoft.com/office/drawing/2014/main" id="{AEF97C43-2B2F-41BC-BB38-45AD364B8746}"/>
              </a:ext>
            </a:extLst>
          </p:cNvPr>
          <p:cNvGrpSpPr/>
          <p:nvPr/>
        </p:nvGrpSpPr>
        <p:grpSpPr>
          <a:xfrm>
            <a:off x="2329322" y="1990334"/>
            <a:ext cx="642224" cy="642224"/>
            <a:chOff x="0" y="0"/>
            <a:chExt cx="885002" cy="885002"/>
          </a:xfrm>
        </p:grpSpPr>
        <p:sp>
          <p:nvSpPr>
            <p:cNvPr id="26" name="íSliḑe">
              <a:extLst>
                <a:ext uri="{FF2B5EF4-FFF2-40B4-BE49-F238E27FC236}">
                  <a16:creationId xmlns:a16="http://schemas.microsoft.com/office/drawing/2014/main" id="{E00E9FA0-035C-4848-BA1B-7A6413FD5434}"/>
                </a:ext>
              </a:extLst>
            </p:cNvPr>
            <p:cNvSpPr/>
            <p:nvPr/>
          </p:nvSpPr>
          <p:spPr>
            <a:xfrm>
              <a:off x="0" y="0"/>
              <a:ext cx="885002" cy="88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0" cap="flat">
              <a:solidFill>
                <a:schemeClr val="tx2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šľíḑe">
              <a:extLst>
                <a:ext uri="{FF2B5EF4-FFF2-40B4-BE49-F238E27FC236}">
                  <a16:creationId xmlns:a16="http://schemas.microsoft.com/office/drawing/2014/main" id="{7E357722-1218-41F8-9EFF-85A6977F9E3A}"/>
                </a:ext>
              </a:extLst>
            </p:cNvPr>
            <p:cNvSpPr/>
            <p:nvPr/>
          </p:nvSpPr>
          <p:spPr>
            <a:xfrm>
              <a:off x="204600" y="195529"/>
              <a:ext cx="475801" cy="40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27" y="0"/>
                  </a:moveTo>
                  <a:cubicBezTo>
                    <a:pt x="6595" y="0"/>
                    <a:pt x="5854" y="590"/>
                    <a:pt x="5543" y="1508"/>
                  </a:cubicBezTo>
                  <a:lnTo>
                    <a:pt x="4621" y="4258"/>
                  </a:lnTo>
                  <a:lnTo>
                    <a:pt x="1689" y="4833"/>
                  </a:lnTo>
                  <a:cubicBezTo>
                    <a:pt x="708" y="5026"/>
                    <a:pt x="0" y="6024"/>
                    <a:pt x="0" y="7204"/>
                  </a:cubicBezTo>
                  <a:lnTo>
                    <a:pt x="0" y="19206"/>
                  </a:lnTo>
                  <a:cubicBezTo>
                    <a:pt x="0" y="20530"/>
                    <a:pt x="912" y="21600"/>
                    <a:pt x="2029" y="21600"/>
                  </a:cubicBezTo>
                  <a:lnTo>
                    <a:pt x="19571" y="21600"/>
                  </a:lnTo>
                  <a:cubicBezTo>
                    <a:pt x="20687" y="21600"/>
                    <a:pt x="21600" y="20530"/>
                    <a:pt x="21600" y="19206"/>
                  </a:cubicBezTo>
                  <a:lnTo>
                    <a:pt x="21600" y="7204"/>
                  </a:lnTo>
                  <a:cubicBezTo>
                    <a:pt x="21600" y="6024"/>
                    <a:pt x="20892" y="5026"/>
                    <a:pt x="19911" y="4833"/>
                  </a:cubicBezTo>
                  <a:lnTo>
                    <a:pt x="16979" y="4258"/>
                  </a:lnTo>
                  <a:lnTo>
                    <a:pt x="16057" y="1508"/>
                  </a:lnTo>
                  <a:cubicBezTo>
                    <a:pt x="15747" y="591"/>
                    <a:pt x="15005" y="0"/>
                    <a:pt x="14173" y="0"/>
                  </a:cubicBezTo>
                  <a:lnTo>
                    <a:pt x="7427" y="0"/>
                  </a:lnTo>
                  <a:close/>
                  <a:moveTo>
                    <a:pt x="7320" y="1841"/>
                  </a:moveTo>
                  <a:lnTo>
                    <a:pt x="14067" y="1841"/>
                  </a:lnTo>
                  <a:cubicBezTo>
                    <a:pt x="14342" y="1841"/>
                    <a:pt x="14595" y="2044"/>
                    <a:pt x="14698" y="2348"/>
                  </a:cubicBezTo>
                  <a:lnTo>
                    <a:pt x="15901" y="5926"/>
                  </a:lnTo>
                  <a:lnTo>
                    <a:pt x="19581" y="6651"/>
                  </a:lnTo>
                  <a:cubicBezTo>
                    <a:pt x="19906" y="6715"/>
                    <a:pt x="20144" y="7054"/>
                    <a:pt x="20144" y="7445"/>
                  </a:cubicBezTo>
                  <a:cubicBezTo>
                    <a:pt x="20144" y="7445"/>
                    <a:pt x="20144" y="19448"/>
                    <a:pt x="20144" y="19448"/>
                  </a:cubicBezTo>
                  <a:cubicBezTo>
                    <a:pt x="20144" y="19890"/>
                    <a:pt x="19837" y="20242"/>
                    <a:pt x="19464" y="20242"/>
                  </a:cubicBezTo>
                  <a:lnTo>
                    <a:pt x="1922" y="20242"/>
                  </a:lnTo>
                  <a:cubicBezTo>
                    <a:pt x="1549" y="20242"/>
                    <a:pt x="1243" y="19890"/>
                    <a:pt x="1243" y="19448"/>
                  </a:cubicBezTo>
                  <a:lnTo>
                    <a:pt x="1243" y="7445"/>
                  </a:lnTo>
                  <a:cubicBezTo>
                    <a:pt x="1243" y="7054"/>
                    <a:pt x="1480" y="6715"/>
                    <a:pt x="1806" y="6651"/>
                  </a:cubicBezTo>
                  <a:lnTo>
                    <a:pt x="5485" y="5926"/>
                  </a:lnTo>
                  <a:lnTo>
                    <a:pt x="6689" y="2348"/>
                  </a:lnTo>
                  <a:cubicBezTo>
                    <a:pt x="6792" y="2044"/>
                    <a:pt x="7043" y="1841"/>
                    <a:pt x="7320" y="1841"/>
                  </a:cubicBezTo>
                  <a:close/>
                  <a:moveTo>
                    <a:pt x="10679" y="5892"/>
                  </a:moveTo>
                  <a:cubicBezTo>
                    <a:pt x="7695" y="5892"/>
                    <a:pt x="5281" y="8755"/>
                    <a:pt x="5281" y="12290"/>
                  </a:cubicBezTo>
                  <a:cubicBezTo>
                    <a:pt x="5281" y="15826"/>
                    <a:pt x="7695" y="18689"/>
                    <a:pt x="10679" y="18689"/>
                  </a:cubicBezTo>
                  <a:cubicBezTo>
                    <a:pt x="13661" y="18689"/>
                    <a:pt x="16076" y="15826"/>
                    <a:pt x="16076" y="12290"/>
                  </a:cubicBezTo>
                  <a:cubicBezTo>
                    <a:pt x="16076" y="8755"/>
                    <a:pt x="13661" y="5892"/>
                    <a:pt x="10679" y="5892"/>
                  </a:cubicBezTo>
                  <a:close/>
                  <a:moveTo>
                    <a:pt x="10261" y="7376"/>
                  </a:moveTo>
                  <a:cubicBezTo>
                    <a:pt x="11295" y="7282"/>
                    <a:pt x="12363" y="7653"/>
                    <a:pt x="13212" y="8516"/>
                  </a:cubicBezTo>
                  <a:cubicBezTo>
                    <a:pt x="14911" y="10240"/>
                    <a:pt x="15105" y="13280"/>
                    <a:pt x="13649" y="15294"/>
                  </a:cubicBezTo>
                  <a:cubicBezTo>
                    <a:pt x="12194" y="17308"/>
                    <a:pt x="9639" y="17537"/>
                    <a:pt x="7941" y="15812"/>
                  </a:cubicBezTo>
                  <a:cubicBezTo>
                    <a:pt x="6242" y="14086"/>
                    <a:pt x="6039" y="11058"/>
                    <a:pt x="7494" y="9045"/>
                  </a:cubicBezTo>
                  <a:cubicBezTo>
                    <a:pt x="8222" y="8038"/>
                    <a:pt x="9228" y="7470"/>
                    <a:pt x="10261" y="7376"/>
                  </a:cubicBezTo>
                  <a:close/>
                  <a:moveTo>
                    <a:pt x="10776" y="8838"/>
                  </a:moveTo>
                  <a:cubicBezTo>
                    <a:pt x="9285" y="8838"/>
                    <a:pt x="8077" y="10270"/>
                    <a:pt x="8077" y="12037"/>
                  </a:cubicBezTo>
                  <a:cubicBezTo>
                    <a:pt x="8077" y="12258"/>
                    <a:pt x="8229" y="12440"/>
                    <a:pt x="8417" y="12440"/>
                  </a:cubicBezTo>
                  <a:cubicBezTo>
                    <a:pt x="8603" y="12440"/>
                    <a:pt x="8756" y="12258"/>
                    <a:pt x="8756" y="12037"/>
                  </a:cubicBezTo>
                  <a:cubicBezTo>
                    <a:pt x="8756" y="10711"/>
                    <a:pt x="9657" y="9643"/>
                    <a:pt x="10776" y="9643"/>
                  </a:cubicBezTo>
                  <a:cubicBezTo>
                    <a:pt x="10962" y="9643"/>
                    <a:pt x="11116" y="9461"/>
                    <a:pt x="11116" y="9241"/>
                  </a:cubicBezTo>
                  <a:cubicBezTo>
                    <a:pt x="11116" y="9020"/>
                    <a:pt x="10962" y="8838"/>
                    <a:pt x="10776" y="8838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16" name="íšlïḑê">
            <a:extLst>
              <a:ext uri="{FF2B5EF4-FFF2-40B4-BE49-F238E27FC236}">
                <a16:creationId xmlns:a16="http://schemas.microsoft.com/office/drawing/2014/main" id="{8A832262-909B-4C93-96D0-02DA1C0564CD}"/>
              </a:ext>
            </a:extLst>
          </p:cNvPr>
          <p:cNvSpPr/>
          <p:nvPr/>
        </p:nvSpPr>
        <p:spPr>
          <a:xfrm>
            <a:off x="1763685" y="3456148"/>
            <a:ext cx="3792373" cy="642224"/>
          </a:xfrm>
          <a:prstGeom prst="roundRect">
            <a:avLst>
              <a:gd name="adj" fmla="val 21525"/>
            </a:avLst>
          </a:prstGeom>
          <a:solidFill>
            <a:srgbClr val="073360"/>
          </a:solidFill>
          <a:ln w="12700" cap="flat">
            <a:solidFill>
              <a:schemeClr val="bg1"/>
            </a:solidFill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ïśḻîḍé">
            <a:extLst>
              <a:ext uri="{FF2B5EF4-FFF2-40B4-BE49-F238E27FC236}">
                <a16:creationId xmlns:a16="http://schemas.microsoft.com/office/drawing/2014/main" id="{FD5449E0-2420-4EF6-9B0B-0CB55C9AEA8D}"/>
              </a:ext>
            </a:extLst>
          </p:cNvPr>
          <p:cNvSpPr/>
          <p:nvPr/>
        </p:nvSpPr>
        <p:spPr>
          <a:xfrm>
            <a:off x="2172771" y="3299597"/>
            <a:ext cx="955324" cy="95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9" name="îṩ1îḋé">
            <a:extLst>
              <a:ext uri="{FF2B5EF4-FFF2-40B4-BE49-F238E27FC236}">
                <a16:creationId xmlns:a16="http://schemas.microsoft.com/office/drawing/2014/main" id="{AE3E158C-8F89-4D6A-A679-2729F758865E}"/>
              </a:ext>
            </a:extLst>
          </p:cNvPr>
          <p:cNvGrpSpPr/>
          <p:nvPr/>
        </p:nvGrpSpPr>
        <p:grpSpPr>
          <a:xfrm>
            <a:off x="2329322" y="3456148"/>
            <a:ext cx="642224" cy="642224"/>
            <a:chOff x="0" y="0"/>
            <a:chExt cx="885002" cy="885002"/>
          </a:xfrm>
        </p:grpSpPr>
        <p:sp>
          <p:nvSpPr>
            <p:cNvPr id="20" name="ïṩ1iďe">
              <a:extLst>
                <a:ext uri="{FF2B5EF4-FFF2-40B4-BE49-F238E27FC236}">
                  <a16:creationId xmlns:a16="http://schemas.microsoft.com/office/drawing/2014/main" id="{24390137-8BED-45BE-8D4E-89ED3756B88D}"/>
                </a:ext>
              </a:extLst>
            </p:cNvPr>
            <p:cNvSpPr/>
            <p:nvPr/>
          </p:nvSpPr>
          <p:spPr>
            <a:xfrm>
              <a:off x="0" y="0"/>
              <a:ext cx="885002" cy="88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0" cap="flat">
              <a:solidFill>
                <a:srgbClr val="073360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śḻíḍè">
              <a:extLst>
                <a:ext uri="{FF2B5EF4-FFF2-40B4-BE49-F238E27FC236}">
                  <a16:creationId xmlns:a16="http://schemas.microsoft.com/office/drawing/2014/main" id="{F68E1EF7-9A41-41B6-B20D-B2F11E5A7D9A}"/>
                </a:ext>
              </a:extLst>
            </p:cNvPr>
            <p:cNvSpPr/>
            <p:nvPr/>
          </p:nvSpPr>
          <p:spPr>
            <a:xfrm>
              <a:off x="205258" y="215586"/>
              <a:ext cx="449085" cy="449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27" y="0"/>
                  </a:moveTo>
                  <a:cubicBezTo>
                    <a:pt x="3608" y="0"/>
                    <a:pt x="2704" y="903"/>
                    <a:pt x="2704" y="2023"/>
                  </a:cubicBezTo>
                  <a:lnTo>
                    <a:pt x="2704" y="3375"/>
                  </a:lnTo>
                  <a:lnTo>
                    <a:pt x="2023" y="3375"/>
                  </a:lnTo>
                  <a:cubicBezTo>
                    <a:pt x="904" y="3375"/>
                    <a:pt x="0" y="4278"/>
                    <a:pt x="0" y="5397"/>
                  </a:cubicBezTo>
                  <a:lnTo>
                    <a:pt x="0" y="18896"/>
                  </a:lnTo>
                  <a:cubicBezTo>
                    <a:pt x="0" y="20387"/>
                    <a:pt x="1213" y="21600"/>
                    <a:pt x="2704" y="21600"/>
                  </a:cubicBezTo>
                  <a:lnTo>
                    <a:pt x="18896" y="21600"/>
                  </a:lnTo>
                  <a:cubicBezTo>
                    <a:pt x="20387" y="21600"/>
                    <a:pt x="21600" y="20387"/>
                    <a:pt x="21600" y="18896"/>
                  </a:cubicBezTo>
                  <a:lnTo>
                    <a:pt x="21600" y="2023"/>
                  </a:lnTo>
                  <a:cubicBezTo>
                    <a:pt x="21600" y="903"/>
                    <a:pt x="20696" y="0"/>
                    <a:pt x="19577" y="0"/>
                  </a:cubicBezTo>
                  <a:lnTo>
                    <a:pt x="4727" y="0"/>
                  </a:lnTo>
                  <a:close/>
                  <a:moveTo>
                    <a:pt x="4696" y="1321"/>
                  </a:moveTo>
                  <a:lnTo>
                    <a:pt x="19546" y="1321"/>
                  </a:lnTo>
                  <a:cubicBezTo>
                    <a:pt x="19919" y="1321"/>
                    <a:pt x="20217" y="1619"/>
                    <a:pt x="20217" y="1992"/>
                  </a:cubicBezTo>
                  <a:cubicBezTo>
                    <a:pt x="20217" y="1992"/>
                    <a:pt x="20217" y="18865"/>
                    <a:pt x="20217" y="18865"/>
                  </a:cubicBezTo>
                  <a:cubicBezTo>
                    <a:pt x="20217" y="19608"/>
                    <a:pt x="19610" y="20217"/>
                    <a:pt x="18865" y="20217"/>
                  </a:cubicBezTo>
                  <a:lnTo>
                    <a:pt x="2673" y="20217"/>
                  </a:lnTo>
                  <a:cubicBezTo>
                    <a:pt x="1928" y="20217"/>
                    <a:pt x="1321" y="19608"/>
                    <a:pt x="1321" y="18865"/>
                  </a:cubicBezTo>
                  <a:lnTo>
                    <a:pt x="1321" y="5366"/>
                  </a:lnTo>
                  <a:cubicBezTo>
                    <a:pt x="1321" y="4994"/>
                    <a:pt x="1620" y="4696"/>
                    <a:pt x="1992" y="4696"/>
                  </a:cubicBezTo>
                  <a:lnTo>
                    <a:pt x="2673" y="4696"/>
                  </a:lnTo>
                  <a:lnTo>
                    <a:pt x="2673" y="18194"/>
                  </a:lnTo>
                  <a:cubicBezTo>
                    <a:pt x="2673" y="18567"/>
                    <a:pt x="2971" y="18865"/>
                    <a:pt x="3344" y="18865"/>
                  </a:cubicBezTo>
                  <a:cubicBezTo>
                    <a:pt x="3717" y="18865"/>
                    <a:pt x="4025" y="18567"/>
                    <a:pt x="4025" y="18194"/>
                  </a:cubicBezTo>
                  <a:lnTo>
                    <a:pt x="4025" y="1992"/>
                  </a:lnTo>
                  <a:cubicBezTo>
                    <a:pt x="4025" y="1619"/>
                    <a:pt x="4323" y="1321"/>
                    <a:pt x="4696" y="1321"/>
                  </a:cubicBezTo>
                  <a:close/>
                  <a:moveTo>
                    <a:pt x="5955" y="2642"/>
                  </a:moveTo>
                  <a:cubicBezTo>
                    <a:pt x="5582" y="2642"/>
                    <a:pt x="5284" y="2940"/>
                    <a:pt x="5284" y="3313"/>
                  </a:cubicBezTo>
                  <a:lnTo>
                    <a:pt x="5284" y="8039"/>
                  </a:lnTo>
                  <a:cubicBezTo>
                    <a:pt x="5284" y="8412"/>
                    <a:pt x="5582" y="8710"/>
                    <a:pt x="5955" y="8710"/>
                  </a:cubicBezTo>
                  <a:lnTo>
                    <a:pt x="10681" y="8710"/>
                  </a:lnTo>
                  <a:cubicBezTo>
                    <a:pt x="11054" y="8710"/>
                    <a:pt x="11362" y="8412"/>
                    <a:pt x="11362" y="8039"/>
                  </a:cubicBezTo>
                  <a:lnTo>
                    <a:pt x="11362" y="3313"/>
                  </a:lnTo>
                  <a:cubicBezTo>
                    <a:pt x="11362" y="2940"/>
                    <a:pt x="11054" y="2642"/>
                    <a:pt x="10681" y="2642"/>
                  </a:cubicBezTo>
                  <a:lnTo>
                    <a:pt x="5955" y="2642"/>
                  </a:lnTo>
                  <a:close/>
                  <a:moveTo>
                    <a:pt x="6605" y="3963"/>
                  </a:moveTo>
                  <a:lnTo>
                    <a:pt x="9980" y="3963"/>
                  </a:lnTo>
                  <a:lnTo>
                    <a:pt x="9980" y="7338"/>
                  </a:lnTo>
                  <a:lnTo>
                    <a:pt x="6605" y="7338"/>
                  </a:lnTo>
                  <a:cubicBezTo>
                    <a:pt x="6605" y="7338"/>
                    <a:pt x="6605" y="3963"/>
                    <a:pt x="6605" y="3963"/>
                  </a:cubicBezTo>
                  <a:close/>
                  <a:moveTo>
                    <a:pt x="13045" y="3963"/>
                  </a:moveTo>
                  <a:cubicBezTo>
                    <a:pt x="12858" y="3963"/>
                    <a:pt x="12704" y="4117"/>
                    <a:pt x="12704" y="4303"/>
                  </a:cubicBezTo>
                  <a:cubicBezTo>
                    <a:pt x="12704" y="4490"/>
                    <a:pt x="12858" y="4634"/>
                    <a:pt x="13045" y="4634"/>
                  </a:cubicBezTo>
                  <a:lnTo>
                    <a:pt x="18442" y="4634"/>
                  </a:lnTo>
                  <a:cubicBezTo>
                    <a:pt x="18629" y="4634"/>
                    <a:pt x="18783" y="4490"/>
                    <a:pt x="18783" y="4303"/>
                  </a:cubicBezTo>
                  <a:cubicBezTo>
                    <a:pt x="18783" y="4117"/>
                    <a:pt x="18629" y="3963"/>
                    <a:pt x="18442" y="3963"/>
                  </a:cubicBezTo>
                  <a:lnTo>
                    <a:pt x="13045" y="3963"/>
                  </a:lnTo>
                  <a:close/>
                  <a:moveTo>
                    <a:pt x="13045" y="5986"/>
                  </a:moveTo>
                  <a:cubicBezTo>
                    <a:pt x="12858" y="5986"/>
                    <a:pt x="12704" y="6140"/>
                    <a:pt x="12704" y="6326"/>
                  </a:cubicBezTo>
                  <a:cubicBezTo>
                    <a:pt x="12704" y="6512"/>
                    <a:pt x="12858" y="6667"/>
                    <a:pt x="13045" y="6667"/>
                  </a:cubicBezTo>
                  <a:lnTo>
                    <a:pt x="18442" y="6667"/>
                  </a:lnTo>
                  <a:cubicBezTo>
                    <a:pt x="18629" y="6667"/>
                    <a:pt x="18783" y="6512"/>
                    <a:pt x="18783" y="6326"/>
                  </a:cubicBezTo>
                  <a:cubicBezTo>
                    <a:pt x="18783" y="6140"/>
                    <a:pt x="18629" y="5986"/>
                    <a:pt x="18442" y="5986"/>
                  </a:cubicBezTo>
                  <a:lnTo>
                    <a:pt x="13045" y="5986"/>
                  </a:lnTo>
                  <a:close/>
                  <a:moveTo>
                    <a:pt x="13045" y="8008"/>
                  </a:moveTo>
                  <a:cubicBezTo>
                    <a:pt x="12858" y="8008"/>
                    <a:pt x="12704" y="8163"/>
                    <a:pt x="12704" y="8349"/>
                  </a:cubicBezTo>
                  <a:cubicBezTo>
                    <a:pt x="12704" y="8535"/>
                    <a:pt x="12858" y="8690"/>
                    <a:pt x="13045" y="8690"/>
                  </a:cubicBezTo>
                  <a:lnTo>
                    <a:pt x="18442" y="8690"/>
                  </a:lnTo>
                  <a:cubicBezTo>
                    <a:pt x="18629" y="8690"/>
                    <a:pt x="18783" y="8535"/>
                    <a:pt x="18783" y="8349"/>
                  </a:cubicBezTo>
                  <a:cubicBezTo>
                    <a:pt x="18783" y="8163"/>
                    <a:pt x="18629" y="8008"/>
                    <a:pt x="18442" y="8008"/>
                  </a:cubicBezTo>
                  <a:lnTo>
                    <a:pt x="13045" y="8008"/>
                  </a:lnTo>
                  <a:close/>
                  <a:moveTo>
                    <a:pt x="5624" y="10041"/>
                  </a:moveTo>
                  <a:cubicBezTo>
                    <a:pt x="5439" y="10041"/>
                    <a:pt x="5284" y="10186"/>
                    <a:pt x="5284" y="10372"/>
                  </a:cubicBezTo>
                  <a:cubicBezTo>
                    <a:pt x="5284" y="10558"/>
                    <a:pt x="5439" y="10712"/>
                    <a:pt x="5624" y="10712"/>
                  </a:cubicBezTo>
                  <a:lnTo>
                    <a:pt x="18442" y="10712"/>
                  </a:lnTo>
                  <a:cubicBezTo>
                    <a:pt x="18628" y="10712"/>
                    <a:pt x="18783" y="10558"/>
                    <a:pt x="18783" y="10372"/>
                  </a:cubicBezTo>
                  <a:cubicBezTo>
                    <a:pt x="18783" y="10186"/>
                    <a:pt x="18628" y="10041"/>
                    <a:pt x="18442" y="10041"/>
                  </a:cubicBezTo>
                  <a:lnTo>
                    <a:pt x="5624" y="10041"/>
                  </a:lnTo>
                  <a:close/>
                  <a:moveTo>
                    <a:pt x="5624" y="12064"/>
                  </a:moveTo>
                  <a:cubicBezTo>
                    <a:pt x="5439" y="12064"/>
                    <a:pt x="5284" y="12209"/>
                    <a:pt x="5284" y="12394"/>
                  </a:cubicBezTo>
                  <a:cubicBezTo>
                    <a:pt x="5284" y="12582"/>
                    <a:pt x="5439" y="12735"/>
                    <a:pt x="5624" y="12735"/>
                  </a:cubicBezTo>
                  <a:lnTo>
                    <a:pt x="18442" y="12735"/>
                  </a:lnTo>
                  <a:cubicBezTo>
                    <a:pt x="18628" y="12735"/>
                    <a:pt x="18783" y="12582"/>
                    <a:pt x="18783" y="12394"/>
                  </a:cubicBezTo>
                  <a:cubicBezTo>
                    <a:pt x="18783" y="12209"/>
                    <a:pt x="18628" y="12064"/>
                    <a:pt x="18442" y="12064"/>
                  </a:cubicBezTo>
                  <a:lnTo>
                    <a:pt x="5624" y="12064"/>
                  </a:lnTo>
                  <a:close/>
                  <a:moveTo>
                    <a:pt x="5624" y="14087"/>
                  </a:moveTo>
                  <a:cubicBezTo>
                    <a:pt x="5439" y="14087"/>
                    <a:pt x="5284" y="14241"/>
                    <a:pt x="5284" y="14428"/>
                  </a:cubicBezTo>
                  <a:cubicBezTo>
                    <a:pt x="5284" y="14615"/>
                    <a:pt x="5439" y="14758"/>
                    <a:pt x="5624" y="14758"/>
                  </a:cubicBezTo>
                  <a:lnTo>
                    <a:pt x="11022" y="14758"/>
                  </a:lnTo>
                  <a:cubicBezTo>
                    <a:pt x="11208" y="14758"/>
                    <a:pt x="11362" y="14615"/>
                    <a:pt x="11362" y="14428"/>
                  </a:cubicBezTo>
                  <a:cubicBezTo>
                    <a:pt x="11362" y="14241"/>
                    <a:pt x="11208" y="14087"/>
                    <a:pt x="11022" y="14087"/>
                  </a:cubicBezTo>
                  <a:lnTo>
                    <a:pt x="5624" y="14087"/>
                  </a:lnTo>
                  <a:close/>
                  <a:moveTo>
                    <a:pt x="13045" y="14087"/>
                  </a:moveTo>
                  <a:cubicBezTo>
                    <a:pt x="12859" y="14087"/>
                    <a:pt x="12704" y="14241"/>
                    <a:pt x="12704" y="14428"/>
                  </a:cubicBezTo>
                  <a:cubicBezTo>
                    <a:pt x="12704" y="14615"/>
                    <a:pt x="12859" y="14758"/>
                    <a:pt x="13045" y="14758"/>
                  </a:cubicBezTo>
                  <a:lnTo>
                    <a:pt x="18442" y="14758"/>
                  </a:lnTo>
                  <a:cubicBezTo>
                    <a:pt x="18628" y="14758"/>
                    <a:pt x="18783" y="14615"/>
                    <a:pt x="18783" y="14428"/>
                  </a:cubicBezTo>
                  <a:cubicBezTo>
                    <a:pt x="18783" y="14241"/>
                    <a:pt x="18628" y="14087"/>
                    <a:pt x="18442" y="14087"/>
                  </a:cubicBezTo>
                  <a:lnTo>
                    <a:pt x="13045" y="14087"/>
                  </a:lnTo>
                  <a:close/>
                  <a:moveTo>
                    <a:pt x="5624" y="16110"/>
                  </a:moveTo>
                  <a:cubicBezTo>
                    <a:pt x="5439" y="16110"/>
                    <a:pt x="5284" y="16264"/>
                    <a:pt x="5284" y="16450"/>
                  </a:cubicBezTo>
                  <a:cubicBezTo>
                    <a:pt x="5284" y="16637"/>
                    <a:pt x="5439" y="16791"/>
                    <a:pt x="5624" y="16791"/>
                  </a:cubicBezTo>
                  <a:lnTo>
                    <a:pt x="11022" y="16791"/>
                  </a:lnTo>
                  <a:cubicBezTo>
                    <a:pt x="11208" y="16791"/>
                    <a:pt x="11362" y="16637"/>
                    <a:pt x="11362" y="16450"/>
                  </a:cubicBezTo>
                  <a:cubicBezTo>
                    <a:pt x="11362" y="16264"/>
                    <a:pt x="11208" y="16110"/>
                    <a:pt x="11022" y="16110"/>
                  </a:cubicBezTo>
                  <a:lnTo>
                    <a:pt x="5624" y="16110"/>
                  </a:lnTo>
                  <a:close/>
                  <a:moveTo>
                    <a:pt x="13045" y="16110"/>
                  </a:moveTo>
                  <a:cubicBezTo>
                    <a:pt x="12859" y="16110"/>
                    <a:pt x="12704" y="16264"/>
                    <a:pt x="12704" y="16450"/>
                  </a:cubicBezTo>
                  <a:cubicBezTo>
                    <a:pt x="12704" y="16637"/>
                    <a:pt x="12859" y="16791"/>
                    <a:pt x="13045" y="16791"/>
                  </a:cubicBezTo>
                  <a:lnTo>
                    <a:pt x="18442" y="16791"/>
                  </a:lnTo>
                  <a:cubicBezTo>
                    <a:pt x="18628" y="16791"/>
                    <a:pt x="18783" y="16637"/>
                    <a:pt x="18783" y="16450"/>
                  </a:cubicBezTo>
                  <a:cubicBezTo>
                    <a:pt x="18783" y="16264"/>
                    <a:pt x="18628" y="16110"/>
                    <a:pt x="18442" y="16110"/>
                  </a:cubicBezTo>
                  <a:lnTo>
                    <a:pt x="13045" y="16110"/>
                  </a:lnTo>
                  <a:close/>
                  <a:moveTo>
                    <a:pt x="5624" y="18132"/>
                  </a:moveTo>
                  <a:cubicBezTo>
                    <a:pt x="5439" y="18132"/>
                    <a:pt x="5284" y="18287"/>
                    <a:pt x="5284" y="18473"/>
                  </a:cubicBezTo>
                  <a:cubicBezTo>
                    <a:pt x="5284" y="18660"/>
                    <a:pt x="5439" y="18814"/>
                    <a:pt x="5624" y="18814"/>
                  </a:cubicBezTo>
                  <a:lnTo>
                    <a:pt x="11022" y="18814"/>
                  </a:lnTo>
                  <a:cubicBezTo>
                    <a:pt x="11208" y="18814"/>
                    <a:pt x="11362" y="18660"/>
                    <a:pt x="11362" y="18473"/>
                  </a:cubicBezTo>
                  <a:cubicBezTo>
                    <a:pt x="11362" y="18287"/>
                    <a:pt x="11208" y="18132"/>
                    <a:pt x="11022" y="18132"/>
                  </a:cubicBezTo>
                  <a:lnTo>
                    <a:pt x="5624" y="18132"/>
                  </a:lnTo>
                  <a:close/>
                  <a:moveTo>
                    <a:pt x="13045" y="18132"/>
                  </a:moveTo>
                  <a:cubicBezTo>
                    <a:pt x="12859" y="18132"/>
                    <a:pt x="12704" y="18287"/>
                    <a:pt x="12704" y="18473"/>
                  </a:cubicBezTo>
                  <a:cubicBezTo>
                    <a:pt x="12704" y="18660"/>
                    <a:pt x="12859" y="18814"/>
                    <a:pt x="13045" y="18814"/>
                  </a:cubicBezTo>
                  <a:lnTo>
                    <a:pt x="18442" y="18814"/>
                  </a:lnTo>
                  <a:cubicBezTo>
                    <a:pt x="18628" y="18814"/>
                    <a:pt x="18783" y="18660"/>
                    <a:pt x="18783" y="18473"/>
                  </a:cubicBezTo>
                  <a:cubicBezTo>
                    <a:pt x="18783" y="18287"/>
                    <a:pt x="18628" y="18132"/>
                    <a:pt x="18442" y="18132"/>
                  </a:cubicBezTo>
                  <a:lnTo>
                    <a:pt x="13045" y="1813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073360"/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0" name="íṥḷíḓê">
            <a:extLst>
              <a:ext uri="{FF2B5EF4-FFF2-40B4-BE49-F238E27FC236}">
                <a16:creationId xmlns:a16="http://schemas.microsoft.com/office/drawing/2014/main" id="{D3BF4DAD-3383-4534-AEBB-D2DABDC4410F}"/>
              </a:ext>
            </a:extLst>
          </p:cNvPr>
          <p:cNvSpPr/>
          <p:nvPr/>
        </p:nvSpPr>
        <p:spPr>
          <a:xfrm>
            <a:off x="1763685" y="4921962"/>
            <a:ext cx="3792373" cy="642224"/>
          </a:xfrm>
          <a:prstGeom prst="roundRect">
            <a:avLst>
              <a:gd name="adj" fmla="val 21525"/>
            </a:avLst>
          </a:prstGeom>
          <a:noFill/>
          <a:ln w="12700" cap="flat">
            <a:solidFill>
              <a:schemeClr val="bg1"/>
            </a:solidFill>
            <a:miter lim="400000"/>
          </a:ln>
          <a:effectLst/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1" name="íşḻïḍè">
            <a:extLst>
              <a:ext uri="{FF2B5EF4-FFF2-40B4-BE49-F238E27FC236}">
                <a16:creationId xmlns:a16="http://schemas.microsoft.com/office/drawing/2014/main" id="{3C904DCB-60BA-42D1-8165-DF8F9C8A3752}"/>
              </a:ext>
            </a:extLst>
          </p:cNvPr>
          <p:cNvSpPr/>
          <p:nvPr/>
        </p:nvSpPr>
        <p:spPr>
          <a:xfrm>
            <a:off x="2172771" y="4765411"/>
            <a:ext cx="955324" cy="95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3" name="îṣḷïḓê">
            <a:extLst>
              <a:ext uri="{FF2B5EF4-FFF2-40B4-BE49-F238E27FC236}">
                <a16:creationId xmlns:a16="http://schemas.microsoft.com/office/drawing/2014/main" id="{E2207E26-D260-4D3D-9217-AB72A9955B80}"/>
              </a:ext>
            </a:extLst>
          </p:cNvPr>
          <p:cNvGrpSpPr/>
          <p:nvPr/>
        </p:nvGrpSpPr>
        <p:grpSpPr>
          <a:xfrm>
            <a:off x="2329322" y="4921961"/>
            <a:ext cx="642224" cy="642226"/>
            <a:chOff x="0" y="0"/>
            <a:chExt cx="885002" cy="885002"/>
          </a:xfrm>
        </p:grpSpPr>
        <p:sp>
          <p:nvSpPr>
            <p:cNvPr id="14" name="i$ḻïḍe">
              <a:extLst>
                <a:ext uri="{FF2B5EF4-FFF2-40B4-BE49-F238E27FC236}">
                  <a16:creationId xmlns:a16="http://schemas.microsoft.com/office/drawing/2014/main" id="{66A2C939-5EAC-4FC4-81F9-E4417510952A}"/>
                </a:ext>
              </a:extLst>
            </p:cNvPr>
            <p:cNvSpPr/>
            <p:nvPr/>
          </p:nvSpPr>
          <p:spPr>
            <a:xfrm>
              <a:off x="0" y="0"/>
              <a:ext cx="885002" cy="88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0" cap="flat">
              <a:solidFill>
                <a:schemeClr val="tx2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i$ḻïḑè">
              <a:extLst>
                <a:ext uri="{FF2B5EF4-FFF2-40B4-BE49-F238E27FC236}">
                  <a16:creationId xmlns:a16="http://schemas.microsoft.com/office/drawing/2014/main" id="{642575B5-97DA-4DA5-B1C7-507F302A4708}"/>
                </a:ext>
              </a:extLst>
            </p:cNvPr>
            <p:cNvSpPr/>
            <p:nvPr/>
          </p:nvSpPr>
          <p:spPr>
            <a:xfrm>
              <a:off x="160666" y="222246"/>
              <a:ext cx="512869" cy="449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2" y="0"/>
                  </a:moveTo>
                  <a:cubicBezTo>
                    <a:pt x="10633" y="0"/>
                    <a:pt x="10476" y="23"/>
                    <a:pt x="10320" y="63"/>
                  </a:cubicBezTo>
                  <a:lnTo>
                    <a:pt x="1569" y="2361"/>
                  </a:lnTo>
                  <a:cubicBezTo>
                    <a:pt x="647" y="2604"/>
                    <a:pt x="0" y="3536"/>
                    <a:pt x="0" y="4617"/>
                  </a:cubicBezTo>
                  <a:cubicBezTo>
                    <a:pt x="0" y="5699"/>
                    <a:pt x="647" y="6620"/>
                    <a:pt x="1569" y="6863"/>
                  </a:cubicBezTo>
                  <a:lnTo>
                    <a:pt x="3369" y="7337"/>
                  </a:lnTo>
                  <a:lnTo>
                    <a:pt x="3369" y="13841"/>
                  </a:lnTo>
                  <a:cubicBezTo>
                    <a:pt x="3369" y="15882"/>
                    <a:pt x="5418" y="17689"/>
                    <a:pt x="10782" y="17689"/>
                  </a:cubicBezTo>
                  <a:cubicBezTo>
                    <a:pt x="16144" y="17689"/>
                    <a:pt x="18185" y="15882"/>
                    <a:pt x="18185" y="13841"/>
                  </a:cubicBezTo>
                  <a:lnTo>
                    <a:pt x="18185" y="7337"/>
                  </a:lnTo>
                  <a:lnTo>
                    <a:pt x="19985" y="6863"/>
                  </a:lnTo>
                  <a:cubicBezTo>
                    <a:pt x="20907" y="6620"/>
                    <a:pt x="21554" y="5699"/>
                    <a:pt x="21554" y="4617"/>
                  </a:cubicBezTo>
                  <a:cubicBezTo>
                    <a:pt x="21554" y="3536"/>
                    <a:pt x="20906" y="2604"/>
                    <a:pt x="19985" y="2361"/>
                  </a:cubicBezTo>
                  <a:lnTo>
                    <a:pt x="11225" y="53"/>
                  </a:lnTo>
                  <a:cubicBezTo>
                    <a:pt x="11078" y="15"/>
                    <a:pt x="10930" y="0"/>
                    <a:pt x="10782" y="0"/>
                  </a:cubicBezTo>
                  <a:close/>
                  <a:moveTo>
                    <a:pt x="10615" y="1687"/>
                  </a:moveTo>
                  <a:cubicBezTo>
                    <a:pt x="10666" y="1687"/>
                    <a:pt x="10713" y="1695"/>
                    <a:pt x="10763" y="1708"/>
                  </a:cubicBezTo>
                  <a:lnTo>
                    <a:pt x="19523" y="4016"/>
                  </a:lnTo>
                  <a:cubicBezTo>
                    <a:pt x="19830" y="4097"/>
                    <a:pt x="20040" y="4407"/>
                    <a:pt x="20040" y="4765"/>
                  </a:cubicBezTo>
                  <a:cubicBezTo>
                    <a:pt x="20040" y="5123"/>
                    <a:pt x="19830" y="5433"/>
                    <a:pt x="19523" y="5513"/>
                  </a:cubicBezTo>
                  <a:lnTo>
                    <a:pt x="10763" y="7822"/>
                  </a:lnTo>
                  <a:cubicBezTo>
                    <a:pt x="10713" y="7835"/>
                    <a:pt x="10666" y="7843"/>
                    <a:pt x="10615" y="7843"/>
                  </a:cubicBezTo>
                  <a:cubicBezTo>
                    <a:pt x="10564" y="7843"/>
                    <a:pt x="10508" y="7835"/>
                    <a:pt x="10458" y="7822"/>
                  </a:cubicBezTo>
                  <a:lnTo>
                    <a:pt x="1708" y="5513"/>
                  </a:lnTo>
                  <a:cubicBezTo>
                    <a:pt x="1402" y="5433"/>
                    <a:pt x="1182" y="5123"/>
                    <a:pt x="1182" y="4765"/>
                  </a:cubicBezTo>
                  <a:cubicBezTo>
                    <a:pt x="1182" y="4407"/>
                    <a:pt x="1402" y="4097"/>
                    <a:pt x="1708" y="4016"/>
                  </a:cubicBezTo>
                  <a:lnTo>
                    <a:pt x="10458" y="1708"/>
                  </a:lnTo>
                  <a:cubicBezTo>
                    <a:pt x="10508" y="1695"/>
                    <a:pt x="10564" y="1687"/>
                    <a:pt x="10615" y="1687"/>
                  </a:cubicBezTo>
                  <a:close/>
                  <a:moveTo>
                    <a:pt x="4726" y="7759"/>
                  </a:moveTo>
                  <a:lnTo>
                    <a:pt x="10338" y="9235"/>
                  </a:lnTo>
                  <a:cubicBezTo>
                    <a:pt x="10486" y="9272"/>
                    <a:pt x="10642" y="9298"/>
                    <a:pt x="10791" y="9298"/>
                  </a:cubicBezTo>
                  <a:cubicBezTo>
                    <a:pt x="10939" y="9298"/>
                    <a:pt x="11086" y="9275"/>
                    <a:pt x="11243" y="9235"/>
                  </a:cubicBezTo>
                  <a:lnTo>
                    <a:pt x="16846" y="7759"/>
                  </a:lnTo>
                  <a:cubicBezTo>
                    <a:pt x="16846" y="7759"/>
                    <a:pt x="16846" y="13915"/>
                    <a:pt x="16846" y="13915"/>
                  </a:cubicBezTo>
                  <a:cubicBezTo>
                    <a:pt x="16846" y="14765"/>
                    <a:pt x="14832" y="16213"/>
                    <a:pt x="10791" y="16213"/>
                  </a:cubicBezTo>
                  <a:cubicBezTo>
                    <a:pt x="6749" y="16213"/>
                    <a:pt x="4726" y="14765"/>
                    <a:pt x="4726" y="13915"/>
                  </a:cubicBezTo>
                  <a:lnTo>
                    <a:pt x="4726" y="7759"/>
                  </a:lnTo>
                  <a:close/>
                  <a:moveTo>
                    <a:pt x="20252" y="7759"/>
                  </a:moveTo>
                  <a:cubicBezTo>
                    <a:pt x="19881" y="7759"/>
                    <a:pt x="19578" y="8103"/>
                    <a:pt x="19578" y="8528"/>
                  </a:cubicBezTo>
                  <a:lnTo>
                    <a:pt x="19578" y="15454"/>
                  </a:lnTo>
                  <a:cubicBezTo>
                    <a:pt x="19578" y="15880"/>
                    <a:pt x="19881" y="16224"/>
                    <a:pt x="20252" y="16224"/>
                  </a:cubicBezTo>
                  <a:cubicBezTo>
                    <a:pt x="20624" y="16224"/>
                    <a:pt x="20926" y="15880"/>
                    <a:pt x="20926" y="15454"/>
                  </a:cubicBezTo>
                  <a:lnTo>
                    <a:pt x="20926" y="8528"/>
                  </a:lnTo>
                  <a:cubicBezTo>
                    <a:pt x="20926" y="8103"/>
                    <a:pt x="20624" y="7759"/>
                    <a:pt x="20252" y="7759"/>
                  </a:cubicBezTo>
                  <a:close/>
                  <a:moveTo>
                    <a:pt x="20252" y="16993"/>
                  </a:moveTo>
                  <a:cubicBezTo>
                    <a:pt x="19509" y="16993"/>
                    <a:pt x="18905" y="19222"/>
                    <a:pt x="18905" y="20071"/>
                  </a:cubicBezTo>
                  <a:cubicBezTo>
                    <a:pt x="18905" y="20920"/>
                    <a:pt x="19509" y="21600"/>
                    <a:pt x="20252" y="21600"/>
                  </a:cubicBezTo>
                  <a:cubicBezTo>
                    <a:pt x="20995" y="21600"/>
                    <a:pt x="21600" y="20920"/>
                    <a:pt x="21600" y="20071"/>
                  </a:cubicBezTo>
                  <a:cubicBezTo>
                    <a:pt x="21600" y="19222"/>
                    <a:pt x="20995" y="16993"/>
                    <a:pt x="20252" y="16993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28" name="snowflake_62685">
            <a:extLst>
              <a:ext uri="{FF2B5EF4-FFF2-40B4-BE49-F238E27FC236}">
                <a16:creationId xmlns:a16="http://schemas.microsoft.com/office/drawing/2014/main" id="{E5E85656-42BD-4266-9F5B-668180E51A3F}"/>
              </a:ext>
            </a:extLst>
          </p:cNvPr>
          <p:cNvSpPr>
            <a:spLocks noChangeAspect="1"/>
          </p:cNvSpPr>
          <p:nvPr/>
        </p:nvSpPr>
        <p:spPr bwMode="auto">
          <a:xfrm>
            <a:off x="546405" y="42506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80A16A8-31A4-4900-B8D6-E29E069A457C}"/>
              </a:ext>
            </a:extLst>
          </p:cNvPr>
          <p:cNvSpPr txBox="1"/>
          <p:nvPr/>
        </p:nvSpPr>
        <p:spPr>
          <a:xfrm>
            <a:off x="1251245" y="425069"/>
            <a:ext cx="23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îślïḓê">
            <a:extLst>
              <a:ext uri="{FF2B5EF4-FFF2-40B4-BE49-F238E27FC236}">
                <a16:creationId xmlns:a16="http://schemas.microsoft.com/office/drawing/2014/main" id="{657209AE-DD4A-4BB5-BF08-48780C85EAEC}"/>
              </a:ext>
            </a:extLst>
          </p:cNvPr>
          <p:cNvSpPr/>
          <p:nvPr/>
        </p:nvSpPr>
        <p:spPr>
          <a:xfrm>
            <a:off x="3173867" y="2059305"/>
            <a:ext cx="2098023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îślïḓê">
            <a:extLst>
              <a:ext uri="{FF2B5EF4-FFF2-40B4-BE49-F238E27FC236}">
                <a16:creationId xmlns:a16="http://schemas.microsoft.com/office/drawing/2014/main" id="{4E31BB06-342F-4534-9056-007C83AC85BB}"/>
              </a:ext>
            </a:extLst>
          </p:cNvPr>
          <p:cNvSpPr/>
          <p:nvPr/>
        </p:nvSpPr>
        <p:spPr>
          <a:xfrm>
            <a:off x="3262758" y="3523399"/>
            <a:ext cx="2098023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îślïḓê">
            <a:extLst>
              <a:ext uri="{FF2B5EF4-FFF2-40B4-BE49-F238E27FC236}">
                <a16:creationId xmlns:a16="http://schemas.microsoft.com/office/drawing/2014/main" id="{6EB0DBE9-0D0A-49CB-9B64-A3AFE730F9D1}"/>
              </a:ext>
            </a:extLst>
          </p:cNvPr>
          <p:cNvSpPr/>
          <p:nvPr/>
        </p:nvSpPr>
        <p:spPr>
          <a:xfrm>
            <a:off x="3244686" y="4990933"/>
            <a:ext cx="2098023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9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16" grpId="0" animBg="1"/>
      <p:bldP spid="17" grpId="0" animBg="1"/>
      <p:bldP spid="10" grpId="0" animBg="1"/>
      <p:bldP spid="11" grpId="0" animBg="1"/>
      <p:bldP spid="30" grpId="0"/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7516B21-91E7-4126-AA21-ACC9224465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18CD343-FA22-448B-BD02-F7E128D4B2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473054" y="647774"/>
            <a:ext cx="2825290" cy="607203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F3DD433-360E-40E3-81D2-ACC9B9B64A4B}"/>
              </a:ext>
            </a:extLst>
          </p:cNvPr>
          <p:cNvSpPr txBox="1"/>
          <p:nvPr/>
        </p:nvSpPr>
        <p:spPr>
          <a:xfrm>
            <a:off x="4226818" y="2135744"/>
            <a:ext cx="4727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</a:t>
            </a:r>
            <a:endParaRPr lang="zh-CN" alt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D096E49-6C3F-3279-7F55-D19AD7861A80}"/>
              </a:ext>
            </a:extLst>
          </p:cNvPr>
          <p:cNvSpPr/>
          <p:nvPr/>
        </p:nvSpPr>
        <p:spPr>
          <a:xfrm>
            <a:off x="4096115" y="4175691"/>
            <a:ext cx="4239145" cy="650240"/>
          </a:xfrm>
          <a:prstGeom prst="rect">
            <a:avLst/>
          </a:prstGeom>
          <a:solidFill>
            <a:srgbClr val="EB9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7E7E674-1135-0C9E-D4DE-079837F4B4F2}"/>
              </a:ext>
            </a:extLst>
          </p:cNvPr>
          <p:cNvGrpSpPr/>
          <p:nvPr/>
        </p:nvGrpSpPr>
        <p:grpSpPr>
          <a:xfrm>
            <a:off x="4226818" y="4321815"/>
            <a:ext cx="3783374" cy="349430"/>
            <a:chOff x="4414802" y="4741055"/>
            <a:chExt cx="3783374" cy="34943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67650E4E-7C81-4B6B-8BF1-9521B857E905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17" name="Oval 15">
                <a:extLst>
                  <a:ext uri="{FF2B5EF4-FFF2-40B4-BE49-F238E27FC236}">
                    <a16:creationId xmlns:a16="http://schemas.microsoft.com/office/drawing/2014/main" id="{DA5AC842-1D74-38B3-F650-3B12DC78B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07336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Group 16">
                <a:extLst>
                  <a:ext uri="{FF2B5EF4-FFF2-40B4-BE49-F238E27FC236}">
                    <a16:creationId xmlns:a16="http://schemas.microsoft.com/office/drawing/2014/main" id="{2048D26E-E860-3FE2-E814-3F5C1BB374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114012B9-3D09-2E68-37B4-86294138CB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C00929D5-A028-7854-ED03-F964023570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C0051E5-1727-0889-0599-9084DD96E18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3" name="Oval 10">
                <a:extLst>
                  <a:ext uri="{FF2B5EF4-FFF2-40B4-BE49-F238E27FC236}">
                    <a16:creationId xmlns:a16="http://schemas.microsoft.com/office/drawing/2014/main" id="{C7C73747-1790-E03E-1F1F-A171D6F52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07336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46884358-4115-530F-D72E-C19EFF06BA55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5" name="Freeform 12">
                  <a:extLst>
                    <a:ext uri="{FF2B5EF4-FFF2-40B4-BE49-F238E27FC236}">
                      <a16:creationId xmlns:a16="http://schemas.microsoft.com/office/drawing/2014/main" id="{80361C15-5399-42FB-17BF-3DA9CCD006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3">
                  <a:extLst>
                    <a:ext uri="{FF2B5EF4-FFF2-40B4-BE49-F238E27FC236}">
                      <a16:creationId xmlns:a16="http://schemas.microsoft.com/office/drawing/2014/main" id="{39DAA1D7-AB01-F6BE-6C56-563F15FAA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83A2BED0-8E22-4AD8-CBF9-37BD7F3F01D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13043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XX.XX.20XX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D2A8ADF-67C7-E9DC-156D-0F34D8C25B49}"/>
                </a:ext>
              </a:extLst>
            </p:cNvPr>
            <p:cNvSpPr/>
            <p:nvPr/>
          </p:nvSpPr>
          <p:spPr>
            <a:xfrm>
              <a:off x="4680881" y="4741055"/>
              <a:ext cx="213782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cs typeface="+mn-ea"/>
                  <a:sym typeface="+mn-lt"/>
                </a:rPr>
                <a:t>Report </a:t>
              </a:r>
              <a:r>
                <a:rPr lang="zh-CN" altLang="en-US" sz="1600" dirty="0"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cs typeface="+mn-ea"/>
                  <a:sym typeface="+mn-lt"/>
                </a:rPr>
                <a:t>freeppt7.com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79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7EA4F70-5A14-46D6-B9D4-4A8E397819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94C285F-2C82-4682-988B-CD9F6D8FF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70" r="20466"/>
          <a:stretch/>
        </p:blipFill>
        <p:spPr>
          <a:xfrm>
            <a:off x="377333" y="385629"/>
            <a:ext cx="5474826" cy="633713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4A99E74-7F5F-446F-9255-5C0AE0831188}"/>
              </a:ext>
            </a:extLst>
          </p:cNvPr>
          <p:cNvSpPr txBox="1"/>
          <p:nvPr/>
        </p:nvSpPr>
        <p:spPr>
          <a:xfrm>
            <a:off x="6405519" y="2529347"/>
            <a:ext cx="3444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ONE</a:t>
            </a:r>
            <a:endParaRPr lang="zh-CN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7952E6B-8DE7-421F-AF13-2C957D8E1727}"/>
              </a:ext>
            </a:extLst>
          </p:cNvPr>
          <p:cNvSpPr/>
          <p:nvPr/>
        </p:nvSpPr>
        <p:spPr>
          <a:xfrm>
            <a:off x="6502402" y="4368553"/>
            <a:ext cx="3251200" cy="650240"/>
          </a:xfrm>
          <a:prstGeom prst="rect">
            <a:avLst/>
          </a:prstGeom>
          <a:solidFill>
            <a:srgbClr val="EB9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0AE57F9-2F0C-468B-9516-B3EBFEC82B89}"/>
              </a:ext>
            </a:extLst>
          </p:cNvPr>
          <p:cNvSpPr txBox="1"/>
          <p:nvPr/>
        </p:nvSpPr>
        <p:spPr>
          <a:xfrm>
            <a:off x="6720841" y="4368553"/>
            <a:ext cx="281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AA8A543D-8385-4E10-BBAD-B115F72B28C6}"/>
              </a:ext>
            </a:extLst>
          </p:cNvPr>
          <p:cNvGrpSpPr/>
          <p:nvPr/>
        </p:nvGrpSpPr>
        <p:grpSpPr>
          <a:xfrm>
            <a:off x="0" y="2300160"/>
            <a:ext cx="4247910" cy="4575460"/>
            <a:chOff x="-1" y="1123950"/>
            <a:chExt cx="5339917" cy="5751670"/>
          </a:xfrm>
        </p:grpSpPr>
        <p:sp>
          <p:nvSpPr>
            <p:cNvPr id="4" name="íşļíďè">
              <a:extLst>
                <a:ext uri="{FF2B5EF4-FFF2-40B4-BE49-F238E27FC236}">
                  <a16:creationId xmlns:a16="http://schemas.microsoft.com/office/drawing/2014/main" id="{0CCB4B20-4F76-4EB0-A40E-2FFCD4678678}"/>
                </a:ext>
              </a:extLst>
            </p:cNvPr>
            <p:cNvSpPr/>
            <p:nvPr/>
          </p:nvSpPr>
          <p:spPr bwMode="auto">
            <a:xfrm>
              <a:off x="0" y="1123950"/>
              <a:ext cx="5304675" cy="5734052"/>
            </a:xfrm>
            <a:custGeom>
              <a:avLst/>
              <a:gdLst>
                <a:gd name="connsiteX0" fmla="*/ 0 w 5304675"/>
                <a:gd name="connsiteY0" fmla="*/ 0 h 5734052"/>
                <a:gd name="connsiteX1" fmla="*/ 214641 w 5304675"/>
                <a:gd name="connsiteY1" fmla="*/ 0 h 5734052"/>
                <a:gd name="connsiteX2" fmla="*/ 4416160 w 5304675"/>
                <a:gd name="connsiteY2" fmla="*/ 0 h 5734052"/>
                <a:gd name="connsiteX3" fmla="*/ 5304675 w 5304675"/>
                <a:gd name="connsiteY3" fmla="*/ 886683 h 5734052"/>
                <a:gd name="connsiteX4" fmla="*/ 5304675 w 5304675"/>
                <a:gd name="connsiteY4" fmla="*/ 5566337 h 5734052"/>
                <a:gd name="connsiteX5" fmla="*/ 5304675 w 5304675"/>
                <a:gd name="connsiteY5" fmla="*/ 5734052 h 5734052"/>
                <a:gd name="connsiteX6" fmla="*/ 0 w 5304675"/>
                <a:gd name="connsiteY6" fmla="*/ 5734052 h 573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4675" h="5734052">
                  <a:moveTo>
                    <a:pt x="0" y="0"/>
                  </a:moveTo>
                  <a:lnTo>
                    <a:pt x="214641" y="0"/>
                  </a:lnTo>
                  <a:cubicBezTo>
                    <a:pt x="4416160" y="0"/>
                    <a:pt x="4416160" y="0"/>
                    <a:pt x="4416160" y="0"/>
                  </a:cubicBezTo>
                  <a:cubicBezTo>
                    <a:pt x="4904843" y="0"/>
                    <a:pt x="5304675" y="399007"/>
                    <a:pt x="5304675" y="886683"/>
                  </a:cubicBezTo>
                  <a:cubicBezTo>
                    <a:pt x="5304675" y="2717774"/>
                    <a:pt x="5304675" y="4262757"/>
                    <a:pt x="5304675" y="5566337"/>
                  </a:cubicBezTo>
                  <a:lnTo>
                    <a:pt x="5304675" y="5734052"/>
                  </a:lnTo>
                  <a:lnTo>
                    <a:pt x="0" y="57340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îs1îḋe">
              <a:extLst>
                <a:ext uri="{FF2B5EF4-FFF2-40B4-BE49-F238E27FC236}">
                  <a16:creationId xmlns:a16="http://schemas.microsoft.com/office/drawing/2014/main" id="{37C99861-2E49-47AF-9622-1613D9087DBF}"/>
                </a:ext>
              </a:extLst>
            </p:cNvPr>
            <p:cNvSpPr/>
            <p:nvPr/>
          </p:nvSpPr>
          <p:spPr bwMode="auto">
            <a:xfrm>
              <a:off x="0" y="1167999"/>
              <a:ext cx="5251815" cy="5707621"/>
            </a:xfrm>
            <a:custGeom>
              <a:avLst/>
              <a:gdLst>
                <a:gd name="connsiteX0" fmla="*/ 0 w 5251815"/>
                <a:gd name="connsiteY0" fmla="*/ 0 h 5707621"/>
                <a:gd name="connsiteX1" fmla="*/ 257101 w 5251815"/>
                <a:gd name="connsiteY1" fmla="*/ 0 h 5707621"/>
                <a:gd name="connsiteX2" fmla="*/ 4377963 w 5251815"/>
                <a:gd name="connsiteY2" fmla="*/ 0 h 5707621"/>
                <a:gd name="connsiteX3" fmla="*/ 5251815 w 5251815"/>
                <a:gd name="connsiteY3" fmla="*/ 881794 h 5707621"/>
                <a:gd name="connsiteX4" fmla="*/ 5251815 w 5251815"/>
                <a:gd name="connsiteY4" fmla="*/ 5530172 h 5707621"/>
                <a:gd name="connsiteX5" fmla="*/ 5251815 w 5251815"/>
                <a:gd name="connsiteY5" fmla="*/ 5707621 h 5707621"/>
                <a:gd name="connsiteX6" fmla="*/ 0 w 5251815"/>
                <a:gd name="connsiteY6" fmla="*/ 5707621 h 570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1815" h="5707621">
                  <a:moveTo>
                    <a:pt x="0" y="0"/>
                  </a:moveTo>
                  <a:lnTo>
                    <a:pt x="257101" y="0"/>
                  </a:lnTo>
                  <a:cubicBezTo>
                    <a:pt x="4377963" y="0"/>
                    <a:pt x="4377963" y="0"/>
                    <a:pt x="4377963" y="0"/>
                  </a:cubicBezTo>
                  <a:cubicBezTo>
                    <a:pt x="4861791" y="0"/>
                    <a:pt x="5251815" y="394098"/>
                    <a:pt x="5251815" y="881794"/>
                  </a:cubicBezTo>
                  <a:cubicBezTo>
                    <a:pt x="5251815" y="2700647"/>
                    <a:pt x="5251815" y="4235306"/>
                    <a:pt x="5251815" y="5530172"/>
                  </a:cubicBezTo>
                  <a:lnTo>
                    <a:pt x="5251815" y="5707621"/>
                  </a:lnTo>
                  <a:lnTo>
                    <a:pt x="0" y="570762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î$ḻiḓé">
              <a:extLst>
                <a:ext uri="{FF2B5EF4-FFF2-40B4-BE49-F238E27FC236}">
                  <a16:creationId xmlns:a16="http://schemas.microsoft.com/office/drawing/2014/main" id="{787D53C0-2595-4260-8778-67068FD237D1}"/>
                </a:ext>
              </a:extLst>
            </p:cNvPr>
            <p:cNvSpPr/>
            <p:nvPr/>
          </p:nvSpPr>
          <p:spPr bwMode="auto">
            <a:xfrm>
              <a:off x="1815960" y="1480749"/>
              <a:ext cx="132148" cy="127745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ïSľïḍê">
              <a:extLst>
                <a:ext uri="{FF2B5EF4-FFF2-40B4-BE49-F238E27FC236}">
                  <a16:creationId xmlns:a16="http://schemas.microsoft.com/office/drawing/2014/main" id="{0A0BDBEF-1917-4A24-B2C1-90CA01E860C0}"/>
                </a:ext>
              </a:extLst>
            </p:cNvPr>
            <p:cNvSpPr/>
            <p:nvPr/>
          </p:nvSpPr>
          <p:spPr bwMode="auto">
            <a:xfrm>
              <a:off x="1793934" y="1458726"/>
              <a:ext cx="162982" cy="167388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ïṧḷídé">
              <a:extLst>
                <a:ext uri="{FF2B5EF4-FFF2-40B4-BE49-F238E27FC236}">
                  <a16:creationId xmlns:a16="http://schemas.microsoft.com/office/drawing/2014/main" id="{9BCE2309-91D8-4F4F-99AA-F9C86FE43948}"/>
                </a:ext>
              </a:extLst>
            </p:cNvPr>
            <p:cNvSpPr/>
            <p:nvPr/>
          </p:nvSpPr>
          <p:spPr bwMode="auto">
            <a:xfrm>
              <a:off x="679485" y="1872791"/>
              <a:ext cx="215841" cy="207034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ïṥliḋé">
              <a:extLst>
                <a:ext uri="{FF2B5EF4-FFF2-40B4-BE49-F238E27FC236}">
                  <a16:creationId xmlns:a16="http://schemas.microsoft.com/office/drawing/2014/main" id="{C0C05275-C1FA-4569-BE80-412C2110309F}"/>
                </a:ext>
              </a:extLst>
            </p:cNvPr>
            <p:cNvSpPr/>
            <p:nvPr/>
          </p:nvSpPr>
          <p:spPr bwMode="auto">
            <a:xfrm>
              <a:off x="657459" y="1855171"/>
              <a:ext cx="246677" cy="246677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ïṧľiďè">
              <a:extLst>
                <a:ext uri="{FF2B5EF4-FFF2-40B4-BE49-F238E27FC236}">
                  <a16:creationId xmlns:a16="http://schemas.microsoft.com/office/drawing/2014/main" id="{EB44EFB4-739E-4B50-9E5C-BBB77BC3F4AC}"/>
                </a:ext>
              </a:extLst>
            </p:cNvPr>
            <p:cNvSpPr/>
            <p:nvPr/>
          </p:nvSpPr>
          <p:spPr bwMode="auto">
            <a:xfrm>
              <a:off x="1331416" y="1938863"/>
              <a:ext cx="1092426" cy="110125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ṥļîḋé">
              <a:extLst>
                <a:ext uri="{FF2B5EF4-FFF2-40B4-BE49-F238E27FC236}">
                  <a16:creationId xmlns:a16="http://schemas.microsoft.com/office/drawing/2014/main" id="{7F114D6E-1F28-4FEE-80DB-28343E8BEBC7}"/>
                </a:ext>
              </a:extLst>
            </p:cNvPr>
            <p:cNvSpPr/>
            <p:nvPr/>
          </p:nvSpPr>
          <p:spPr bwMode="auto">
            <a:xfrm>
              <a:off x="0" y="2744970"/>
              <a:ext cx="4939065" cy="41130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íṩliďê">
              <a:extLst>
                <a:ext uri="{FF2B5EF4-FFF2-40B4-BE49-F238E27FC236}">
                  <a16:creationId xmlns:a16="http://schemas.microsoft.com/office/drawing/2014/main" id="{D6C3DDB8-2C01-4B27-97E2-CB55E6DA78CA}"/>
                </a:ext>
              </a:extLst>
            </p:cNvPr>
            <p:cNvSpPr/>
            <p:nvPr/>
          </p:nvSpPr>
          <p:spPr bwMode="auto">
            <a:xfrm>
              <a:off x="5251817" y="3960735"/>
              <a:ext cx="88099" cy="1008734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iṥļïḍe">
              <a:extLst>
                <a:ext uri="{FF2B5EF4-FFF2-40B4-BE49-F238E27FC236}">
                  <a16:creationId xmlns:a16="http://schemas.microsoft.com/office/drawing/2014/main" id="{3509B9C6-CA13-437C-8FEB-70553A9F7DF1}"/>
                </a:ext>
              </a:extLst>
            </p:cNvPr>
            <p:cNvSpPr/>
            <p:nvPr/>
          </p:nvSpPr>
          <p:spPr>
            <a:xfrm>
              <a:off x="-1" y="2741662"/>
              <a:ext cx="4939065" cy="4116337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12958" r="-12875"/>
              </a:stretch>
            </a:blip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04B5E4F-70C5-4270-976C-0699E9698820}"/>
              </a:ext>
            </a:extLst>
          </p:cNvPr>
          <p:cNvCxnSpPr/>
          <p:nvPr/>
        </p:nvCxnSpPr>
        <p:spPr>
          <a:xfrm>
            <a:off x="5487453" y="2510242"/>
            <a:ext cx="573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šļíďé">
            <a:extLst>
              <a:ext uri="{FF2B5EF4-FFF2-40B4-BE49-F238E27FC236}">
                <a16:creationId xmlns:a16="http://schemas.microsoft.com/office/drawing/2014/main" id="{B47A43E5-1E27-4C3E-B270-9A1729E42C4F}"/>
              </a:ext>
            </a:extLst>
          </p:cNvPr>
          <p:cNvSpPr/>
          <p:nvPr/>
        </p:nvSpPr>
        <p:spPr>
          <a:xfrm>
            <a:off x="5524578" y="2685615"/>
            <a:ext cx="571422" cy="57142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iSlíḑé">
            <a:extLst>
              <a:ext uri="{FF2B5EF4-FFF2-40B4-BE49-F238E27FC236}">
                <a16:creationId xmlns:a16="http://schemas.microsoft.com/office/drawing/2014/main" id="{A58C5C12-DC5E-4BFF-AF44-E5EFC377C92E}"/>
              </a:ext>
            </a:extLst>
          </p:cNvPr>
          <p:cNvSpPr/>
          <p:nvPr/>
        </p:nvSpPr>
        <p:spPr bwMode="auto">
          <a:xfrm>
            <a:off x="5664603" y="2828482"/>
            <a:ext cx="291370" cy="2856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073360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cs typeface="+mn-ea"/>
              <a:sym typeface="+mn-lt"/>
            </a:endParaRPr>
          </a:p>
        </p:txBody>
      </p:sp>
      <p:sp>
        <p:nvSpPr>
          <p:cNvPr id="29" name="îs1ïḑe">
            <a:extLst>
              <a:ext uri="{FF2B5EF4-FFF2-40B4-BE49-F238E27FC236}">
                <a16:creationId xmlns:a16="http://schemas.microsoft.com/office/drawing/2014/main" id="{A378A635-7494-4D88-9C99-C7847FA4AED0}"/>
              </a:ext>
            </a:extLst>
          </p:cNvPr>
          <p:cNvSpPr/>
          <p:nvPr/>
        </p:nvSpPr>
        <p:spPr>
          <a:xfrm>
            <a:off x="5524578" y="3960855"/>
            <a:ext cx="571422" cy="57142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îṩlîḋé">
            <a:extLst>
              <a:ext uri="{FF2B5EF4-FFF2-40B4-BE49-F238E27FC236}">
                <a16:creationId xmlns:a16="http://schemas.microsoft.com/office/drawing/2014/main" id="{C1D368D3-91FD-4B3D-B8EF-249FFF58E4BE}"/>
              </a:ext>
            </a:extLst>
          </p:cNvPr>
          <p:cNvSpPr/>
          <p:nvPr/>
        </p:nvSpPr>
        <p:spPr bwMode="auto">
          <a:xfrm>
            <a:off x="5664603" y="4103722"/>
            <a:ext cx="291370" cy="2856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073360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cs typeface="+mn-ea"/>
              <a:sym typeface="+mn-lt"/>
            </a:endParaRPr>
          </a:p>
        </p:txBody>
      </p:sp>
      <p:sp>
        <p:nvSpPr>
          <p:cNvPr id="24" name="ïṩḷîḑê">
            <a:extLst>
              <a:ext uri="{FF2B5EF4-FFF2-40B4-BE49-F238E27FC236}">
                <a16:creationId xmlns:a16="http://schemas.microsoft.com/office/drawing/2014/main" id="{BD4A82FE-E737-4E13-A4C3-07BD22A0DD25}"/>
              </a:ext>
            </a:extLst>
          </p:cNvPr>
          <p:cNvSpPr/>
          <p:nvPr/>
        </p:nvSpPr>
        <p:spPr>
          <a:xfrm>
            <a:off x="5524578" y="5236096"/>
            <a:ext cx="571422" cy="57142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íşḻiḑê">
            <a:extLst>
              <a:ext uri="{FF2B5EF4-FFF2-40B4-BE49-F238E27FC236}">
                <a16:creationId xmlns:a16="http://schemas.microsoft.com/office/drawing/2014/main" id="{CA85B4FD-4C9C-44E3-8FD1-D52C9CD59EBE}"/>
              </a:ext>
            </a:extLst>
          </p:cNvPr>
          <p:cNvSpPr/>
          <p:nvPr/>
        </p:nvSpPr>
        <p:spPr bwMode="auto">
          <a:xfrm>
            <a:off x="5664603" y="5378963"/>
            <a:ext cx="291370" cy="2856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073360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E0D0738-501B-4522-90EF-F814F43C88F9}"/>
              </a:ext>
            </a:extLst>
          </p:cNvPr>
          <p:cNvCxnSpPr/>
          <p:nvPr/>
        </p:nvCxnSpPr>
        <p:spPr>
          <a:xfrm>
            <a:off x="6309770" y="3770242"/>
            <a:ext cx="493122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9F82AAAF-4443-442A-A94E-442810E427D3}"/>
              </a:ext>
            </a:extLst>
          </p:cNvPr>
          <p:cNvCxnSpPr/>
          <p:nvPr/>
        </p:nvCxnSpPr>
        <p:spPr>
          <a:xfrm>
            <a:off x="6309770" y="5068571"/>
            <a:ext cx="493122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nowflake_62685">
            <a:extLst>
              <a:ext uri="{FF2B5EF4-FFF2-40B4-BE49-F238E27FC236}">
                <a16:creationId xmlns:a16="http://schemas.microsoft.com/office/drawing/2014/main" id="{5FBDBE68-7D2B-4771-A521-E1495388C9A4}"/>
              </a:ext>
            </a:extLst>
          </p:cNvPr>
          <p:cNvSpPr>
            <a:spLocks noChangeAspect="1"/>
          </p:cNvSpPr>
          <p:nvPr/>
        </p:nvSpPr>
        <p:spPr bwMode="auto">
          <a:xfrm>
            <a:off x="546405" y="42506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8585B4C-B1CE-453E-932D-451E39809D6D}"/>
              </a:ext>
            </a:extLst>
          </p:cNvPr>
          <p:cNvSpPr txBox="1"/>
          <p:nvPr/>
        </p:nvSpPr>
        <p:spPr>
          <a:xfrm>
            <a:off x="1251245" y="425069"/>
            <a:ext cx="23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1" name="íṩḻíḓé">
            <a:extLst>
              <a:ext uri="{FF2B5EF4-FFF2-40B4-BE49-F238E27FC236}">
                <a16:creationId xmlns:a16="http://schemas.microsoft.com/office/drawing/2014/main" id="{14FC304B-F98A-4C5C-87B2-02E7BADAE7A6}"/>
              </a:ext>
            </a:extLst>
          </p:cNvPr>
          <p:cNvSpPr/>
          <p:nvPr/>
        </p:nvSpPr>
        <p:spPr>
          <a:xfrm>
            <a:off x="6643444" y="2680076"/>
            <a:ext cx="4219875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íṩḻíḓé">
            <a:extLst>
              <a:ext uri="{FF2B5EF4-FFF2-40B4-BE49-F238E27FC236}">
                <a16:creationId xmlns:a16="http://schemas.microsoft.com/office/drawing/2014/main" id="{710713F2-8D93-497C-BB73-13B94A7041CE}"/>
              </a:ext>
            </a:extLst>
          </p:cNvPr>
          <p:cNvSpPr/>
          <p:nvPr/>
        </p:nvSpPr>
        <p:spPr>
          <a:xfrm>
            <a:off x="6643443" y="3948408"/>
            <a:ext cx="4219875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íṩḻíḓé">
            <a:extLst>
              <a:ext uri="{FF2B5EF4-FFF2-40B4-BE49-F238E27FC236}">
                <a16:creationId xmlns:a16="http://schemas.microsoft.com/office/drawing/2014/main" id="{72C0590B-89F7-419B-AB28-12F8A20E697E}"/>
              </a:ext>
            </a:extLst>
          </p:cNvPr>
          <p:cNvSpPr/>
          <p:nvPr/>
        </p:nvSpPr>
        <p:spPr>
          <a:xfrm>
            <a:off x="6643442" y="5223649"/>
            <a:ext cx="4219875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586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ṣ1íḑe">
            <a:extLst>
              <a:ext uri="{FF2B5EF4-FFF2-40B4-BE49-F238E27FC236}">
                <a16:creationId xmlns:a16="http://schemas.microsoft.com/office/drawing/2014/main" id="{DBD75EA2-BA5E-495F-B12C-86E308429B59}"/>
              </a:ext>
            </a:extLst>
          </p:cNvPr>
          <p:cNvSpPr/>
          <p:nvPr/>
        </p:nvSpPr>
        <p:spPr>
          <a:xfrm>
            <a:off x="0" y="0"/>
            <a:ext cx="12192000" cy="324898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75380" b="-7479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1DADD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ïŝļïḑê">
            <a:extLst>
              <a:ext uri="{FF2B5EF4-FFF2-40B4-BE49-F238E27FC236}">
                <a16:creationId xmlns:a16="http://schemas.microsoft.com/office/drawing/2014/main" id="{CADE4923-D340-4CF9-B171-94C03B78862B}"/>
              </a:ext>
            </a:extLst>
          </p:cNvPr>
          <p:cNvSpPr/>
          <p:nvPr/>
        </p:nvSpPr>
        <p:spPr bwMode="auto">
          <a:xfrm rot="2700000">
            <a:off x="1468800" y="2511360"/>
            <a:ext cx="1439232" cy="1439232"/>
          </a:xfrm>
          <a:prstGeom prst="roundRect">
            <a:avLst>
              <a:gd name="adj" fmla="val 4945"/>
            </a:avLst>
          </a:prstGeom>
          <a:solidFill>
            <a:srgbClr val="07336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şḻíḓè">
            <a:extLst>
              <a:ext uri="{FF2B5EF4-FFF2-40B4-BE49-F238E27FC236}">
                <a16:creationId xmlns:a16="http://schemas.microsoft.com/office/drawing/2014/main" id="{0FD7AD8A-69F5-408C-9BBE-FFBC921EFF37}"/>
              </a:ext>
            </a:extLst>
          </p:cNvPr>
          <p:cNvSpPr/>
          <p:nvPr/>
        </p:nvSpPr>
        <p:spPr bwMode="auto">
          <a:xfrm rot="2700000">
            <a:off x="9283968" y="2511360"/>
            <a:ext cx="1439232" cy="1439232"/>
          </a:xfrm>
          <a:prstGeom prst="roundRect">
            <a:avLst>
              <a:gd name="adj" fmla="val 4945"/>
            </a:avLst>
          </a:prstGeom>
          <a:solidFill>
            <a:schemeClr val="bg1"/>
          </a:solidFill>
          <a:ln w="19050">
            <a:solidFill>
              <a:srgbClr val="073360"/>
            </a:solidFill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îṩḻíďè">
            <a:extLst>
              <a:ext uri="{FF2B5EF4-FFF2-40B4-BE49-F238E27FC236}">
                <a16:creationId xmlns:a16="http://schemas.microsoft.com/office/drawing/2014/main" id="{1ADB1A58-2000-49B8-B5E2-1BDFC5FFFAB9}"/>
              </a:ext>
            </a:extLst>
          </p:cNvPr>
          <p:cNvSpPr/>
          <p:nvPr/>
        </p:nvSpPr>
        <p:spPr bwMode="auto">
          <a:xfrm rot="2700000">
            <a:off x="6678912" y="2511360"/>
            <a:ext cx="1439232" cy="1439232"/>
          </a:xfrm>
          <a:prstGeom prst="roundRect">
            <a:avLst>
              <a:gd name="adj" fmla="val 4945"/>
            </a:avLst>
          </a:prstGeom>
          <a:solidFill>
            <a:srgbClr val="07336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is1îḍè">
            <a:extLst>
              <a:ext uri="{FF2B5EF4-FFF2-40B4-BE49-F238E27FC236}">
                <a16:creationId xmlns:a16="http://schemas.microsoft.com/office/drawing/2014/main" id="{D7E24DF0-26FD-487F-9466-895F34D20A48}"/>
              </a:ext>
            </a:extLst>
          </p:cNvPr>
          <p:cNvSpPr/>
          <p:nvPr/>
        </p:nvSpPr>
        <p:spPr bwMode="auto">
          <a:xfrm rot="2700000">
            <a:off x="4073856" y="2511360"/>
            <a:ext cx="1439232" cy="1439232"/>
          </a:xfrm>
          <a:prstGeom prst="roundRect">
            <a:avLst>
              <a:gd name="adj" fmla="val 4945"/>
            </a:avLst>
          </a:prstGeom>
          <a:solidFill>
            <a:schemeClr val="bg1"/>
          </a:solidFill>
          <a:ln w="19050">
            <a:solidFill>
              <a:srgbClr val="073360"/>
            </a:solidFill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9" name="iṥḷîďe">
            <a:extLst>
              <a:ext uri="{FF2B5EF4-FFF2-40B4-BE49-F238E27FC236}">
                <a16:creationId xmlns:a16="http://schemas.microsoft.com/office/drawing/2014/main" id="{AB9906BF-EEFF-4FA6-8E7E-494D997BF151}"/>
              </a:ext>
            </a:extLst>
          </p:cNvPr>
          <p:cNvSpPr/>
          <p:nvPr/>
        </p:nvSpPr>
        <p:spPr bwMode="auto">
          <a:xfrm>
            <a:off x="1882067" y="2939434"/>
            <a:ext cx="612698" cy="583084"/>
          </a:xfrm>
          <a:custGeom>
            <a:avLst/>
            <a:gdLst/>
            <a:ahLst/>
            <a:cxnLst/>
            <a:rect l="0" t="0" r="r" b="b"/>
            <a:pathLst>
              <a:path w="4629150" h="4629150">
                <a:moveTo>
                  <a:pt x="2317164" y="3859790"/>
                </a:moveTo>
                <a:cubicBezTo>
                  <a:pt x="2297115" y="3859790"/>
                  <a:pt x="2280107" y="3866979"/>
                  <a:pt x="2266139" y="3881358"/>
                </a:cubicBezTo>
                <a:cubicBezTo>
                  <a:pt x="2252171" y="3895737"/>
                  <a:pt x="2245187" y="3914594"/>
                  <a:pt x="2245187" y="3937929"/>
                </a:cubicBezTo>
                <a:cubicBezTo>
                  <a:pt x="2245187" y="3953212"/>
                  <a:pt x="2248432" y="3967838"/>
                  <a:pt x="2254923" y="3981806"/>
                </a:cubicBezTo>
                <a:cubicBezTo>
                  <a:pt x="2261414" y="3995774"/>
                  <a:pt x="2270494" y="4006414"/>
                  <a:pt x="2282161" y="4013727"/>
                </a:cubicBezTo>
                <a:cubicBezTo>
                  <a:pt x="2293829" y="4021040"/>
                  <a:pt x="2306071" y="4024696"/>
                  <a:pt x="2318889" y="4024696"/>
                </a:cubicBezTo>
                <a:cubicBezTo>
                  <a:pt x="2337623" y="4024696"/>
                  <a:pt x="2353727" y="4017137"/>
                  <a:pt x="2367203" y="4002018"/>
                </a:cubicBezTo>
                <a:cubicBezTo>
                  <a:pt x="2380678" y="3986900"/>
                  <a:pt x="2387415" y="3966359"/>
                  <a:pt x="2387415" y="3940394"/>
                </a:cubicBezTo>
                <a:cubicBezTo>
                  <a:pt x="2387415" y="3915416"/>
                  <a:pt x="2380760" y="3895737"/>
                  <a:pt x="2367449" y="3881358"/>
                </a:cubicBezTo>
                <a:cubicBezTo>
                  <a:pt x="2354138" y="3866979"/>
                  <a:pt x="2337376" y="3859790"/>
                  <a:pt x="2317164" y="3859790"/>
                </a:cubicBezTo>
                <a:close/>
                <a:moveTo>
                  <a:pt x="2323819" y="3692172"/>
                </a:moveTo>
                <a:cubicBezTo>
                  <a:pt x="2352248" y="3692172"/>
                  <a:pt x="2375542" y="3700142"/>
                  <a:pt x="2393701" y="3716082"/>
                </a:cubicBezTo>
                <a:cubicBezTo>
                  <a:pt x="2411860" y="3732023"/>
                  <a:pt x="2422746" y="3754043"/>
                  <a:pt x="2426362" y="3782144"/>
                </a:cubicBezTo>
                <a:lnTo>
                  <a:pt x="2382239" y="3785594"/>
                </a:lnTo>
                <a:cubicBezTo>
                  <a:pt x="2378295" y="3768175"/>
                  <a:pt x="2372708" y="3755522"/>
                  <a:pt x="2365477" y="3747634"/>
                </a:cubicBezTo>
                <a:cubicBezTo>
                  <a:pt x="2353481" y="3734980"/>
                  <a:pt x="2338691" y="3728654"/>
                  <a:pt x="2321108" y="3728654"/>
                </a:cubicBezTo>
                <a:cubicBezTo>
                  <a:pt x="2306975" y="3728654"/>
                  <a:pt x="2294568" y="3732598"/>
                  <a:pt x="2283887" y="3740486"/>
                </a:cubicBezTo>
                <a:cubicBezTo>
                  <a:pt x="2269919" y="3750674"/>
                  <a:pt x="2258908" y="3765546"/>
                  <a:pt x="2250856" y="3785101"/>
                </a:cubicBezTo>
                <a:cubicBezTo>
                  <a:pt x="2242804" y="3804657"/>
                  <a:pt x="2238614" y="3832511"/>
                  <a:pt x="2238285" y="3868664"/>
                </a:cubicBezTo>
                <a:cubicBezTo>
                  <a:pt x="2248966" y="3852395"/>
                  <a:pt x="2262031" y="3840317"/>
                  <a:pt x="2277478" y="3832429"/>
                </a:cubicBezTo>
                <a:cubicBezTo>
                  <a:pt x="2292925" y="3824541"/>
                  <a:pt x="2309112" y="3820597"/>
                  <a:pt x="2326038" y="3820597"/>
                </a:cubicBezTo>
                <a:cubicBezTo>
                  <a:pt x="2355617" y="3820597"/>
                  <a:pt x="2380801" y="3831484"/>
                  <a:pt x="2401589" y="3853258"/>
                </a:cubicBezTo>
                <a:cubicBezTo>
                  <a:pt x="2422377" y="3875032"/>
                  <a:pt x="2432771" y="3903173"/>
                  <a:pt x="2432771" y="3937683"/>
                </a:cubicBezTo>
                <a:cubicBezTo>
                  <a:pt x="2432771" y="3960361"/>
                  <a:pt x="2427882" y="3981436"/>
                  <a:pt x="2418104" y="4000909"/>
                </a:cubicBezTo>
                <a:cubicBezTo>
                  <a:pt x="2408326" y="4020382"/>
                  <a:pt x="2394892" y="4035296"/>
                  <a:pt x="2377802" y="4045648"/>
                </a:cubicBezTo>
                <a:cubicBezTo>
                  <a:pt x="2360712" y="4056001"/>
                  <a:pt x="2341320" y="4061178"/>
                  <a:pt x="2319629" y="4061178"/>
                </a:cubicBezTo>
                <a:cubicBezTo>
                  <a:pt x="2282654" y="4061178"/>
                  <a:pt x="2252500" y="4047579"/>
                  <a:pt x="2229164" y="4020382"/>
                </a:cubicBezTo>
                <a:cubicBezTo>
                  <a:pt x="2205829" y="3993186"/>
                  <a:pt x="2194162" y="3948364"/>
                  <a:pt x="2194162" y="3885919"/>
                </a:cubicBezTo>
                <a:cubicBezTo>
                  <a:pt x="2194162" y="3816078"/>
                  <a:pt x="2207062" y="3765300"/>
                  <a:pt x="2232862" y="3733584"/>
                </a:cubicBezTo>
                <a:cubicBezTo>
                  <a:pt x="2255375" y="3705976"/>
                  <a:pt x="2285694" y="3692172"/>
                  <a:pt x="2323819" y="3692172"/>
                </a:cubicBezTo>
                <a:close/>
                <a:moveTo>
                  <a:pt x="3020074" y="3489300"/>
                </a:moveTo>
                <a:lnTo>
                  <a:pt x="3199770" y="3489300"/>
                </a:lnTo>
                <a:lnTo>
                  <a:pt x="3199770" y="3531698"/>
                </a:lnTo>
                <a:lnTo>
                  <a:pt x="3055570" y="3531698"/>
                </a:lnTo>
                <a:lnTo>
                  <a:pt x="3036097" y="3628817"/>
                </a:lnTo>
                <a:cubicBezTo>
                  <a:pt x="3057788" y="3613699"/>
                  <a:pt x="3080548" y="3606140"/>
                  <a:pt x="3104376" y="3606140"/>
                </a:cubicBezTo>
                <a:cubicBezTo>
                  <a:pt x="3135928" y="3606140"/>
                  <a:pt x="3162549" y="3617068"/>
                  <a:pt x="3184241" y="3638924"/>
                </a:cubicBezTo>
                <a:cubicBezTo>
                  <a:pt x="3205933" y="3660780"/>
                  <a:pt x="3216779" y="3688880"/>
                  <a:pt x="3216779" y="3723225"/>
                </a:cubicBezTo>
                <a:cubicBezTo>
                  <a:pt x="3216779" y="3755927"/>
                  <a:pt x="3207247" y="3784192"/>
                  <a:pt x="3188185" y="3808020"/>
                </a:cubicBezTo>
                <a:cubicBezTo>
                  <a:pt x="3165014" y="3837271"/>
                  <a:pt x="3133381" y="3851897"/>
                  <a:pt x="3093284" y="3851897"/>
                </a:cubicBezTo>
                <a:cubicBezTo>
                  <a:pt x="3060418" y="3851897"/>
                  <a:pt x="3033591" y="3842694"/>
                  <a:pt x="3012803" y="3824289"/>
                </a:cubicBezTo>
                <a:cubicBezTo>
                  <a:pt x="2992015" y="3805884"/>
                  <a:pt x="2980142" y="3781481"/>
                  <a:pt x="2977184" y="3751080"/>
                </a:cubicBezTo>
                <a:lnTo>
                  <a:pt x="3023772" y="3747136"/>
                </a:lnTo>
                <a:cubicBezTo>
                  <a:pt x="3027223" y="3769813"/>
                  <a:pt x="3035234" y="3786863"/>
                  <a:pt x="3047805" y="3798284"/>
                </a:cubicBezTo>
                <a:cubicBezTo>
                  <a:pt x="3060377" y="3809705"/>
                  <a:pt x="3075536" y="3815415"/>
                  <a:pt x="3093284" y="3815415"/>
                </a:cubicBezTo>
                <a:cubicBezTo>
                  <a:pt x="3114647" y="3815415"/>
                  <a:pt x="3132723" y="3807363"/>
                  <a:pt x="3147513" y="3791258"/>
                </a:cubicBezTo>
                <a:cubicBezTo>
                  <a:pt x="3162303" y="3775154"/>
                  <a:pt x="3169698" y="3753791"/>
                  <a:pt x="3169698" y="3727169"/>
                </a:cubicBezTo>
                <a:cubicBezTo>
                  <a:pt x="3169698" y="3701862"/>
                  <a:pt x="3162590" y="3681896"/>
                  <a:pt x="3148376" y="3667271"/>
                </a:cubicBezTo>
                <a:cubicBezTo>
                  <a:pt x="3134161" y="3652645"/>
                  <a:pt x="3115551" y="3645333"/>
                  <a:pt x="3092544" y="3645333"/>
                </a:cubicBezTo>
                <a:cubicBezTo>
                  <a:pt x="3078248" y="3645333"/>
                  <a:pt x="3065348" y="3648578"/>
                  <a:pt x="3053844" y="3655069"/>
                </a:cubicBezTo>
                <a:cubicBezTo>
                  <a:pt x="3042341" y="3661560"/>
                  <a:pt x="3033303" y="3669982"/>
                  <a:pt x="3026730" y="3680335"/>
                </a:cubicBezTo>
                <a:lnTo>
                  <a:pt x="2985072" y="3674912"/>
                </a:lnTo>
                <a:lnTo>
                  <a:pt x="3020074" y="3489300"/>
                </a:lnTo>
                <a:close/>
                <a:moveTo>
                  <a:pt x="1418041" y="3489054"/>
                </a:moveTo>
                <a:lnTo>
                  <a:pt x="1651967" y="3489054"/>
                </a:lnTo>
                <a:lnTo>
                  <a:pt x="1651967" y="3523563"/>
                </a:lnTo>
                <a:cubicBezTo>
                  <a:pt x="1628960" y="3548049"/>
                  <a:pt x="1606159" y="3580586"/>
                  <a:pt x="1583564" y="3621176"/>
                </a:cubicBezTo>
                <a:cubicBezTo>
                  <a:pt x="1560968" y="3661766"/>
                  <a:pt x="1543508" y="3703506"/>
                  <a:pt x="1531183" y="3746396"/>
                </a:cubicBezTo>
                <a:cubicBezTo>
                  <a:pt x="1522309" y="3776633"/>
                  <a:pt x="1516640" y="3809746"/>
                  <a:pt x="1514175" y="3845734"/>
                </a:cubicBezTo>
                <a:lnTo>
                  <a:pt x="1468573" y="3845734"/>
                </a:lnTo>
                <a:cubicBezTo>
                  <a:pt x="1469066" y="3817305"/>
                  <a:pt x="1474653" y="3782960"/>
                  <a:pt x="1485335" y="3742699"/>
                </a:cubicBezTo>
                <a:cubicBezTo>
                  <a:pt x="1496017" y="3702438"/>
                  <a:pt x="1511340" y="3663614"/>
                  <a:pt x="1531307" y="3626229"/>
                </a:cubicBezTo>
                <a:cubicBezTo>
                  <a:pt x="1551273" y="3588844"/>
                  <a:pt x="1572513" y="3557333"/>
                  <a:pt x="1595026" y="3531698"/>
                </a:cubicBezTo>
                <a:lnTo>
                  <a:pt x="1418041" y="3531698"/>
                </a:lnTo>
                <a:lnTo>
                  <a:pt x="1418041" y="3489054"/>
                </a:lnTo>
                <a:close/>
                <a:moveTo>
                  <a:pt x="960894" y="3097227"/>
                </a:moveTo>
                <a:cubicBezTo>
                  <a:pt x="940024" y="3097227"/>
                  <a:pt x="922728" y="3104129"/>
                  <a:pt x="909007" y="3117933"/>
                </a:cubicBezTo>
                <a:cubicBezTo>
                  <a:pt x="895285" y="3131737"/>
                  <a:pt x="888424" y="3148991"/>
                  <a:pt x="888424" y="3169697"/>
                </a:cubicBezTo>
                <a:cubicBezTo>
                  <a:pt x="888424" y="3182351"/>
                  <a:pt x="891423" y="3194593"/>
                  <a:pt x="897421" y="3206425"/>
                </a:cubicBezTo>
                <a:cubicBezTo>
                  <a:pt x="903420" y="3218257"/>
                  <a:pt x="912335" y="3227418"/>
                  <a:pt x="924166" y="3233910"/>
                </a:cubicBezTo>
                <a:cubicBezTo>
                  <a:pt x="935998" y="3240401"/>
                  <a:pt x="948734" y="3243646"/>
                  <a:pt x="962373" y="3243646"/>
                </a:cubicBezTo>
                <a:cubicBezTo>
                  <a:pt x="983572" y="3243646"/>
                  <a:pt x="1001073" y="3236826"/>
                  <a:pt x="1014877" y="3223187"/>
                </a:cubicBezTo>
                <a:cubicBezTo>
                  <a:pt x="1028681" y="3209547"/>
                  <a:pt x="1035583" y="3192211"/>
                  <a:pt x="1035583" y="3171176"/>
                </a:cubicBezTo>
                <a:cubicBezTo>
                  <a:pt x="1035583" y="3149813"/>
                  <a:pt x="1028476" y="3132148"/>
                  <a:pt x="1014261" y="3118179"/>
                </a:cubicBezTo>
                <a:cubicBezTo>
                  <a:pt x="1000046" y="3104211"/>
                  <a:pt x="982257" y="3097227"/>
                  <a:pt x="960894" y="3097227"/>
                </a:cubicBezTo>
                <a:close/>
                <a:moveTo>
                  <a:pt x="3691180" y="2983839"/>
                </a:moveTo>
                <a:lnTo>
                  <a:pt x="3578039" y="3146773"/>
                </a:lnTo>
                <a:lnTo>
                  <a:pt x="3691180" y="3146773"/>
                </a:lnTo>
                <a:lnTo>
                  <a:pt x="3691180" y="2983839"/>
                </a:lnTo>
                <a:close/>
                <a:moveTo>
                  <a:pt x="961634" y="2947604"/>
                </a:moveTo>
                <a:cubicBezTo>
                  <a:pt x="944708" y="2947604"/>
                  <a:pt x="930657" y="2953027"/>
                  <a:pt x="919483" y="2963872"/>
                </a:cubicBezTo>
                <a:cubicBezTo>
                  <a:pt x="908308" y="2974718"/>
                  <a:pt x="902721" y="2987700"/>
                  <a:pt x="902721" y="3002819"/>
                </a:cubicBezTo>
                <a:cubicBezTo>
                  <a:pt x="902721" y="3019909"/>
                  <a:pt x="908226" y="3033877"/>
                  <a:pt x="919236" y="3044723"/>
                </a:cubicBezTo>
                <a:cubicBezTo>
                  <a:pt x="930247" y="3055569"/>
                  <a:pt x="944543" y="3060992"/>
                  <a:pt x="962127" y="3060992"/>
                </a:cubicBezTo>
                <a:cubicBezTo>
                  <a:pt x="979217" y="3060992"/>
                  <a:pt x="993226" y="3055610"/>
                  <a:pt x="1004155" y="3044847"/>
                </a:cubicBezTo>
                <a:cubicBezTo>
                  <a:pt x="1015083" y="3034083"/>
                  <a:pt x="1020547" y="3020895"/>
                  <a:pt x="1020547" y="3005284"/>
                </a:cubicBezTo>
                <a:cubicBezTo>
                  <a:pt x="1020547" y="2989015"/>
                  <a:pt x="1014918" y="2975335"/>
                  <a:pt x="1003662" y="2964242"/>
                </a:cubicBezTo>
                <a:cubicBezTo>
                  <a:pt x="992405" y="2953150"/>
                  <a:pt x="978396" y="2947604"/>
                  <a:pt x="961634" y="2947604"/>
                </a:cubicBezTo>
                <a:close/>
                <a:moveTo>
                  <a:pt x="3699315" y="2912601"/>
                </a:moveTo>
                <a:lnTo>
                  <a:pt x="3735550" y="2912601"/>
                </a:lnTo>
                <a:lnTo>
                  <a:pt x="3735550" y="3146773"/>
                </a:lnTo>
                <a:lnTo>
                  <a:pt x="3784356" y="3146773"/>
                </a:lnTo>
                <a:lnTo>
                  <a:pt x="3784356" y="3187445"/>
                </a:lnTo>
                <a:lnTo>
                  <a:pt x="3735550" y="3187445"/>
                </a:lnTo>
                <a:lnTo>
                  <a:pt x="3735550" y="3273965"/>
                </a:lnTo>
                <a:lnTo>
                  <a:pt x="3691180" y="3273965"/>
                </a:lnTo>
                <a:lnTo>
                  <a:pt x="3691180" y="3187445"/>
                </a:lnTo>
                <a:lnTo>
                  <a:pt x="3534409" y="3187445"/>
                </a:lnTo>
                <a:lnTo>
                  <a:pt x="3534409" y="3146773"/>
                </a:lnTo>
                <a:lnTo>
                  <a:pt x="3699315" y="2912601"/>
                </a:lnTo>
                <a:close/>
                <a:moveTo>
                  <a:pt x="961141" y="2911122"/>
                </a:moveTo>
                <a:cubicBezTo>
                  <a:pt x="992692" y="2911122"/>
                  <a:pt x="1018082" y="2920284"/>
                  <a:pt x="1037308" y="2938607"/>
                </a:cubicBezTo>
                <a:cubicBezTo>
                  <a:pt x="1056535" y="2956929"/>
                  <a:pt x="1066148" y="2979237"/>
                  <a:pt x="1066148" y="3005530"/>
                </a:cubicBezTo>
                <a:cubicBezTo>
                  <a:pt x="1066148" y="3022292"/>
                  <a:pt x="1061753" y="3036877"/>
                  <a:pt x="1052961" y="3049284"/>
                </a:cubicBezTo>
                <a:cubicBezTo>
                  <a:pt x="1044169" y="3061690"/>
                  <a:pt x="1030817" y="3071263"/>
                  <a:pt x="1012905" y="3078000"/>
                </a:cubicBezTo>
                <a:cubicBezTo>
                  <a:pt x="1035090" y="3085231"/>
                  <a:pt x="1051975" y="3096899"/>
                  <a:pt x="1063560" y="3113003"/>
                </a:cubicBezTo>
                <a:cubicBezTo>
                  <a:pt x="1075146" y="3129107"/>
                  <a:pt x="1080938" y="3148334"/>
                  <a:pt x="1080938" y="3170683"/>
                </a:cubicBezTo>
                <a:cubicBezTo>
                  <a:pt x="1080938" y="3201577"/>
                  <a:pt x="1070010" y="3227542"/>
                  <a:pt x="1048154" y="3248576"/>
                </a:cubicBezTo>
                <a:cubicBezTo>
                  <a:pt x="1026298" y="3269610"/>
                  <a:pt x="997540" y="3280128"/>
                  <a:pt x="961880" y="3280128"/>
                </a:cubicBezTo>
                <a:cubicBezTo>
                  <a:pt x="926221" y="3280128"/>
                  <a:pt x="897463" y="3269569"/>
                  <a:pt x="875607" y="3248453"/>
                </a:cubicBezTo>
                <a:cubicBezTo>
                  <a:pt x="853751" y="3227336"/>
                  <a:pt x="842822" y="3201002"/>
                  <a:pt x="842822" y="3169451"/>
                </a:cubicBezTo>
                <a:cubicBezTo>
                  <a:pt x="842822" y="3145951"/>
                  <a:pt x="848779" y="3126273"/>
                  <a:pt x="860693" y="3110415"/>
                </a:cubicBezTo>
                <a:cubicBezTo>
                  <a:pt x="872607" y="3094557"/>
                  <a:pt x="889575" y="3083752"/>
                  <a:pt x="911595" y="3078000"/>
                </a:cubicBezTo>
                <a:cubicBezTo>
                  <a:pt x="893190" y="3071263"/>
                  <a:pt x="879550" y="3061649"/>
                  <a:pt x="870677" y="3049160"/>
                </a:cubicBezTo>
                <a:cubicBezTo>
                  <a:pt x="861803" y="3036671"/>
                  <a:pt x="857366" y="3021717"/>
                  <a:pt x="857366" y="3004298"/>
                </a:cubicBezTo>
                <a:cubicBezTo>
                  <a:pt x="857366" y="2978005"/>
                  <a:pt x="866815" y="2955902"/>
                  <a:pt x="885713" y="2937990"/>
                </a:cubicBezTo>
                <a:cubicBezTo>
                  <a:pt x="904611" y="2920078"/>
                  <a:pt x="929754" y="2911122"/>
                  <a:pt x="961141" y="2911122"/>
                </a:cubicBezTo>
                <a:close/>
                <a:moveTo>
                  <a:pt x="753091" y="2166800"/>
                </a:moveTo>
                <a:cubicBezTo>
                  <a:pt x="733372" y="2166800"/>
                  <a:pt x="716199" y="2174852"/>
                  <a:pt x="701574" y="2190957"/>
                </a:cubicBezTo>
                <a:cubicBezTo>
                  <a:pt x="686948" y="2207061"/>
                  <a:pt x="679635" y="2227931"/>
                  <a:pt x="679635" y="2253567"/>
                </a:cubicBezTo>
                <a:cubicBezTo>
                  <a:pt x="679635" y="2276573"/>
                  <a:pt x="686578" y="2295266"/>
                  <a:pt x="700464" y="2309645"/>
                </a:cubicBezTo>
                <a:cubicBezTo>
                  <a:pt x="714350" y="2324024"/>
                  <a:pt x="731482" y="2331213"/>
                  <a:pt x="751859" y="2331213"/>
                </a:cubicBezTo>
                <a:cubicBezTo>
                  <a:pt x="772400" y="2331213"/>
                  <a:pt x="789285" y="2324024"/>
                  <a:pt x="802514" y="2309645"/>
                </a:cubicBezTo>
                <a:cubicBezTo>
                  <a:pt x="815743" y="2295266"/>
                  <a:pt x="822357" y="2275341"/>
                  <a:pt x="822357" y="2249870"/>
                </a:cubicBezTo>
                <a:cubicBezTo>
                  <a:pt x="822357" y="2224398"/>
                  <a:pt x="815578" y="2204185"/>
                  <a:pt x="802021" y="2189231"/>
                </a:cubicBezTo>
                <a:cubicBezTo>
                  <a:pt x="788464" y="2174277"/>
                  <a:pt x="772154" y="2166800"/>
                  <a:pt x="753091" y="2166800"/>
                </a:cubicBezTo>
                <a:close/>
                <a:moveTo>
                  <a:pt x="3871622" y="2130072"/>
                </a:moveTo>
                <a:cubicBezTo>
                  <a:pt x="3891342" y="2130072"/>
                  <a:pt x="3909501" y="2134304"/>
                  <a:pt x="3926098" y="2142767"/>
                </a:cubicBezTo>
                <a:cubicBezTo>
                  <a:pt x="3942696" y="2151230"/>
                  <a:pt x="3955390" y="2162774"/>
                  <a:pt x="3964182" y="2177400"/>
                </a:cubicBezTo>
                <a:cubicBezTo>
                  <a:pt x="3972974" y="2192025"/>
                  <a:pt x="3977369" y="2207554"/>
                  <a:pt x="3977369" y="2223987"/>
                </a:cubicBezTo>
                <a:cubicBezTo>
                  <a:pt x="3977369" y="2239599"/>
                  <a:pt x="3973179" y="2253813"/>
                  <a:pt x="3964798" y="2266631"/>
                </a:cubicBezTo>
                <a:cubicBezTo>
                  <a:pt x="3956417" y="2279449"/>
                  <a:pt x="3944010" y="2289638"/>
                  <a:pt x="3927577" y="2297197"/>
                </a:cubicBezTo>
                <a:cubicBezTo>
                  <a:pt x="3948940" y="2302127"/>
                  <a:pt x="3965538" y="2312356"/>
                  <a:pt x="3977369" y="2327886"/>
                </a:cubicBezTo>
                <a:cubicBezTo>
                  <a:pt x="3989201" y="2343415"/>
                  <a:pt x="3995117" y="2362847"/>
                  <a:pt x="3995117" y="2386182"/>
                </a:cubicBezTo>
                <a:cubicBezTo>
                  <a:pt x="3995117" y="2417734"/>
                  <a:pt x="3983614" y="2444479"/>
                  <a:pt x="3960608" y="2466417"/>
                </a:cubicBezTo>
                <a:cubicBezTo>
                  <a:pt x="3937601" y="2488355"/>
                  <a:pt x="3908515" y="2499324"/>
                  <a:pt x="3873348" y="2499324"/>
                </a:cubicBezTo>
                <a:cubicBezTo>
                  <a:pt x="3841632" y="2499324"/>
                  <a:pt x="3815298" y="2489875"/>
                  <a:pt x="3794346" y="2470977"/>
                </a:cubicBezTo>
                <a:cubicBezTo>
                  <a:pt x="3773393" y="2452079"/>
                  <a:pt x="3761438" y="2427594"/>
                  <a:pt x="3758480" y="2397521"/>
                </a:cubicBezTo>
                <a:lnTo>
                  <a:pt x="3802850" y="2391605"/>
                </a:lnTo>
                <a:cubicBezTo>
                  <a:pt x="3807944" y="2416748"/>
                  <a:pt x="3816613" y="2434865"/>
                  <a:pt x="3828855" y="2445958"/>
                </a:cubicBezTo>
                <a:cubicBezTo>
                  <a:pt x="3841098" y="2457050"/>
                  <a:pt x="3856011" y="2462596"/>
                  <a:pt x="3873594" y="2462596"/>
                </a:cubicBezTo>
                <a:cubicBezTo>
                  <a:pt x="3894464" y="2462596"/>
                  <a:pt x="3912089" y="2455366"/>
                  <a:pt x="3926468" y="2440904"/>
                </a:cubicBezTo>
                <a:cubicBezTo>
                  <a:pt x="3940847" y="2426443"/>
                  <a:pt x="3948036" y="2408531"/>
                  <a:pt x="3948036" y="2387168"/>
                </a:cubicBezTo>
                <a:cubicBezTo>
                  <a:pt x="3948036" y="2366791"/>
                  <a:pt x="3941381" y="2349988"/>
                  <a:pt x="3928070" y="2336760"/>
                </a:cubicBezTo>
                <a:cubicBezTo>
                  <a:pt x="3914759" y="2323531"/>
                  <a:pt x="3897833" y="2316917"/>
                  <a:pt x="3877292" y="2316917"/>
                </a:cubicBezTo>
                <a:cubicBezTo>
                  <a:pt x="3868911" y="2316917"/>
                  <a:pt x="3858476" y="2318560"/>
                  <a:pt x="3845987" y="2321847"/>
                </a:cubicBezTo>
                <a:lnTo>
                  <a:pt x="3850917" y="2282900"/>
                </a:lnTo>
                <a:cubicBezTo>
                  <a:pt x="3853875" y="2283229"/>
                  <a:pt x="3856257" y="2283393"/>
                  <a:pt x="3858065" y="2283393"/>
                </a:cubicBezTo>
                <a:cubicBezTo>
                  <a:pt x="3876963" y="2283393"/>
                  <a:pt x="3893971" y="2278463"/>
                  <a:pt x="3909090" y="2268603"/>
                </a:cubicBezTo>
                <a:cubicBezTo>
                  <a:pt x="3924208" y="2258743"/>
                  <a:pt x="3931768" y="2243543"/>
                  <a:pt x="3931768" y="2223001"/>
                </a:cubicBezTo>
                <a:cubicBezTo>
                  <a:pt x="3931768" y="2206733"/>
                  <a:pt x="3926262" y="2193257"/>
                  <a:pt x="3915252" y="2182576"/>
                </a:cubicBezTo>
                <a:cubicBezTo>
                  <a:pt x="3904242" y="2171894"/>
                  <a:pt x="3890027" y="2166554"/>
                  <a:pt x="3872608" y="2166554"/>
                </a:cubicBezTo>
                <a:cubicBezTo>
                  <a:pt x="3855354" y="2166554"/>
                  <a:pt x="3840975" y="2171977"/>
                  <a:pt x="3829471" y="2182822"/>
                </a:cubicBezTo>
                <a:cubicBezTo>
                  <a:pt x="3817968" y="2193668"/>
                  <a:pt x="3810573" y="2209937"/>
                  <a:pt x="3807287" y="2231629"/>
                </a:cubicBezTo>
                <a:lnTo>
                  <a:pt x="3762917" y="2223741"/>
                </a:lnTo>
                <a:cubicBezTo>
                  <a:pt x="3768340" y="2193997"/>
                  <a:pt x="3780665" y="2170950"/>
                  <a:pt x="3799892" y="2154599"/>
                </a:cubicBezTo>
                <a:cubicBezTo>
                  <a:pt x="3819119" y="2138248"/>
                  <a:pt x="3843029" y="2130072"/>
                  <a:pt x="3871622" y="2130072"/>
                </a:cubicBezTo>
                <a:close/>
                <a:moveTo>
                  <a:pt x="747668" y="2130072"/>
                </a:moveTo>
                <a:cubicBezTo>
                  <a:pt x="771168" y="2130072"/>
                  <a:pt x="792654" y="2136399"/>
                  <a:pt x="812127" y="2149052"/>
                </a:cubicBezTo>
                <a:cubicBezTo>
                  <a:pt x="831600" y="2161706"/>
                  <a:pt x="846390" y="2179741"/>
                  <a:pt x="856497" y="2203158"/>
                </a:cubicBezTo>
                <a:cubicBezTo>
                  <a:pt x="866603" y="2226576"/>
                  <a:pt x="871656" y="2260469"/>
                  <a:pt x="871656" y="2304838"/>
                </a:cubicBezTo>
                <a:cubicBezTo>
                  <a:pt x="871656" y="2351015"/>
                  <a:pt x="866644" y="2387784"/>
                  <a:pt x="856620" y="2415145"/>
                </a:cubicBezTo>
                <a:cubicBezTo>
                  <a:pt x="846596" y="2442507"/>
                  <a:pt x="831683" y="2463336"/>
                  <a:pt x="811881" y="2477632"/>
                </a:cubicBezTo>
                <a:cubicBezTo>
                  <a:pt x="792079" y="2491929"/>
                  <a:pt x="768867" y="2499078"/>
                  <a:pt x="742245" y="2499078"/>
                </a:cubicBezTo>
                <a:cubicBezTo>
                  <a:pt x="713981" y="2499078"/>
                  <a:pt x="690892" y="2491231"/>
                  <a:pt x="672980" y="2475537"/>
                </a:cubicBezTo>
                <a:cubicBezTo>
                  <a:pt x="655068" y="2459844"/>
                  <a:pt x="644304" y="2437782"/>
                  <a:pt x="640689" y="2409353"/>
                </a:cubicBezTo>
                <a:lnTo>
                  <a:pt x="683333" y="2405409"/>
                </a:lnTo>
                <a:cubicBezTo>
                  <a:pt x="686948" y="2425457"/>
                  <a:pt x="693850" y="2440001"/>
                  <a:pt x="704039" y="2449039"/>
                </a:cubicBezTo>
                <a:cubicBezTo>
                  <a:pt x="714227" y="2458077"/>
                  <a:pt x="727291" y="2462596"/>
                  <a:pt x="743231" y="2462596"/>
                </a:cubicBezTo>
                <a:cubicBezTo>
                  <a:pt x="756871" y="2462596"/>
                  <a:pt x="768826" y="2459474"/>
                  <a:pt x="779097" y="2453229"/>
                </a:cubicBezTo>
                <a:cubicBezTo>
                  <a:pt x="789367" y="2446985"/>
                  <a:pt x="797789" y="2438645"/>
                  <a:pt x="804363" y="2428210"/>
                </a:cubicBezTo>
                <a:cubicBezTo>
                  <a:pt x="810936" y="2417775"/>
                  <a:pt x="816441" y="2403683"/>
                  <a:pt x="820878" y="2385936"/>
                </a:cubicBezTo>
                <a:cubicBezTo>
                  <a:pt x="825315" y="2368188"/>
                  <a:pt x="827533" y="2350111"/>
                  <a:pt x="827533" y="2331706"/>
                </a:cubicBezTo>
                <a:cubicBezTo>
                  <a:pt x="827533" y="2329734"/>
                  <a:pt x="827451" y="2326776"/>
                  <a:pt x="827287" y="2322832"/>
                </a:cubicBezTo>
                <a:cubicBezTo>
                  <a:pt x="818413" y="2336965"/>
                  <a:pt x="806293" y="2348427"/>
                  <a:pt x="790929" y="2357219"/>
                </a:cubicBezTo>
                <a:cubicBezTo>
                  <a:pt x="775564" y="2366010"/>
                  <a:pt x="758925" y="2370406"/>
                  <a:pt x="741013" y="2370406"/>
                </a:cubicBezTo>
                <a:cubicBezTo>
                  <a:pt x="711105" y="2370406"/>
                  <a:pt x="685798" y="2359560"/>
                  <a:pt x="665092" y="2337869"/>
                </a:cubicBezTo>
                <a:cubicBezTo>
                  <a:pt x="644386" y="2316177"/>
                  <a:pt x="634033" y="2287583"/>
                  <a:pt x="634033" y="2252088"/>
                </a:cubicBezTo>
                <a:cubicBezTo>
                  <a:pt x="634033" y="2215442"/>
                  <a:pt x="644838" y="2185945"/>
                  <a:pt x="666448" y="2163596"/>
                </a:cubicBezTo>
                <a:cubicBezTo>
                  <a:pt x="688057" y="2141247"/>
                  <a:pt x="715131" y="2130072"/>
                  <a:pt x="747668" y="2130072"/>
                </a:cubicBezTo>
                <a:close/>
                <a:moveTo>
                  <a:pt x="1552575" y="1936750"/>
                </a:moveTo>
                <a:lnTo>
                  <a:pt x="1562100" y="1939925"/>
                </a:lnTo>
                <a:lnTo>
                  <a:pt x="2228850" y="2241550"/>
                </a:lnTo>
                <a:lnTo>
                  <a:pt x="2247900" y="2225675"/>
                </a:lnTo>
                <a:lnTo>
                  <a:pt x="2266950" y="2212975"/>
                </a:lnTo>
                <a:lnTo>
                  <a:pt x="2289175" y="2206625"/>
                </a:lnTo>
                <a:lnTo>
                  <a:pt x="2314575" y="2203450"/>
                </a:lnTo>
                <a:lnTo>
                  <a:pt x="2336800" y="2206625"/>
                </a:lnTo>
                <a:lnTo>
                  <a:pt x="2359025" y="2212975"/>
                </a:lnTo>
                <a:lnTo>
                  <a:pt x="2378075" y="2222500"/>
                </a:lnTo>
                <a:lnTo>
                  <a:pt x="2393950" y="2235200"/>
                </a:lnTo>
                <a:lnTo>
                  <a:pt x="2406650" y="2251075"/>
                </a:lnTo>
                <a:lnTo>
                  <a:pt x="2419350" y="2270125"/>
                </a:lnTo>
                <a:lnTo>
                  <a:pt x="2425700" y="2292350"/>
                </a:lnTo>
                <a:lnTo>
                  <a:pt x="2425700" y="2314575"/>
                </a:lnTo>
                <a:lnTo>
                  <a:pt x="2425700" y="2336800"/>
                </a:lnTo>
                <a:lnTo>
                  <a:pt x="2419350" y="2359025"/>
                </a:lnTo>
                <a:lnTo>
                  <a:pt x="2406650" y="2378075"/>
                </a:lnTo>
                <a:lnTo>
                  <a:pt x="2393950" y="2393950"/>
                </a:lnTo>
                <a:lnTo>
                  <a:pt x="2378075" y="2406650"/>
                </a:lnTo>
                <a:lnTo>
                  <a:pt x="2359025" y="2419350"/>
                </a:lnTo>
                <a:lnTo>
                  <a:pt x="2336800" y="2425700"/>
                </a:lnTo>
                <a:lnTo>
                  <a:pt x="2330450" y="2425700"/>
                </a:lnTo>
                <a:lnTo>
                  <a:pt x="2330450" y="3467100"/>
                </a:lnTo>
                <a:lnTo>
                  <a:pt x="2327275" y="3470275"/>
                </a:lnTo>
                <a:lnTo>
                  <a:pt x="2324100" y="3473450"/>
                </a:lnTo>
                <a:lnTo>
                  <a:pt x="2320925" y="3476625"/>
                </a:lnTo>
                <a:lnTo>
                  <a:pt x="2314575" y="3476625"/>
                </a:lnTo>
                <a:lnTo>
                  <a:pt x="2308225" y="3476625"/>
                </a:lnTo>
                <a:lnTo>
                  <a:pt x="2305050" y="3473450"/>
                </a:lnTo>
                <a:lnTo>
                  <a:pt x="2301875" y="3470275"/>
                </a:lnTo>
                <a:lnTo>
                  <a:pt x="2301875" y="3467100"/>
                </a:lnTo>
                <a:lnTo>
                  <a:pt x="2301875" y="2425700"/>
                </a:lnTo>
                <a:lnTo>
                  <a:pt x="2292350" y="2425700"/>
                </a:lnTo>
                <a:lnTo>
                  <a:pt x="2270125" y="2416175"/>
                </a:lnTo>
                <a:lnTo>
                  <a:pt x="2251075" y="2406650"/>
                </a:lnTo>
                <a:lnTo>
                  <a:pt x="2232025" y="2390775"/>
                </a:lnTo>
                <a:lnTo>
                  <a:pt x="1098550" y="2882900"/>
                </a:lnTo>
                <a:lnTo>
                  <a:pt x="1089025" y="2886075"/>
                </a:lnTo>
                <a:lnTo>
                  <a:pt x="1076325" y="2882900"/>
                </a:lnTo>
                <a:lnTo>
                  <a:pt x="1066800" y="2873375"/>
                </a:lnTo>
                <a:lnTo>
                  <a:pt x="1060450" y="2863850"/>
                </a:lnTo>
                <a:lnTo>
                  <a:pt x="1057275" y="2851150"/>
                </a:lnTo>
                <a:lnTo>
                  <a:pt x="1057275" y="2838450"/>
                </a:lnTo>
                <a:lnTo>
                  <a:pt x="1063625" y="2828925"/>
                </a:lnTo>
                <a:lnTo>
                  <a:pt x="1069975" y="2819400"/>
                </a:lnTo>
                <a:lnTo>
                  <a:pt x="2203450" y="2330450"/>
                </a:lnTo>
                <a:lnTo>
                  <a:pt x="2203450" y="2314575"/>
                </a:lnTo>
                <a:lnTo>
                  <a:pt x="2203450" y="2305050"/>
                </a:lnTo>
                <a:lnTo>
                  <a:pt x="1533525" y="2003425"/>
                </a:lnTo>
                <a:lnTo>
                  <a:pt x="1527175" y="1993900"/>
                </a:lnTo>
                <a:lnTo>
                  <a:pt x="1520825" y="1984375"/>
                </a:lnTo>
                <a:lnTo>
                  <a:pt x="1520825" y="1971675"/>
                </a:lnTo>
                <a:lnTo>
                  <a:pt x="1524000" y="1958975"/>
                </a:lnTo>
                <a:lnTo>
                  <a:pt x="1530350" y="1949450"/>
                </a:lnTo>
                <a:lnTo>
                  <a:pt x="1539875" y="1939925"/>
                </a:lnTo>
                <a:lnTo>
                  <a:pt x="1552575" y="1936750"/>
                </a:lnTo>
                <a:close/>
                <a:moveTo>
                  <a:pt x="1093997" y="1385750"/>
                </a:moveTo>
                <a:cubicBezTo>
                  <a:pt x="1073620" y="1385750"/>
                  <a:pt x="1057352" y="1394378"/>
                  <a:pt x="1045191" y="1411632"/>
                </a:cubicBezTo>
                <a:cubicBezTo>
                  <a:pt x="1029908" y="1433653"/>
                  <a:pt x="1022267" y="1474325"/>
                  <a:pt x="1022267" y="1533648"/>
                </a:cubicBezTo>
                <a:cubicBezTo>
                  <a:pt x="1022267" y="1592972"/>
                  <a:pt x="1029210" y="1632452"/>
                  <a:pt x="1043096" y="1652090"/>
                </a:cubicBezTo>
                <a:cubicBezTo>
                  <a:pt x="1056982" y="1671727"/>
                  <a:pt x="1074113" y="1681546"/>
                  <a:pt x="1094490" y="1681546"/>
                </a:cubicBezTo>
                <a:cubicBezTo>
                  <a:pt x="1114867" y="1681546"/>
                  <a:pt x="1131999" y="1671686"/>
                  <a:pt x="1145885" y="1651966"/>
                </a:cubicBezTo>
                <a:cubicBezTo>
                  <a:pt x="1159771" y="1632247"/>
                  <a:pt x="1166714" y="1592807"/>
                  <a:pt x="1166714" y="1533648"/>
                </a:cubicBezTo>
                <a:cubicBezTo>
                  <a:pt x="1166714" y="1474160"/>
                  <a:pt x="1159771" y="1434639"/>
                  <a:pt x="1145885" y="1415083"/>
                </a:cubicBezTo>
                <a:cubicBezTo>
                  <a:pt x="1131999" y="1395528"/>
                  <a:pt x="1114703" y="1385750"/>
                  <a:pt x="1093997" y="1385750"/>
                </a:cubicBezTo>
                <a:close/>
                <a:moveTo>
                  <a:pt x="3668996" y="1349022"/>
                </a:moveTo>
                <a:cubicBezTo>
                  <a:pt x="3703670" y="1349022"/>
                  <a:pt x="3731113" y="1358636"/>
                  <a:pt x="3751326" y="1377862"/>
                </a:cubicBezTo>
                <a:cubicBezTo>
                  <a:pt x="3771538" y="1397089"/>
                  <a:pt x="3781645" y="1420917"/>
                  <a:pt x="3781645" y="1449346"/>
                </a:cubicBezTo>
                <a:cubicBezTo>
                  <a:pt x="3781645" y="1463807"/>
                  <a:pt x="3778687" y="1478022"/>
                  <a:pt x="3772771" y="1491990"/>
                </a:cubicBezTo>
                <a:cubicBezTo>
                  <a:pt x="3766855" y="1505958"/>
                  <a:pt x="3757036" y="1520666"/>
                  <a:pt x="3743315" y="1536113"/>
                </a:cubicBezTo>
                <a:cubicBezTo>
                  <a:pt x="3729593" y="1551560"/>
                  <a:pt x="3706792" y="1572759"/>
                  <a:pt x="3674912" y="1599709"/>
                </a:cubicBezTo>
                <a:cubicBezTo>
                  <a:pt x="3648290" y="1622058"/>
                  <a:pt x="3631200" y="1637218"/>
                  <a:pt x="3623640" y="1645188"/>
                </a:cubicBezTo>
                <a:cubicBezTo>
                  <a:pt x="3616081" y="1653158"/>
                  <a:pt x="3609837" y="1661169"/>
                  <a:pt x="3604907" y="1669221"/>
                </a:cubicBezTo>
                <a:lnTo>
                  <a:pt x="3782138" y="1669221"/>
                </a:lnTo>
                <a:lnTo>
                  <a:pt x="3782138" y="1711865"/>
                </a:lnTo>
                <a:lnTo>
                  <a:pt x="3543283" y="1711865"/>
                </a:lnTo>
                <a:cubicBezTo>
                  <a:pt x="3542954" y="1701184"/>
                  <a:pt x="3544679" y="1690913"/>
                  <a:pt x="3548459" y="1681053"/>
                </a:cubicBezTo>
                <a:cubicBezTo>
                  <a:pt x="3554539" y="1664784"/>
                  <a:pt x="3564276" y="1648762"/>
                  <a:pt x="3577669" y="1632986"/>
                </a:cubicBezTo>
                <a:cubicBezTo>
                  <a:pt x="3591062" y="1617210"/>
                  <a:pt x="3610412" y="1598970"/>
                  <a:pt x="3635719" y="1578264"/>
                </a:cubicBezTo>
                <a:cubicBezTo>
                  <a:pt x="3674994" y="1546055"/>
                  <a:pt x="3701533" y="1520543"/>
                  <a:pt x="3715337" y="1501727"/>
                </a:cubicBezTo>
                <a:cubicBezTo>
                  <a:pt x="3729141" y="1482911"/>
                  <a:pt x="3736043" y="1465122"/>
                  <a:pt x="3736043" y="1448360"/>
                </a:cubicBezTo>
                <a:cubicBezTo>
                  <a:pt x="3736043" y="1430777"/>
                  <a:pt x="3729757" y="1415946"/>
                  <a:pt x="3717186" y="1403868"/>
                </a:cubicBezTo>
                <a:cubicBezTo>
                  <a:pt x="3704615" y="1391789"/>
                  <a:pt x="3688223" y="1385750"/>
                  <a:pt x="3668010" y="1385750"/>
                </a:cubicBezTo>
                <a:cubicBezTo>
                  <a:pt x="3646647" y="1385750"/>
                  <a:pt x="3629556" y="1392159"/>
                  <a:pt x="3616739" y="1404977"/>
                </a:cubicBezTo>
                <a:cubicBezTo>
                  <a:pt x="3603921" y="1417795"/>
                  <a:pt x="3597430" y="1435542"/>
                  <a:pt x="3597265" y="1458220"/>
                </a:cubicBezTo>
                <a:lnTo>
                  <a:pt x="3551663" y="1453537"/>
                </a:lnTo>
                <a:cubicBezTo>
                  <a:pt x="3554786" y="1419520"/>
                  <a:pt x="3566535" y="1393597"/>
                  <a:pt x="3586912" y="1375767"/>
                </a:cubicBezTo>
                <a:cubicBezTo>
                  <a:pt x="3607289" y="1357937"/>
                  <a:pt x="3634651" y="1349022"/>
                  <a:pt x="3668996" y="1349022"/>
                </a:cubicBezTo>
                <a:close/>
                <a:moveTo>
                  <a:pt x="1094490" y="1349022"/>
                </a:moveTo>
                <a:cubicBezTo>
                  <a:pt x="1113881" y="1349022"/>
                  <a:pt x="1130890" y="1352925"/>
                  <a:pt x="1145515" y="1360731"/>
                </a:cubicBezTo>
                <a:cubicBezTo>
                  <a:pt x="1160141" y="1368536"/>
                  <a:pt x="1172219" y="1379793"/>
                  <a:pt x="1181750" y="1394501"/>
                </a:cubicBezTo>
                <a:cubicBezTo>
                  <a:pt x="1191281" y="1409208"/>
                  <a:pt x="1198758" y="1427121"/>
                  <a:pt x="1204181" y="1448237"/>
                </a:cubicBezTo>
                <a:cubicBezTo>
                  <a:pt x="1209604" y="1469354"/>
                  <a:pt x="1212316" y="1497824"/>
                  <a:pt x="1212316" y="1533648"/>
                </a:cubicBezTo>
                <a:cubicBezTo>
                  <a:pt x="1212316" y="1576046"/>
                  <a:pt x="1207961" y="1610267"/>
                  <a:pt x="1199251" y="1636314"/>
                </a:cubicBezTo>
                <a:cubicBezTo>
                  <a:pt x="1190542" y="1662360"/>
                  <a:pt x="1177519" y="1682491"/>
                  <a:pt x="1160182" y="1696706"/>
                </a:cubicBezTo>
                <a:cubicBezTo>
                  <a:pt x="1142845" y="1710920"/>
                  <a:pt x="1120948" y="1718028"/>
                  <a:pt x="1094490" y="1718028"/>
                </a:cubicBezTo>
                <a:cubicBezTo>
                  <a:pt x="1059652" y="1718028"/>
                  <a:pt x="1032291" y="1705538"/>
                  <a:pt x="1012407" y="1680560"/>
                </a:cubicBezTo>
                <a:cubicBezTo>
                  <a:pt x="988579" y="1650487"/>
                  <a:pt x="976665" y="1601517"/>
                  <a:pt x="976665" y="1533648"/>
                </a:cubicBezTo>
                <a:cubicBezTo>
                  <a:pt x="976665" y="1490922"/>
                  <a:pt x="981061" y="1456536"/>
                  <a:pt x="989853" y="1430489"/>
                </a:cubicBezTo>
                <a:cubicBezTo>
                  <a:pt x="998644" y="1404443"/>
                  <a:pt x="1011709" y="1384353"/>
                  <a:pt x="1029045" y="1370221"/>
                </a:cubicBezTo>
                <a:cubicBezTo>
                  <a:pt x="1046382" y="1356088"/>
                  <a:pt x="1068197" y="1349022"/>
                  <a:pt x="1094490" y="1349022"/>
                </a:cubicBezTo>
                <a:close/>
                <a:moveTo>
                  <a:pt x="838971" y="1349022"/>
                </a:moveTo>
                <a:lnTo>
                  <a:pt x="867565" y="1349022"/>
                </a:lnTo>
                <a:lnTo>
                  <a:pt x="867565" y="1711865"/>
                </a:lnTo>
                <a:lnTo>
                  <a:pt x="823195" y="1711865"/>
                </a:lnTo>
                <a:lnTo>
                  <a:pt x="823195" y="1429134"/>
                </a:lnTo>
                <a:cubicBezTo>
                  <a:pt x="812514" y="1439322"/>
                  <a:pt x="798505" y="1449511"/>
                  <a:pt x="781168" y="1459699"/>
                </a:cubicBezTo>
                <a:cubicBezTo>
                  <a:pt x="763831" y="1469888"/>
                  <a:pt x="748260" y="1477529"/>
                  <a:pt x="734456" y="1482623"/>
                </a:cubicBezTo>
                <a:lnTo>
                  <a:pt x="734456" y="1439733"/>
                </a:lnTo>
                <a:cubicBezTo>
                  <a:pt x="759270" y="1428065"/>
                  <a:pt x="780962" y="1413933"/>
                  <a:pt x="799532" y="1397335"/>
                </a:cubicBezTo>
                <a:cubicBezTo>
                  <a:pt x="818101" y="1380738"/>
                  <a:pt x="831247" y="1364634"/>
                  <a:pt x="838971" y="1349022"/>
                </a:cubicBezTo>
                <a:close/>
                <a:moveTo>
                  <a:pt x="3115715" y="777254"/>
                </a:moveTo>
                <a:lnTo>
                  <a:pt x="3144309" y="777254"/>
                </a:lnTo>
                <a:lnTo>
                  <a:pt x="3144309" y="1140097"/>
                </a:lnTo>
                <a:lnTo>
                  <a:pt x="3099939" y="1140097"/>
                </a:lnTo>
                <a:lnTo>
                  <a:pt x="3099939" y="857366"/>
                </a:lnTo>
                <a:cubicBezTo>
                  <a:pt x="3089258" y="867554"/>
                  <a:pt x="3075249" y="877743"/>
                  <a:pt x="3057912" y="887931"/>
                </a:cubicBezTo>
                <a:cubicBezTo>
                  <a:pt x="3040575" y="898120"/>
                  <a:pt x="3025004" y="905761"/>
                  <a:pt x="3011200" y="910855"/>
                </a:cubicBezTo>
                <a:lnTo>
                  <a:pt x="3011200" y="867965"/>
                </a:lnTo>
                <a:cubicBezTo>
                  <a:pt x="3036014" y="856297"/>
                  <a:pt x="3057706" y="842165"/>
                  <a:pt x="3076276" y="825568"/>
                </a:cubicBezTo>
                <a:cubicBezTo>
                  <a:pt x="3094845" y="808970"/>
                  <a:pt x="3107991" y="792866"/>
                  <a:pt x="3115715" y="777254"/>
                </a:cubicBezTo>
                <a:close/>
                <a:moveTo>
                  <a:pt x="1667915" y="777254"/>
                </a:moveTo>
                <a:lnTo>
                  <a:pt x="1696508" y="777254"/>
                </a:lnTo>
                <a:lnTo>
                  <a:pt x="1696508" y="1140097"/>
                </a:lnTo>
                <a:lnTo>
                  <a:pt x="1652139" y="1140097"/>
                </a:lnTo>
                <a:lnTo>
                  <a:pt x="1652139" y="857366"/>
                </a:lnTo>
                <a:cubicBezTo>
                  <a:pt x="1641457" y="867554"/>
                  <a:pt x="1627448" y="877743"/>
                  <a:pt x="1610111" y="887931"/>
                </a:cubicBezTo>
                <a:cubicBezTo>
                  <a:pt x="1592774" y="898120"/>
                  <a:pt x="1577204" y="905761"/>
                  <a:pt x="1563400" y="910856"/>
                </a:cubicBezTo>
                <a:lnTo>
                  <a:pt x="1563400" y="867965"/>
                </a:lnTo>
                <a:cubicBezTo>
                  <a:pt x="1588214" y="856297"/>
                  <a:pt x="1609906" y="842165"/>
                  <a:pt x="1628475" y="825568"/>
                </a:cubicBezTo>
                <a:cubicBezTo>
                  <a:pt x="1647045" y="808970"/>
                  <a:pt x="1660191" y="792866"/>
                  <a:pt x="1667915" y="777254"/>
                </a:cubicBezTo>
                <a:close/>
                <a:moveTo>
                  <a:pt x="1429790" y="777254"/>
                </a:moveTo>
                <a:lnTo>
                  <a:pt x="1458383" y="777254"/>
                </a:lnTo>
                <a:lnTo>
                  <a:pt x="1458383" y="1140097"/>
                </a:lnTo>
                <a:lnTo>
                  <a:pt x="1414014" y="1140097"/>
                </a:lnTo>
                <a:lnTo>
                  <a:pt x="1414014" y="857366"/>
                </a:lnTo>
                <a:cubicBezTo>
                  <a:pt x="1403332" y="867554"/>
                  <a:pt x="1389323" y="877743"/>
                  <a:pt x="1371986" y="887931"/>
                </a:cubicBezTo>
                <a:cubicBezTo>
                  <a:pt x="1354649" y="898120"/>
                  <a:pt x="1339079" y="905761"/>
                  <a:pt x="1325275" y="910856"/>
                </a:cubicBezTo>
                <a:lnTo>
                  <a:pt x="1325275" y="867965"/>
                </a:lnTo>
                <a:cubicBezTo>
                  <a:pt x="1350089" y="856297"/>
                  <a:pt x="1371781" y="842165"/>
                  <a:pt x="1390350" y="825568"/>
                </a:cubicBezTo>
                <a:cubicBezTo>
                  <a:pt x="1408919" y="808970"/>
                  <a:pt x="1422066" y="792866"/>
                  <a:pt x="1429790" y="777254"/>
                </a:cubicBezTo>
                <a:close/>
                <a:moveTo>
                  <a:pt x="2449527" y="567973"/>
                </a:moveTo>
                <a:cubicBezTo>
                  <a:pt x="2484201" y="567973"/>
                  <a:pt x="2511644" y="577587"/>
                  <a:pt x="2531857" y="596813"/>
                </a:cubicBezTo>
                <a:cubicBezTo>
                  <a:pt x="2552070" y="616040"/>
                  <a:pt x="2562176" y="639868"/>
                  <a:pt x="2562176" y="668297"/>
                </a:cubicBezTo>
                <a:cubicBezTo>
                  <a:pt x="2562176" y="682759"/>
                  <a:pt x="2559218" y="696973"/>
                  <a:pt x="2553302" y="710941"/>
                </a:cubicBezTo>
                <a:cubicBezTo>
                  <a:pt x="2547386" y="724909"/>
                  <a:pt x="2537568" y="739617"/>
                  <a:pt x="2523846" y="755064"/>
                </a:cubicBezTo>
                <a:cubicBezTo>
                  <a:pt x="2510124" y="770511"/>
                  <a:pt x="2487323" y="791710"/>
                  <a:pt x="2455443" y="818660"/>
                </a:cubicBezTo>
                <a:cubicBezTo>
                  <a:pt x="2428822" y="841009"/>
                  <a:pt x="2411731" y="856169"/>
                  <a:pt x="2404172" y="864139"/>
                </a:cubicBezTo>
                <a:cubicBezTo>
                  <a:pt x="2396613" y="872109"/>
                  <a:pt x="2390368" y="880120"/>
                  <a:pt x="2385438" y="888172"/>
                </a:cubicBezTo>
                <a:lnTo>
                  <a:pt x="2562669" y="888172"/>
                </a:lnTo>
                <a:lnTo>
                  <a:pt x="2562669" y="930816"/>
                </a:lnTo>
                <a:lnTo>
                  <a:pt x="2323814" y="930816"/>
                </a:lnTo>
                <a:cubicBezTo>
                  <a:pt x="2323485" y="920135"/>
                  <a:pt x="2325211" y="909864"/>
                  <a:pt x="2328990" y="900004"/>
                </a:cubicBezTo>
                <a:cubicBezTo>
                  <a:pt x="2335071" y="883735"/>
                  <a:pt x="2344807" y="867713"/>
                  <a:pt x="2358200" y="851937"/>
                </a:cubicBezTo>
                <a:cubicBezTo>
                  <a:pt x="2371593" y="836161"/>
                  <a:pt x="2390943" y="817921"/>
                  <a:pt x="2416250" y="797215"/>
                </a:cubicBezTo>
                <a:cubicBezTo>
                  <a:pt x="2455525" y="765006"/>
                  <a:pt x="2482065" y="739494"/>
                  <a:pt x="2495869" y="720678"/>
                </a:cubicBezTo>
                <a:cubicBezTo>
                  <a:pt x="2509672" y="701862"/>
                  <a:pt x="2516574" y="684073"/>
                  <a:pt x="2516574" y="667311"/>
                </a:cubicBezTo>
                <a:cubicBezTo>
                  <a:pt x="2516574" y="649728"/>
                  <a:pt x="2510289" y="634897"/>
                  <a:pt x="2497717" y="622819"/>
                </a:cubicBezTo>
                <a:cubicBezTo>
                  <a:pt x="2485146" y="610740"/>
                  <a:pt x="2468754" y="604701"/>
                  <a:pt x="2448541" y="604701"/>
                </a:cubicBezTo>
                <a:cubicBezTo>
                  <a:pt x="2427178" y="604701"/>
                  <a:pt x="2410088" y="611110"/>
                  <a:pt x="2397270" y="623928"/>
                </a:cubicBezTo>
                <a:cubicBezTo>
                  <a:pt x="2384452" y="636746"/>
                  <a:pt x="2377961" y="654494"/>
                  <a:pt x="2377797" y="677171"/>
                </a:cubicBezTo>
                <a:lnTo>
                  <a:pt x="2332195" y="672488"/>
                </a:lnTo>
                <a:cubicBezTo>
                  <a:pt x="2335317" y="638471"/>
                  <a:pt x="2347067" y="612548"/>
                  <a:pt x="2367444" y="594718"/>
                </a:cubicBezTo>
                <a:cubicBezTo>
                  <a:pt x="2387821" y="576888"/>
                  <a:pt x="2415182" y="567973"/>
                  <a:pt x="2449527" y="567973"/>
                </a:cubicBezTo>
                <a:close/>
                <a:moveTo>
                  <a:pt x="2191790" y="567973"/>
                </a:moveTo>
                <a:lnTo>
                  <a:pt x="2220383" y="567973"/>
                </a:lnTo>
                <a:lnTo>
                  <a:pt x="2220383" y="930816"/>
                </a:lnTo>
                <a:lnTo>
                  <a:pt x="2176014" y="930816"/>
                </a:lnTo>
                <a:lnTo>
                  <a:pt x="2176014" y="648084"/>
                </a:lnTo>
                <a:cubicBezTo>
                  <a:pt x="2165332" y="658273"/>
                  <a:pt x="2151323" y="668462"/>
                  <a:pt x="2133986" y="678650"/>
                </a:cubicBezTo>
                <a:cubicBezTo>
                  <a:pt x="2116649" y="688839"/>
                  <a:pt x="2101079" y="696480"/>
                  <a:pt x="2087275" y="701574"/>
                </a:cubicBezTo>
                <a:lnTo>
                  <a:pt x="2087275" y="658684"/>
                </a:lnTo>
                <a:cubicBezTo>
                  <a:pt x="2112089" y="647016"/>
                  <a:pt x="2133781" y="632884"/>
                  <a:pt x="2152350" y="616287"/>
                </a:cubicBezTo>
                <a:cubicBezTo>
                  <a:pt x="2170919" y="599689"/>
                  <a:pt x="2184066" y="583585"/>
                  <a:pt x="2191790" y="567973"/>
                </a:cubicBezTo>
                <a:close/>
                <a:moveTo>
                  <a:pt x="2298700" y="288925"/>
                </a:moveTo>
                <a:lnTo>
                  <a:pt x="2197100" y="292100"/>
                </a:lnTo>
                <a:lnTo>
                  <a:pt x="2092325" y="298450"/>
                </a:lnTo>
                <a:lnTo>
                  <a:pt x="1993900" y="311150"/>
                </a:lnTo>
                <a:lnTo>
                  <a:pt x="1892300" y="330200"/>
                </a:lnTo>
                <a:lnTo>
                  <a:pt x="1797050" y="352425"/>
                </a:lnTo>
                <a:lnTo>
                  <a:pt x="1701800" y="377825"/>
                </a:lnTo>
                <a:lnTo>
                  <a:pt x="1606550" y="409575"/>
                </a:lnTo>
                <a:lnTo>
                  <a:pt x="1514475" y="447675"/>
                </a:lnTo>
                <a:lnTo>
                  <a:pt x="1425575" y="485775"/>
                </a:lnTo>
                <a:lnTo>
                  <a:pt x="1339850" y="530225"/>
                </a:lnTo>
                <a:lnTo>
                  <a:pt x="1254125" y="581025"/>
                </a:lnTo>
                <a:lnTo>
                  <a:pt x="1174750" y="631825"/>
                </a:lnTo>
                <a:lnTo>
                  <a:pt x="1095375" y="688975"/>
                </a:lnTo>
                <a:lnTo>
                  <a:pt x="1019175" y="746125"/>
                </a:lnTo>
                <a:lnTo>
                  <a:pt x="946150" y="809625"/>
                </a:lnTo>
                <a:lnTo>
                  <a:pt x="876300" y="876300"/>
                </a:lnTo>
                <a:lnTo>
                  <a:pt x="809625" y="946150"/>
                </a:lnTo>
                <a:lnTo>
                  <a:pt x="746125" y="1019175"/>
                </a:lnTo>
                <a:lnTo>
                  <a:pt x="685800" y="1095375"/>
                </a:lnTo>
                <a:lnTo>
                  <a:pt x="631825" y="1174750"/>
                </a:lnTo>
                <a:lnTo>
                  <a:pt x="577850" y="1257300"/>
                </a:lnTo>
                <a:lnTo>
                  <a:pt x="530225" y="1339850"/>
                </a:lnTo>
                <a:lnTo>
                  <a:pt x="485775" y="1428750"/>
                </a:lnTo>
                <a:lnTo>
                  <a:pt x="444500" y="1517650"/>
                </a:lnTo>
                <a:lnTo>
                  <a:pt x="409575" y="1609725"/>
                </a:lnTo>
                <a:lnTo>
                  <a:pt x="377825" y="1701800"/>
                </a:lnTo>
                <a:lnTo>
                  <a:pt x="349250" y="1797050"/>
                </a:lnTo>
                <a:lnTo>
                  <a:pt x="327025" y="1895475"/>
                </a:lnTo>
                <a:lnTo>
                  <a:pt x="311150" y="1993900"/>
                </a:lnTo>
                <a:lnTo>
                  <a:pt x="298450" y="2095500"/>
                </a:lnTo>
                <a:lnTo>
                  <a:pt x="288925" y="2197100"/>
                </a:lnTo>
                <a:lnTo>
                  <a:pt x="285750" y="2301875"/>
                </a:lnTo>
                <a:lnTo>
                  <a:pt x="288925" y="2403475"/>
                </a:lnTo>
                <a:lnTo>
                  <a:pt x="298450" y="2505075"/>
                </a:lnTo>
                <a:lnTo>
                  <a:pt x="311150" y="2606675"/>
                </a:lnTo>
                <a:lnTo>
                  <a:pt x="327025" y="2705100"/>
                </a:lnTo>
                <a:lnTo>
                  <a:pt x="349250" y="2803525"/>
                </a:lnTo>
                <a:lnTo>
                  <a:pt x="377825" y="2898775"/>
                </a:lnTo>
                <a:lnTo>
                  <a:pt x="409575" y="2990850"/>
                </a:lnTo>
                <a:lnTo>
                  <a:pt x="444500" y="3082925"/>
                </a:lnTo>
                <a:lnTo>
                  <a:pt x="485775" y="3171825"/>
                </a:lnTo>
                <a:lnTo>
                  <a:pt x="530225" y="3260725"/>
                </a:lnTo>
                <a:lnTo>
                  <a:pt x="577850" y="3343275"/>
                </a:lnTo>
                <a:lnTo>
                  <a:pt x="631825" y="3425825"/>
                </a:lnTo>
                <a:lnTo>
                  <a:pt x="685800" y="3505200"/>
                </a:lnTo>
                <a:lnTo>
                  <a:pt x="746125" y="3581400"/>
                </a:lnTo>
                <a:lnTo>
                  <a:pt x="809625" y="3654425"/>
                </a:lnTo>
                <a:lnTo>
                  <a:pt x="876300" y="3724275"/>
                </a:lnTo>
                <a:lnTo>
                  <a:pt x="946150" y="3790950"/>
                </a:lnTo>
                <a:lnTo>
                  <a:pt x="1019175" y="3854450"/>
                </a:lnTo>
                <a:lnTo>
                  <a:pt x="1095375" y="3911600"/>
                </a:lnTo>
                <a:lnTo>
                  <a:pt x="1174750" y="3968750"/>
                </a:lnTo>
                <a:lnTo>
                  <a:pt x="1254125" y="4022725"/>
                </a:lnTo>
                <a:lnTo>
                  <a:pt x="1339850" y="4070350"/>
                </a:lnTo>
                <a:lnTo>
                  <a:pt x="1425575" y="4114800"/>
                </a:lnTo>
                <a:lnTo>
                  <a:pt x="1514475" y="4156075"/>
                </a:lnTo>
                <a:lnTo>
                  <a:pt x="1606550" y="4191000"/>
                </a:lnTo>
                <a:lnTo>
                  <a:pt x="1701800" y="4222750"/>
                </a:lnTo>
                <a:lnTo>
                  <a:pt x="1797050" y="4248150"/>
                </a:lnTo>
                <a:lnTo>
                  <a:pt x="1892300" y="4270375"/>
                </a:lnTo>
                <a:lnTo>
                  <a:pt x="1993900" y="4289425"/>
                </a:lnTo>
                <a:lnTo>
                  <a:pt x="2092325" y="4302125"/>
                </a:lnTo>
                <a:lnTo>
                  <a:pt x="2197100" y="4311650"/>
                </a:lnTo>
                <a:lnTo>
                  <a:pt x="2298700" y="4311650"/>
                </a:lnTo>
                <a:lnTo>
                  <a:pt x="2403475" y="4311650"/>
                </a:lnTo>
                <a:lnTo>
                  <a:pt x="2505075" y="4302125"/>
                </a:lnTo>
                <a:lnTo>
                  <a:pt x="2606675" y="4289425"/>
                </a:lnTo>
                <a:lnTo>
                  <a:pt x="2705100" y="4270375"/>
                </a:lnTo>
                <a:lnTo>
                  <a:pt x="2803525" y="4248150"/>
                </a:lnTo>
                <a:lnTo>
                  <a:pt x="2898775" y="4222750"/>
                </a:lnTo>
                <a:lnTo>
                  <a:pt x="2990850" y="4191000"/>
                </a:lnTo>
                <a:lnTo>
                  <a:pt x="3082925" y="4156075"/>
                </a:lnTo>
                <a:lnTo>
                  <a:pt x="3171825" y="4114800"/>
                </a:lnTo>
                <a:lnTo>
                  <a:pt x="3257550" y="4070350"/>
                </a:lnTo>
                <a:lnTo>
                  <a:pt x="3343275" y="4022725"/>
                </a:lnTo>
                <a:lnTo>
                  <a:pt x="3425825" y="3968750"/>
                </a:lnTo>
                <a:lnTo>
                  <a:pt x="3502025" y="3911600"/>
                </a:lnTo>
                <a:lnTo>
                  <a:pt x="3578225" y="3854450"/>
                </a:lnTo>
                <a:lnTo>
                  <a:pt x="3651250" y="3790950"/>
                </a:lnTo>
                <a:lnTo>
                  <a:pt x="3721100" y="3724275"/>
                </a:lnTo>
                <a:lnTo>
                  <a:pt x="3787775" y="3654425"/>
                </a:lnTo>
                <a:lnTo>
                  <a:pt x="3851275" y="3581400"/>
                </a:lnTo>
                <a:lnTo>
                  <a:pt x="3911600" y="3505200"/>
                </a:lnTo>
                <a:lnTo>
                  <a:pt x="3968750" y="3425825"/>
                </a:lnTo>
                <a:lnTo>
                  <a:pt x="4019550" y="3343275"/>
                </a:lnTo>
                <a:lnTo>
                  <a:pt x="4067175" y="3260725"/>
                </a:lnTo>
                <a:lnTo>
                  <a:pt x="4111625" y="3171825"/>
                </a:lnTo>
                <a:lnTo>
                  <a:pt x="4152900" y="3082925"/>
                </a:lnTo>
                <a:lnTo>
                  <a:pt x="4187825" y="2990850"/>
                </a:lnTo>
                <a:lnTo>
                  <a:pt x="4219575" y="2898775"/>
                </a:lnTo>
                <a:lnTo>
                  <a:pt x="4248150" y="2803525"/>
                </a:lnTo>
                <a:lnTo>
                  <a:pt x="4270375" y="2705100"/>
                </a:lnTo>
                <a:lnTo>
                  <a:pt x="4289425" y="2606675"/>
                </a:lnTo>
                <a:lnTo>
                  <a:pt x="4302125" y="2505075"/>
                </a:lnTo>
                <a:lnTo>
                  <a:pt x="4308475" y="2403475"/>
                </a:lnTo>
                <a:lnTo>
                  <a:pt x="4311650" y="2301875"/>
                </a:lnTo>
                <a:lnTo>
                  <a:pt x="4308475" y="2197100"/>
                </a:lnTo>
                <a:lnTo>
                  <a:pt x="4302125" y="2095500"/>
                </a:lnTo>
                <a:lnTo>
                  <a:pt x="4289425" y="1993900"/>
                </a:lnTo>
                <a:lnTo>
                  <a:pt x="4270375" y="1895475"/>
                </a:lnTo>
                <a:lnTo>
                  <a:pt x="4248150" y="1797050"/>
                </a:lnTo>
                <a:lnTo>
                  <a:pt x="4219575" y="1701800"/>
                </a:lnTo>
                <a:lnTo>
                  <a:pt x="4187825" y="1609725"/>
                </a:lnTo>
                <a:lnTo>
                  <a:pt x="4152900" y="1517650"/>
                </a:lnTo>
                <a:lnTo>
                  <a:pt x="4111625" y="1428750"/>
                </a:lnTo>
                <a:lnTo>
                  <a:pt x="4067175" y="1339850"/>
                </a:lnTo>
                <a:lnTo>
                  <a:pt x="4019550" y="1257300"/>
                </a:lnTo>
                <a:lnTo>
                  <a:pt x="3968750" y="1174750"/>
                </a:lnTo>
                <a:lnTo>
                  <a:pt x="3911600" y="1095375"/>
                </a:lnTo>
                <a:lnTo>
                  <a:pt x="3851275" y="1019175"/>
                </a:lnTo>
                <a:lnTo>
                  <a:pt x="3787775" y="946150"/>
                </a:lnTo>
                <a:lnTo>
                  <a:pt x="3721100" y="876300"/>
                </a:lnTo>
                <a:lnTo>
                  <a:pt x="3651250" y="809625"/>
                </a:lnTo>
                <a:lnTo>
                  <a:pt x="3578225" y="746125"/>
                </a:lnTo>
                <a:lnTo>
                  <a:pt x="3502025" y="688975"/>
                </a:lnTo>
                <a:lnTo>
                  <a:pt x="3425825" y="631825"/>
                </a:lnTo>
                <a:lnTo>
                  <a:pt x="3343275" y="581025"/>
                </a:lnTo>
                <a:lnTo>
                  <a:pt x="3257550" y="530225"/>
                </a:lnTo>
                <a:lnTo>
                  <a:pt x="3171825" y="485775"/>
                </a:lnTo>
                <a:lnTo>
                  <a:pt x="3082925" y="447675"/>
                </a:lnTo>
                <a:lnTo>
                  <a:pt x="2990850" y="409575"/>
                </a:lnTo>
                <a:lnTo>
                  <a:pt x="2898775" y="377825"/>
                </a:lnTo>
                <a:lnTo>
                  <a:pt x="2803525" y="352425"/>
                </a:lnTo>
                <a:lnTo>
                  <a:pt x="2705100" y="330200"/>
                </a:lnTo>
                <a:lnTo>
                  <a:pt x="2606675" y="311150"/>
                </a:lnTo>
                <a:lnTo>
                  <a:pt x="2505075" y="298450"/>
                </a:lnTo>
                <a:lnTo>
                  <a:pt x="2403475" y="292100"/>
                </a:lnTo>
                <a:lnTo>
                  <a:pt x="2298700" y="288925"/>
                </a:lnTo>
                <a:close/>
                <a:moveTo>
                  <a:pt x="1146175" y="0"/>
                </a:moveTo>
                <a:lnTo>
                  <a:pt x="1285875" y="0"/>
                </a:lnTo>
                <a:lnTo>
                  <a:pt x="1454150" y="0"/>
                </a:lnTo>
                <a:lnTo>
                  <a:pt x="3175000" y="0"/>
                </a:lnTo>
                <a:lnTo>
                  <a:pt x="3343275" y="0"/>
                </a:lnTo>
                <a:lnTo>
                  <a:pt x="3482975" y="0"/>
                </a:lnTo>
                <a:lnTo>
                  <a:pt x="3562350" y="3175"/>
                </a:lnTo>
                <a:lnTo>
                  <a:pt x="3638550" y="9525"/>
                </a:lnTo>
                <a:lnTo>
                  <a:pt x="3714750" y="15875"/>
                </a:lnTo>
                <a:lnTo>
                  <a:pt x="3787775" y="28575"/>
                </a:lnTo>
                <a:lnTo>
                  <a:pt x="3860800" y="44450"/>
                </a:lnTo>
                <a:lnTo>
                  <a:pt x="3933825" y="63500"/>
                </a:lnTo>
                <a:lnTo>
                  <a:pt x="4003675" y="88900"/>
                </a:lnTo>
                <a:lnTo>
                  <a:pt x="4076700" y="120650"/>
                </a:lnTo>
                <a:lnTo>
                  <a:pt x="4108450" y="139700"/>
                </a:lnTo>
                <a:lnTo>
                  <a:pt x="4143375" y="158750"/>
                </a:lnTo>
                <a:lnTo>
                  <a:pt x="4206875" y="203200"/>
                </a:lnTo>
                <a:lnTo>
                  <a:pt x="4267200" y="254000"/>
                </a:lnTo>
                <a:lnTo>
                  <a:pt x="4324350" y="304800"/>
                </a:lnTo>
                <a:lnTo>
                  <a:pt x="4375150" y="361950"/>
                </a:lnTo>
                <a:lnTo>
                  <a:pt x="4425950" y="422275"/>
                </a:lnTo>
                <a:lnTo>
                  <a:pt x="4470400" y="485775"/>
                </a:lnTo>
                <a:lnTo>
                  <a:pt x="4489450" y="517525"/>
                </a:lnTo>
                <a:lnTo>
                  <a:pt x="4508500" y="552450"/>
                </a:lnTo>
                <a:lnTo>
                  <a:pt x="4540250" y="622300"/>
                </a:lnTo>
                <a:lnTo>
                  <a:pt x="4565650" y="695325"/>
                </a:lnTo>
                <a:lnTo>
                  <a:pt x="4584700" y="768350"/>
                </a:lnTo>
                <a:lnTo>
                  <a:pt x="4600575" y="841375"/>
                </a:lnTo>
                <a:lnTo>
                  <a:pt x="4613275" y="914400"/>
                </a:lnTo>
                <a:lnTo>
                  <a:pt x="4619625" y="990600"/>
                </a:lnTo>
                <a:lnTo>
                  <a:pt x="4625975" y="1066800"/>
                </a:lnTo>
                <a:lnTo>
                  <a:pt x="4625975" y="1146175"/>
                </a:lnTo>
                <a:lnTo>
                  <a:pt x="4629150" y="1282700"/>
                </a:lnTo>
                <a:lnTo>
                  <a:pt x="4629150" y="1454150"/>
                </a:lnTo>
                <a:lnTo>
                  <a:pt x="4629150" y="3175000"/>
                </a:lnTo>
                <a:lnTo>
                  <a:pt x="4629150" y="3343275"/>
                </a:lnTo>
                <a:lnTo>
                  <a:pt x="4625975" y="3482975"/>
                </a:lnTo>
                <a:lnTo>
                  <a:pt x="4625975" y="3562350"/>
                </a:lnTo>
                <a:lnTo>
                  <a:pt x="4619625" y="3638550"/>
                </a:lnTo>
                <a:lnTo>
                  <a:pt x="4613275" y="3714750"/>
                </a:lnTo>
                <a:lnTo>
                  <a:pt x="4600575" y="3787775"/>
                </a:lnTo>
                <a:lnTo>
                  <a:pt x="4584700" y="3860800"/>
                </a:lnTo>
                <a:lnTo>
                  <a:pt x="4565650" y="3933825"/>
                </a:lnTo>
                <a:lnTo>
                  <a:pt x="4540250" y="4003675"/>
                </a:lnTo>
                <a:lnTo>
                  <a:pt x="4508500" y="4073525"/>
                </a:lnTo>
                <a:lnTo>
                  <a:pt x="4489450" y="4108450"/>
                </a:lnTo>
                <a:lnTo>
                  <a:pt x="4470400" y="4143375"/>
                </a:lnTo>
                <a:lnTo>
                  <a:pt x="4425950" y="4206875"/>
                </a:lnTo>
                <a:lnTo>
                  <a:pt x="4375150" y="4267200"/>
                </a:lnTo>
                <a:lnTo>
                  <a:pt x="4324350" y="4324350"/>
                </a:lnTo>
                <a:lnTo>
                  <a:pt x="4267200" y="4375150"/>
                </a:lnTo>
                <a:lnTo>
                  <a:pt x="4206875" y="4425950"/>
                </a:lnTo>
                <a:lnTo>
                  <a:pt x="4143375" y="4470400"/>
                </a:lnTo>
                <a:lnTo>
                  <a:pt x="4108450" y="4489450"/>
                </a:lnTo>
                <a:lnTo>
                  <a:pt x="4076700" y="4508500"/>
                </a:lnTo>
                <a:lnTo>
                  <a:pt x="4003675" y="4540250"/>
                </a:lnTo>
                <a:lnTo>
                  <a:pt x="3933825" y="4565650"/>
                </a:lnTo>
                <a:lnTo>
                  <a:pt x="3860800" y="4584700"/>
                </a:lnTo>
                <a:lnTo>
                  <a:pt x="3787775" y="4600575"/>
                </a:lnTo>
                <a:lnTo>
                  <a:pt x="3714750" y="4613275"/>
                </a:lnTo>
                <a:lnTo>
                  <a:pt x="3638550" y="4619625"/>
                </a:lnTo>
                <a:lnTo>
                  <a:pt x="3562350" y="4625975"/>
                </a:lnTo>
                <a:lnTo>
                  <a:pt x="3482975" y="4625975"/>
                </a:lnTo>
                <a:lnTo>
                  <a:pt x="3343275" y="4629150"/>
                </a:lnTo>
                <a:lnTo>
                  <a:pt x="3175000" y="4629150"/>
                </a:lnTo>
                <a:lnTo>
                  <a:pt x="1454150" y="4629150"/>
                </a:lnTo>
                <a:lnTo>
                  <a:pt x="1285875" y="4629150"/>
                </a:lnTo>
                <a:lnTo>
                  <a:pt x="1146175" y="4625975"/>
                </a:lnTo>
                <a:lnTo>
                  <a:pt x="1066800" y="4625975"/>
                </a:lnTo>
                <a:lnTo>
                  <a:pt x="990600" y="4619625"/>
                </a:lnTo>
                <a:lnTo>
                  <a:pt x="914400" y="4613275"/>
                </a:lnTo>
                <a:lnTo>
                  <a:pt x="841375" y="4600575"/>
                </a:lnTo>
                <a:lnTo>
                  <a:pt x="768350" y="4584700"/>
                </a:lnTo>
                <a:lnTo>
                  <a:pt x="695325" y="4565650"/>
                </a:lnTo>
                <a:lnTo>
                  <a:pt x="625475" y="4540250"/>
                </a:lnTo>
                <a:lnTo>
                  <a:pt x="555625" y="4508500"/>
                </a:lnTo>
                <a:lnTo>
                  <a:pt x="520700" y="4489450"/>
                </a:lnTo>
                <a:lnTo>
                  <a:pt x="485775" y="4470400"/>
                </a:lnTo>
                <a:lnTo>
                  <a:pt x="422275" y="4425950"/>
                </a:lnTo>
                <a:lnTo>
                  <a:pt x="361950" y="4375150"/>
                </a:lnTo>
                <a:lnTo>
                  <a:pt x="304800" y="4324350"/>
                </a:lnTo>
                <a:lnTo>
                  <a:pt x="254000" y="4267200"/>
                </a:lnTo>
                <a:lnTo>
                  <a:pt x="203200" y="4206875"/>
                </a:lnTo>
                <a:lnTo>
                  <a:pt x="158750" y="4143375"/>
                </a:lnTo>
                <a:lnTo>
                  <a:pt x="139700" y="4108450"/>
                </a:lnTo>
                <a:lnTo>
                  <a:pt x="120650" y="4073525"/>
                </a:lnTo>
                <a:lnTo>
                  <a:pt x="88900" y="4003675"/>
                </a:lnTo>
                <a:lnTo>
                  <a:pt x="63500" y="3933825"/>
                </a:lnTo>
                <a:lnTo>
                  <a:pt x="44450" y="3860800"/>
                </a:lnTo>
                <a:lnTo>
                  <a:pt x="28575" y="3787775"/>
                </a:lnTo>
                <a:lnTo>
                  <a:pt x="15875" y="3714750"/>
                </a:lnTo>
                <a:lnTo>
                  <a:pt x="9525" y="3638550"/>
                </a:lnTo>
                <a:lnTo>
                  <a:pt x="3175" y="3562350"/>
                </a:lnTo>
                <a:lnTo>
                  <a:pt x="3175" y="3482975"/>
                </a:lnTo>
                <a:lnTo>
                  <a:pt x="0" y="3343275"/>
                </a:lnTo>
                <a:lnTo>
                  <a:pt x="0" y="3175000"/>
                </a:lnTo>
                <a:lnTo>
                  <a:pt x="0" y="1454150"/>
                </a:lnTo>
                <a:lnTo>
                  <a:pt x="0" y="1282700"/>
                </a:lnTo>
                <a:lnTo>
                  <a:pt x="3175" y="1146175"/>
                </a:lnTo>
                <a:lnTo>
                  <a:pt x="3175" y="1066800"/>
                </a:lnTo>
                <a:lnTo>
                  <a:pt x="9525" y="990600"/>
                </a:lnTo>
                <a:lnTo>
                  <a:pt x="15875" y="914400"/>
                </a:lnTo>
                <a:lnTo>
                  <a:pt x="28575" y="841375"/>
                </a:lnTo>
                <a:lnTo>
                  <a:pt x="44450" y="768350"/>
                </a:lnTo>
                <a:lnTo>
                  <a:pt x="63500" y="695325"/>
                </a:lnTo>
                <a:lnTo>
                  <a:pt x="88900" y="622300"/>
                </a:lnTo>
                <a:lnTo>
                  <a:pt x="120650" y="552450"/>
                </a:lnTo>
                <a:lnTo>
                  <a:pt x="139700" y="517525"/>
                </a:lnTo>
                <a:lnTo>
                  <a:pt x="158750" y="485775"/>
                </a:lnTo>
                <a:lnTo>
                  <a:pt x="203200" y="422275"/>
                </a:lnTo>
                <a:lnTo>
                  <a:pt x="254000" y="361950"/>
                </a:lnTo>
                <a:lnTo>
                  <a:pt x="304800" y="304800"/>
                </a:lnTo>
                <a:lnTo>
                  <a:pt x="361950" y="254000"/>
                </a:lnTo>
                <a:lnTo>
                  <a:pt x="422275" y="203200"/>
                </a:lnTo>
                <a:lnTo>
                  <a:pt x="485775" y="158750"/>
                </a:lnTo>
                <a:lnTo>
                  <a:pt x="520700" y="139700"/>
                </a:lnTo>
                <a:lnTo>
                  <a:pt x="555625" y="120650"/>
                </a:lnTo>
                <a:lnTo>
                  <a:pt x="625475" y="88900"/>
                </a:lnTo>
                <a:lnTo>
                  <a:pt x="695325" y="63500"/>
                </a:lnTo>
                <a:lnTo>
                  <a:pt x="768350" y="44450"/>
                </a:lnTo>
                <a:lnTo>
                  <a:pt x="841375" y="28575"/>
                </a:lnTo>
                <a:lnTo>
                  <a:pt x="914400" y="15875"/>
                </a:lnTo>
                <a:lnTo>
                  <a:pt x="990600" y="9525"/>
                </a:lnTo>
                <a:lnTo>
                  <a:pt x="1066800" y="3175"/>
                </a:lnTo>
                <a:lnTo>
                  <a:pt x="11461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íšlïḍe">
            <a:extLst>
              <a:ext uri="{FF2B5EF4-FFF2-40B4-BE49-F238E27FC236}">
                <a16:creationId xmlns:a16="http://schemas.microsoft.com/office/drawing/2014/main" id="{5CE53875-C92B-487D-9E09-8717FA112A06}"/>
              </a:ext>
            </a:extLst>
          </p:cNvPr>
          <p:cNvSpPr/>
          <p:nvPr/>
        </p:nvSpPr>
        <p:spPr bwMode="auto">
          <a:xfrm>
            <a:off x="4487123" y="2939434"/>
            <a:ext cx="612698" cy="583084"/>
          </a:xfrm>
          <a:custGeom>
            <a:avLst/>
            <a:gdLst>
              <a:gd name="T0" fmla="*/ 2147483646 w 5871"/>
              <a:gd name="T1" fmla="*/ 2147483646 h 5585"/>
              <a:gd name="T2" fmla="*/ 2147483646 w 5871"/>
              <a:gd name="T3" fmla="*/ 2147483646 h 5585"/>
              <a:gd name="T4" fmla="*/ 2147483646 w 5871"/>
              <a:gd name="T5" fmla="*/ 2147483646 h 5585"/>
              <a:gd name="T6" fmla="*/ 2147483646 w 5871"/>
              <a:gd name="T7" fmla="*/ 2147483646 h 5585"/>
              <a:gd name="T8" fmla="*/ 2147483646 w 5871"/>
              <a:gd name="T9" fmla="*/ 2147483646 h 5585"/>
              <a:gd name="T10" fmla="*/ 2147483646 w 5871"/>
              <a:gd name="T11" fmla="*/ 2147483646 h 5585"/>
              <a:gd name="T12" fmla="*/ 2147483646 w 5871"/>
              <a:gd name="T13" fmla="*/ 2147483646 h 5585"/>
              <a:gd name="T14" fmla="*/ 2147483646 w 5871"/>
              <a:gd name="T15" fmla="*/ 2147483646 h 5585"/>
              <a:gd name="T16" fmla="*/ 2147483646 w 5871"/>
              <a:gd name="T17" fmla="*/ 2147483646 h 5585"/>
              <a:gd name="T18" fmla="*/ 2147483646 w 5871"/>
              <a:gd name="T19" fmla="*/ 2147483646 h 5585"/>
              <a:gd name="T20" fmla="*/ 2147483646 w 5871"/>
              <a:gd name="T21" fmla="*/ 2147483646 h 5585"/>
              <a:gd name="T22" fmla="*/ 2147483646 w 5871"/>
              <a:gd name="T23" fmla="*/ 2147483646 h 5585"/>
              <a:gd name="T24" fmla="*/ 2147483646 w 5871"/>
              <a:gd name="T25" fmla="*/ 2147483646 h 5585"/>
              <a:gd name="T26" fmla="*/ 2147483646 w 5871"/>
              <a:gd name="T27" fmla="*/ 2147483646 h 5585"/>
              <a:gd name="T28" fmla="*/ 2147483646 w 5871"/>
              <a:gd name="T29" fmla="*/ 2147483646 h 5585"/>
              <a:gd name="T30" fmla="*/ 2147483646 w 5871"/>
              <a:gd name="T31" fmla="*/ 2147483646 h 5585"/>
              <a:gd name="T32" fmla="*/ 2147483646 w 5871"/>
              <a:gd name="T33" fmla="*/ 2147483646 h 5585"/>
              <a:gd name="T34" fmla="*/ 2147483646 w 5871"/>
              <a:gd name="T35" fmla="*/ 2147483646 h 5585"/>
              <a:gd name="T36" fmla="*/ 2147483646 w 5871"/>
              <a:gd name="T37" fmla="*/ 2147483646 h 5585"/>
              <a:gd name="T38" fmla="*/ 2147483646 w 5871"/>
              <a:gd name="T39" fmla="*/ 2147483646 h 5585"/>
              <a:gd name="T40" fmla="*/ 2147483646 w 5871"/>
              <a:gd name="T41" fmla="*/ 2147483646 h 5585"/>
              <a:gd name="T42" fmla="*/ 2147483646 w 5871"/>
              <a:gd name="T43" fmla="*/ 2147483646 h 5585"/>
              <a:gd name="T44" fmla="*/ 2147483646 w 5871"/>
              <a:gd name="T45" fmla="*/ 2147483646 h 5585"/>
              <a:gd name="T46" fmla="*/ 2147483646 w 5871"/>
              <a:gd name="T47" fmla="*/ 2147483646 h 5585"/>
              <a:gd name="T48" fmla="*/ 2147483646 w 5871"/>
              <a:gd name="T49" fmla="*/ 2147483646 h 5585"/>
              <a:gd name="T50" fmla="*/ 2147483646 w 5871"/>
              <a:gd name="T51" fmla="*/ 2147483646 h 5585"/>
              <a:gd name="T52" fmla="*/ 2147483646 w 5871"/>
              <a:gd name="T53" fmla="*/ 2147483646 h 5585"/>
              <a:gd name="T54" fmla="*/ 2147483646 w 5871"/>
              <a:gd name="T55" fmla="*/ 2147483646 h 5585"/>
              <a:gd name="T56" fmla="*/ 2147483646 w 5871"/>
              <a:gd name="T57" fmla="*/ 2147483646 h 5585"/>
              <a:gd name="T58" fmla="*/ 2147483646 w 5871"/>
              <a:gd name="T59" fmla="*/ 2147483646 h 5585"/>
              <a:gd name="T60" fmla="*/ 2147483646 w 5871"/>
              <a:gd name="T61" fmla="*/ 2147483646 h 5585"/>
              <a:gd name="T62" fmla="*/ 2147483646 w 5871"/>
              <a:gd name="T63" fmla="*/ 2147483646 h 5585"/>
              <a:gd name="T64" fmla="*/ 2147483646 w 5871"/>
              <a:gd name="T65" fmla="*/ 2147483646 h 5585"/>
              <a:gd name="T66" fmla="*/ 2147483646 w 5871"/>
              <a:gd name="T67" fmla="*/ 2147483646 h 5585"/>
              <a:gd name="T68" fmla="*/ 2147483646 w 5871"/>
              <a:gd name="T69" fmla="*/ 2147483646 h 5585"/>
              <a:gd name="T70" fmla="*/ 2147483646 w 5871"/>
              <a:gd name="T71" fmla="*/ 2147483646 h 5585"/>
              <a:gd name="T72" fmla="*/ 2147483646 w 5871"/>
              <a:gd name="T73" fmla="*/ 2147483646 h 5585"/>
              <a:gd name="T74" fmla="*/ 2147483646 w 5871"/>
              <a:gd name="T75" fmla="*/ 2147483646 h 5585"/>
              <a:gd name="T76" fmla="*/ 2147483646 w 5871"/>
              <a:gd name="T77" fmla="*/ 2147483646 h 5585"/>
              <a:gd name="T78" fmla="*/ 2147483646 w 5871"/>
              <a:gd name="T79" fmla="*/ 2147483646 h 5585"/>
              <a:gd name="T80" fmla="*/ 2147483646 w 5871"/>
              <a:gd name="T81" fmla="*/ 2147483646 h 5585"/>
              <a:gd name="T82" fmla="*/ 2147483646 w 5871"/>
              <a:gd name="T83" fmla="*/ 2147483646 h 5585"/>
              <a:gd name="T84" fmla="*/ 2147483646 w 5871"/>
              <a:gd name="T85" fmla="*/ 2147483646 h 5585"/>
              <a:gd name="T86" fmla="*/ 2147483646 w 5871"/>
              <a:gd name="T87" fmla="*/ 2147483646 h 5585"/>
              <a:gd name="T88" fmla="*/ 2147483646 w 5871"/>
              <a:gd name="T89" fmla="*/ 2147483646 h 5585"/>
              <a:gd name="T90" fmla="*/ 2147483646 w 5871"/>
              <a:gd name="T91" fmla="*/ 2147483646 h 5585"/>
              <a:gd name="T92" fmla="*/ 2147483646 w 5871"/>
              <a:gd name="T93" fmla="*/ 2147483646 h 5585"/>
              <a:gd name="T94" fmla="*/ 2147483646 w 5871"/>
              <a:gd name="T95" fmla="*/ 2147483646 h 5585"/>
              <a:gd name="T96" fmla="*/ 2147483646 w 5871"/>
              <a:gd name="T97" fmla="*/ 2147483646 h 5585"/>
              <a:gd name="T98" fmla="*/ 2147483646 w 5871"/>
              <a:gd name="T99" fmla="*/ 2147483646 h 5585"/>
              <a:gd name="T100" fmla="*/ 2147483646 w 5871"/>
              <a:gd name="T101" fmla="*/ 2147483646 h 5585"/>
              <a:gd name="T102" fmla="*/ 2147483646 w 5871"/>
              <a:gd name="T103" fmla="*/ 2147483646 h 5585"/>
              <a:gd name="T104" fmla="*/ 0 w 5871"/>
              <a:gd name="T105" fmla="*/ 2147483646 h 5585"/>
              <a:gd name="T106" fmla="*/ 2147483646 w 5871"/>
              <a:gd name="T107" fmla="*/ 0 h 5585"/>
              <a:gd name="T108" fmla="*/ 2147483646 w 5871"/>
              <a:gd name="T109" fmla="*/ 2147483646 h 5585"/>
              <a:gd name="T110" fmla="*/ 2147483646 w 5871"/>
              <a:gd name="T111" fmla="*/ 2147483646 h 55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71" h="5585">
                <a:moveTo>
                  <a:pt x="774" y="374"/>
                </a:moveTo>
                <a:lnTo>
                  <a:pt x="774" y="1910"/>
                </a:lnTo>
                <a:lnTo>
                  <a:pt x="5107" y="1910"/>
                </a:lnTo>
                <a:lnTo>
                  <a:pt x="5107" y="374"/>
                </a:lnTo>
                <a:lnTo>
                  <a:pt x="774" y="374"/>
                </a:lnTo>
                <a:close/>
                <a:moveTo>
                  <a:pt x="1597" y="3265"/>
                </a:moveTo>
                <a:lnTo>
                  <a:pt x="1597" y="3265"/>
                </a:lnTo>
                <a:lnTo>
                  <a:pt x="1591" y="3265"/>
                </a:lnTo>
                <a:lnTo>
                  <a:pt x="1587" y="3265"/>
                </a:lnTo>
                <a:lnTo>
                  <a:pt x="1586" y="3265"/>
                </a:lnTo>
                <a:lnTo>
                  <a:pt x="1581" y="3265"/>
                </a:lnTo>
                <a:lnTo>
                  <a:pt x="1576" y="3265"/>
                </a:lnTo>
                <a:lnTo>
                  <a:pt x="1571" y="3265"/>
                </a:lnTo>
                <a:lnTo>
                  <a:pt x="1570" y="3265"/>
                </a:lnTo>
                <a:lnTo>
                  <a:pt x="1566" y="3265"/>
                </a:lnTo>
                <a:lnTo>
                  <a:pt x="1560" y="3265"/>
                </a:lnTo>
                <a:lnTo>
                  <a:pt x="1555" y="3265"/>
                </a:lnTo>
                <a:lnTo>
                  <a:pt x="1550" y="3265"/>
                </a:lnTo>
                <a:lnTo>
                  <a:pt x="1545" y="3265"/>
                </a:lnTo>
                <a:lnTo>
                  <a:pt x="1540" y="3265"/>
                </a:lnTo>
                <a:lnTo>
                  <a:pt x="1539" y="3265"/>
                </a:lnTo>
                <a:lnTo>
                  <a:pt x="1535" y="3265"/>
                </a:lnTo>
                <a:lnTo>
                  <a:pt x="1529" y="3265"/>
                </a:lnTo>
                <a:lnTo>
                  <a:pt x="1525" y="3265"/>
                </a:lnTo>
                <a:lnTo>
                  <a:pt x="1524" y="3265"/>
                </a:lnTo>
                <a:lnTo>
                  <a:pt x="1519" y="3265"/>
                </a:lnTo>
                <a:lnTo>
                  <a:pt x="1514" y="3265"/>
                </a:lnTo>
                <a:lnTo>
                  <a:pt x="1509" y="3265"/>
                </a:lnTo>
                <a:lnTo>
                  <a:pt x="1508" y="3265"/>
                </a:lnTo>
                <a:lnTo>
                  <a:pt x="1504" y="3265"/>
                </a:lnTo>
                <a:lnTo>
                  <a:pt x="1498" y="3265"/>
                </a:lnTo>
                <a:lnTo>
                  <a:pt x="1494" y="3265"/>
                </a:lnTo>
                <a:lnTo>
                  <a:pt x="1493" y="3265"/>
                </a:lnTo>
                <a:lnTo>
                  <a:pt x="1488" y="3265"/>
                </a:lnTo>
                <a:lnTo>
                  <a:pt x="1483" y="3265"/>
                </a:lnTo>
                <a:lnTo>
                  <a:pt x="1478" y="3265"/>
                </a:lnTo>
                <a:lnTo>
                  <a:pt x="1477" y="3265"/>
                </a:lnTo>
                <a:lnTo>
                  <a:pt x="1473" y="3265"/>
                </a:lnTo>
                <a:lnTo>
                  <a:pt x="1467" y="3265"/>
                </a:lnTo>
                <a:lnTo>
                  <a:pt x="1463" y="3265"/>
                </a:lnTo>
                <a:lnTo>
                  <a:pt x="1462" y="3265"/>
                </a:lnTo>
                <a:lnTo>
                  <a:pt x="1457" y="3265"/>
                </a:lnTo>
                <a:lnTo>
                  <a:pt x="1452" y="3265"/>
                </a:lnTo>
                <a:lnTo>
                  <a:pt x="1446" y="3265"/>
                </a:lnTo>
                <a:lnTo>
                  <a:pt x="1442" y="3265"/>
                </a:lnTo>
                <a:lnTo>
                  <a:pt x="1266" y="3265"/>
                </a:lnTo>
                <a:lnTo>
                  <a:pt x="1345" y="3830"/>
                </a:lnTo>
                <a:lnTo>
                  <a:pt x="1294" y="3911"/>
                </a:lnTo>
                <a:lnTo>
                  <a:pt x="1345" y="3977"/>
                </a:lnTo>
                <a:lnTo>
                  <a:pt x="1117" y="4116"/>
                </a:lnTo>
                <a:lnTo>
                  <a:pt x="1112" y="4144"/>
                </a:lnTo>
                <a:lnTo>
                  <a:pt x="1106" y="4173"/>
                </a:lnTo>
                <a:lnTo>
                  <a:pt x="1103" y="4201"/>
                </a:lnTo>
                <a:lnTo>
                  <a:pt x="1099" y="4228"/>
                </a:lnTo>
                <a:lnTo>
                  <a:pt x="1097" y="4255"/>
                </a:lnTo>
                <a:lnTo>
                  <a:pt x="1096" y="4281"/>
                </a:lnTo>
                <a:lnTo>
                  <a:pt x="1096" y="4308"/>
                </a:lnTo>
                <a:lnTo>
                  <a:pt x="1096" y="4333"/>
                </a:lnTo>
                <a:lnTo>
                  <a:pt x="1097" y="4359"/>
                </a:lnTo>
                <a:lnTo>
                  <a:pt x="1098" y="4383"/>
                </a:lnTo>
                <a:lnTo>
                  <a:pt x="1100" y="4407"/>
                </a:lnTo>
                <a:lnTo>
                  <a:pt x="1104" y="4432"/>
                </a:lnTo>
                <a:lnTo>
                  <a:pt x="1112" y="4478"/>
                </a:lnTo>
                <a:lnTo>
                  <a:pt x="1121" y="4523"/>
                </a:lnTo>
                <a:lnTo>
                  <a:pt x="1133" y="4568"/>
                </a:lnTo>
                <a:lnTo>
                  <a:pt x="1147" y="4611"/>
                </a:lnTo>
                <a:lnTo>
                  <a:pt x="1162" y="4653"/>
                </a:lnTo>
                <a:lnTo>
                  <a:pt x="1179" y="4694"/>
                </a:lnTo>
                <a:lnTo>
                  <a:pt x="1198" y="4733"/>
                </a:lnTo>
                <a:lnTo>
                  <a:pt x="1218" y="4772"/>
                </a:lnTo>
                <a:lnTo>
                  <a:pt x="1238" y="4812"/>
                </a:lnTo>
                <a:lnTo>
                  <a:pt x="1259" y="4849"/>
                </a:lnTo>
                <a:lnTo>
                  <a:pt x="774" y="4849"/>
                </a:lnTo>
                <a:lnTo>
                  <a:pt x="774" y="2135"/>
                </a:lnTo>
                <a:lnTo>
                  <a:pt x="2185" y="2135"/>
                </a:lnTo>
                <a:lnTo>
                  <a:pt x="2185" y="4849"/>
                </a:lnTo>
                <a:lnTo>
                  <a:pt x="1780" y="4849"/>
                </a:lnTo>
                <a:lnTo>
                  <a:pt x="1801" y="4812"/>
                </a:lnTo>
                <a:lnTo>
                  <a:pt x="1821" y="4772"/>
                </a:lnTo>
                <a:lnTo>
                  <a:pt x="1841" y="4733"/>
                </a:lnTo>
                <a:lnTo>
                  <a:pt x="1859" y="4694"/>
                </a:lnTo>
                <a:lnTo>
                  <a:pt x="1876" y="4653"/>
                </a:lnTo>
                <a:lnTo>
                  <a:pt x="1892" y="4611"/>
                </a:lnTo>
                <a:lnTo>
                  <a:pt x="1905" y="4568"/>
                </a:lnTo>
                <a:lnTo>
                  <a:pt x="1917" y="4523"/>
                </a:lnTo>
                <a:lnTo>
                  <a:pt x="1927" y="4478"/>
                </a:lnTo>
                <a:lnTo>
                  <a:pt x="1935" y="4432"/>
                </a:lnTo>
                <a:lnTo>
                  <a:pt x="1938" y="4407"/>
                </a:lnTo>
                <a:lnTo>
                  <a:pt x="1941" y="4383"/>
                </a:lnTo>
                <a:lnTo>
                  <a:pt x="1942" y="4359"/>
                </a:lnTo>
                <a:lnTo>
                  <a:pt x="1943" y="4333"/>
                </a:lnTo>
                <a:lnTo>
                  <a:pt x="1943" y="4308"/>
                </a:lnTo>
                <a:lnTo>
                  <a:pt x="1942" y="4281"/>
                </a:lnTo>
                <a:lnTo>
                  <a:pt x="1941" y="4255"/>
                </a:lnTo>
                <a:lnTo>
                  <a:pt x="1938" y="4228"/>
                </a:lnTo>
                <a:lnTo>
                  <a:pt x="1936" y="4201"/>
                </a:lnTo>
                <a:lnTo>
                  <a:pt x="1932" y="4173"/>
                </a:lnTo>
                <a:lnTo>
                  <a:pt x="1927" y="4144"/>
                </a:lnTo>
                <a:lnTo>
                  <a:pt x="1922" y="4116"/>
                </a:lnTo>
                <a:lnTo>
                  <a:pt x="1694" y="3977"/>
                </a:lnTo>
                <a:lnTo>
                  <a:pt x="1745" y="3911"/>
                </a:lnTo>
                <a:lnTo>
                  <a:pt x="1694" y="3830"/>
                </a:lnTo>
                <a:lnTo>
                  <a:pt x="1771" y="3265"/>
                </a:lnTo>
                <a:lnTo>
                  <a:pt x="1597" y="3265"/>
                </a:lnTo>
                <a:close/>
                <a:moveTo>
                  <a:pt x="4819" y="863"/>
                </a:moveTo>
                <a:lnTo>
                  <a:pt x="4819" y="1057"/>
                </a:lnTo>
                <a:lnTo>
                  <a:pt x="3585" y="1057"/>
                </a:lnTo>
                <a:lnTo>
                  <a:pt x="3585" y="863"/>
                </a:lnTo>
                <a:lnTo>
                  <a:pt x="4819" y="863"/>
                </a:lnTo>
                <a:close/>
                <a:moveTo>
                  <a:pt x="5002" y="1108"/>
                </a:moveTo>
                <a:lnTo>
                  <a:pt x="5002" y="1379"/>
                </a:lnTo>
                <a:lnTo>
                  <a:pt x="3769" y="1379"/>
                </a:lnTo>
                <a:lnTo>
                  <a:pt x="3769" y="1108"/>
                </a:lnTo>
                <a:lnTo>
                  <a:pt x="5002" y="1108"/>
                </a:lnTo>
                <a:close/>
                <a:moveTo>
                  <a:pt x="4891" y="1429"/>
                </a:moveTo>
                <a:lnTo>
                  <a:pt x="4891" y="1623"/>
                </a:lnTo>
                <a:lnTo>
                  <a:pt x="3657" y="1623"/>
                </a:lnTo>
                <a:lnTo>
                  <a:pt x="3657" y="1429"/>
                </a:lnTo>
                <a:lnTo>
                  <a:pt x="4891" y="1429"/>
                </a:lnTo>
                <a:close/>
                <a:moveTo>
                  <a:pt x="4977" y="1659"/>
                </a:moveTo>
                <a:lnTo>
                  <a:pt x="4977" y="1853"/>
                </a:lnTo>
                <a:lnTo>
                  <a:pt x="3743" y="1853"/>
                </a:lnTo>
                <a:lnTo>
                  <a:pt x="3743" y="1659"/>
                </a:lnTo>
                <a:lnTo>
                  <a:pt x="4977" y="1659"/>
                </a:lnTo>
                <a:close/>
                <a:moveTo>
                  <a:pt x="1643" y="596"/>
                </a:moveTo>
                <a:lnTo>
                  <a:pt x="1833" y="561"/>
                </a:lnTo>
                <a:lnTo>
                  <a:pt x="2061" y="1773"/>
                </a:lnTo>
                <a:lnTo>
                  <a:pt x="1871" y="1809"/>
                </a:lnTo>
                <a:lnTo>
                  <a:pt x="1643" y="596"/>
                </a:lnTo>
                <a:close/>
                <a:moveTo>
                  <a:pt x="1388" y="596"/>
                </a:moveTo>
                <a:lnTo>
                  <a:pt x="1579" y="561"/>
                </a:lnTo>
                <a:lnTo>
                  <a:pt x="1807" y="1773"/>
                </a:lnTo>
                <a:lnTo>
                  <a:pt x="1616" y="1809"/>
                </a:lnTo>
                <a:lnTo>
                  <a:pt x="1388" y="596"/>
                </a:lnTo>
                <a:close/>
                <a:moveTo>
                  <a:pt x="1134" y="596"/>
                </a:moveTo>
                <a:lnTo>
                  <a:pt x="1324" y="561"/>
                </a:lnTo>
                <a:lnTo>
                  <a:pt x="1551" y="1773"/>
                </a:lnTo>
                <a:lnTo>
                  <a:pt x="1361" y="1809"/>
                </a:lnTo>
                <a:lnTo>
                  <a:pt x="1134" y="596"/>
                </a:lnTo>
                <a:close/>
                <a:moveTo>
                  <a:pt x="884" y="568"/>
                </a:moveTo>
                <a:lnTo>
                  <a:pt x="1077" y="568"/>
                </a:lnTo>
                <a:lnTo>
                  <a:pt x="1077" y="1802"/>
                </a:lnTo>
                <a:lnTo>
                  <a:pt x="884" y="1802"/>
                </a:lnTo>
                <a:lnTo>
                  <a:pt x="884" y="568"/>
                </a:lnTo>
                <a:close/>
                <a:moveTo>
                  <a:pt x="3540" y="2418"/>
                </a:moveTo>
                <a:lnTo>
                  <a:pt x="3807" y="2354"/>
                </a:lnTo>
                <a:lnTo>
                  <a:pt x="4033" y="3306"/>
                </a:lnTo>
                <a:lnTo>
                  <a:pt x="3765" y="3369"/>
                </a:lnTo>
                <a:lnTo>
                  <a:pt x="3540" y="2418"/>
                </a:lnTo>
                <a:close/>
                <a:moveTo>
                  <a:pt x="3622" y="2531"/>
                </a:moveTo>
                <a:lnTo>
                  <a:pt x="3639" y="2606"/>
                </a:lnTo>
                <a:lnTo>
                  <a:pt x="3791" y="2570"/>
                </a:lnTo>
                <a:lnTo>
                  <a:pt x="3773" y="2496"/>
                </a:lnTo>
                <a:lnTo>
                  <a:pt x="3622" y="2531"/>
                </a:lnTo>
                <a:close/>
                <a:moveTo>
                  <a:pt x="3739" y="3028"/>
                </a:moveTo>
                <a:lnTo>
                  <a:pt x="3776" y="3184"/>
                </a:lnTo>
                <a:lnTo>
                  <a:pt x="3928" y="3148"/>
                </a:lnTo>
                <a:lnTo>
                  <a:pt x="3890" y="2991"/>
                </a:lnTo>
                <a:lnTo>
                  <a:pt x="3739" y="3028"/>
                </a:lnTo>
                <a:close/>
                <a:moveTo>
                  <a:pt x="3193" y="2418"/>
                </a:moveTo>
                <a:lnTo>
                  <a:pt x="3418" y="3369"/>
                </a:lnTo>
                <a:lnTo>
                  <a:pt x="3687" y="3306"/>
                </a:lnTo>
                <a:lnTo>
                  <a:pt x="3461" y="2354"/>
                </a:lnTo>
                <a:lnTo>
                  <a:pt x="3193" y="2418"/>
                </a:lnTo>
                <a:close/>
                <a:moveTo>
                  <a:pt x="3276" y="2531"/>
                </a:moveTo>
                <a:lnTo>
                  <a:pt x="3426" y="2496"/>
                </a:lnTo>
                <a:lnTo>
                  <a:pt x="3444" y="2570"/>
                </a:lnTo>
                <a:lnTo>
                  <a:pt x="3292" y="2606"/>
                </a:lnTo>
                <a:lnTo>
                  <a:pt x="3276" y="2531"/>
                </a:lnTo>
                <a:close/>
                <a:moveTo>
                  <a:pt x="3393" y="3028"/>
                </a:moveTo>
                <a:lnTo>
                  <a:pt x="3429" y="3184"/>
                </a:lnTo>
                <a:lnTo>
                  <a:pt x="3581" y="3148"/>
                </a:lnTo>
                <a:lnTo>
                  <a:pt x="3544" y="2991"/>
                </a:lnTo>
                <a:lnTo>
                  <a:pt x="3393" y="3028"/>
                </a:lnTo>
                <a:close/>
                <a:moveTo>
                  <a:pt x="2841" y="2418"/>
                </a:moveTo>
                <a:lnTo>
                  <a:pt x="3109" y="2354"/>
                </a:lnTo>
                <a:lnTo>
                  <a:pt x="3335" y="3306"/>
                </a:lnTo>
                <a:lnTo>
                  <a:pt x="3067" y="3369"/>
                </a:lnTo>
                <a:lnTo>
                  <a:pt x="2841" y="2418"/>
                </a:lnTo>
                <a:close/>
                <a:moveTo>
                  <a:pt x="2923" y="2531"/>
                </a:moveTo>
                <a:lnTo>
                  <a:pt x="2941" y="2606"/>
                </a:lnTo>
                <a:lnTo>
                  <a:pt x="3092" y="2570"/>
                </a:lnTo>
                <a:lnTo>
                  <a:pt x="3075" y="2496"/>
                </a:lnTo>
                <a:lnTo>
                  <a:pt x="2923" y="2531"/>
                </a:lnTo>
                <a:close/>
                <a:moveTo>
                  <a:pt x="3041" y="3028"/>
                </a:moveTo>
                <a:lnTo>
                  <a:pt x="3192" y="2991"/>
                </a:lnTo>
                <a:lnTo>
                  <a:pt x="3229" y="3148"/>
                </a:lnTo>
                <a:lnTo>
                  <a:pt x="3078" y="3184"/>
                </a:lnTo>
                <a:lnTo>
                  <a:pt x="3041" y="3028"/>
                </a:lnTo>
                <a:close/>
                <a:moveTo>
                  <a:pt x="2553" y="2372"/>
                </a:moveTo>
                <a:lnTo>
                  <a:pt x="2828" y="2372"/>
                </a:lnTo>
                <a:lnTo>
                  <a:pt x="2828" y="3352"/>
                </a:lnTo>
                <a:lnTo>
                  <a:pt x="2553" y="3352"/>
                </a:lnTo>
                <a:lnTo>
                  <a:pt x="2553" y="2372"/>
                </a:lnTo>
                <a:close/>
                <a:moveTo>
                  <a:pt x="2606" y="2503"/>
                </a:moveTo>
                <a:lnTo>
                  <a:pt x="2606" y="2579"/>
                </a:lnTo>
                <a:lnTo>
                  <a:pt x="2762" y="2579"/>
                </a:lnTo>
                <a:lnTo>
                  <a:pt x="2762" y="2503"/>
                </a:lnTo>
                <a:lnTo>
                  <a:pt x="2606" y="2503"/>
                </a:lnTo>
                <a:close/>
                <a:moveTo>
                  <a:pt x="2606" y="3012"/>
                </a:moveTo>
                <a:lnTo>
                  <a:pt x="2606" y="3173"/>
                </a:lnTo>
                <a:lnTo>
                  <a:pt x="2762" y="3173"/>
                </a:lnTo>
                <a:lnTo>
                  <a:pt x="2762" y="3012"/>
                </a:lnTo>
                <a:lnTo>
                  <a:pt x="2606" y="3012"/>
                </a:lnTo>
                <a:close/>
                <a:moveTo>
                  <a:pt x="5555" y="151"/>
                </a:moveTo>
                <a:lnTo>
                  <a:pt x="5555" y="374"/>
                </a:lnTo>
                <a:lnTo>
                  <a:pt x="5555" y="4849"/>
                </a:lnTo>
                <a:lnTo>
                  <a:pt x="5871" y="4849"/>
                </a:lnTo>
                <a:lnTo>
                  <a:pt x="5871" y="5585"/>
                </a:lnTo>
                <a:lnTo>
                  <a:pt x="0" y="5585"/>
                </a:lnTo>
                <a:lnTo>
                  <a:pt x="0" y="4849"/>
                </a:lnTo>
                <a:lnTo>
                  <a:pt x="326" y="4849"/>
                </a:lnTo>
                <a:lnTo>
                  <a:pt x="326" y="374"/>
                </a:lnTo>
                <a:lnTo>
                  <a:pt x="326" y="151"/>
                </a:lnTo>
                <a:lnTo>
                  <a:pt x="326" y="0"/>
                </a:lnTo>
                <a:lnTo>
                  <a:pt x="5555" y="0"/>
                </a:lnTo>
                <a:lnTo>
                  <a:pt x="5555" y="151"/>
                </a:lnTo>
                <a:close/>
                <a:moveTo>
                  <a:pt x="2409" y="2135"/>
                </a:moveTo>
                <a:lnTo>
                  <a:pt x="2409" y="3385"/>
                </a:lnTo>
                <a:lnTo>
                  <a:pt x="5107" y="3385"/>
                </a:lnTo>
                <a:lnTo>
                  <a:pt x="5107" y="2135"/>
                </a:lnTo>
                <a:lnTo>
                  <a:pt x="2409" y="2135"/>
                </a:lnTo>
                <a:close/>
                <a:moveTo>
                  <a:pt x="2409" y="3609"/>
                </a:moveTo>
                <a:lnTo>
                  <a:pt x="2409" y="4849"/>
                </a:lnTo>
                <a:lnTo>
                  <a:pt x="5107" y="4849"/>
                </a:lnTo>
                <a:lnTo>
                  <a:pt x="5107" y="3609"/>
                </a:lnTo>
                <a:lnTo>
                  <a:pt x="2409" y="3609"/>
                </a:lnTo>
                <a:close/>
              </a:path>
            </a:pathLst>
          </a:custGeom>
          <a:solidFill>
            <a:srgbClr val="073360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íṧ1iḍe">
            <a:extLst>
              <a:ext uri="{FF2B5EF4-FFF2-40B4-BE49-F238E27FC236}">
                <a16:creationId xmlns:a16="http://schemas.microsoft.com/office/drawing/2014/main" id="{B9E6C546-F20D-4A0C-9208-2785015FE585}"/>
              </a:ext>
            </a:extLst>
          </p:cNvPr>
          <p:cNvSpPr/>
          <p:nvPr/>
        </p:nvSpPr>
        <p:spPr bwMode="auto">
          <a:xfrm>
            <a:off x="7092179" y="2939434"/>
            <a:ext cx="612698" cy="583084"/>
          </a:xfrm>
          <a:custGeom>
            <a:avLst/>
            <a:gdLst>
              <a:gd name="T0" fmla="*/ 0 w 3951"/>
              <a:gd name="T1" fmla="*/ 1583116 h 3950"/>
              <a:gd name="T2" fmla="*/ 108452 w 3951"/>
              <a:gd name="T3" fmla="*/ 1477575 h 3950"/>
              <a:gd name="T4" fmla="*/ 1692401 w 3951"/>
              <a:gd name="T5" fmla="*/ 1477575 h 3950"/>
              <a:gd name="T6" fmla="*/ 1800397 w 3951"/>
              <a:gd name="T7" fmla="*/ 1583116 h 3950"/>
              <a:gd name="T8" fmla="*/ 756431 w 3951"/>
              <a:gd name="T9" fmla="*/ 771741 h 3950"/>
              <a:gd name="T10" fmla="*/ 1044422 w 3951"/>
              <a:gd name="T11" fmla="*/ 771741 h 3950"/>
              <a:gd name="T12" fmla="*/ 1512406 w 3951"/>
              <a:gd name="T13" fmla="*/ 771741 h 3950"/>
              <a:gd name="T14" fmla="*/ 1512406 w 3951"/>
              <a:gd name="T15" fmla="*/ 1547936 h 3950"/>
              <a:gd name="T16" fmla="*/ 1044422 w 3951"/>
              <a:gd name="T17" fmla="*/ 1547936 h 3950"/>
              <a:gd name="T18" fmla="*/ 756431 w 3951"/>
              <a:gd name="T19" fmla="*/ 1547936 h 3950"/>
              <a:gd name="T20" fmla="*/ 288446 w 3951"/>
              <a:gd name="T21" fmla="*/ 1547936 h 3950"/>
              <a:gd name="T22" fmla="*/ 288446 w 3951"/>
              <a:gd name="T23" fmla="*/ 771741 h 3950"/>
              <a:gd name="T24" fmla="*/ 1296413 w 3951"/>
              <a:gd name="T25" fmla="*/ 1512755 h 3950"/>
              <a:gd name="T26" fmla="*/ 1296413 w 3951"/>
              <a:gd name="T27" fmla="*/ 1301673 h 3950"/>
              <a:gd name="T28" fmla="*/ 1512406 w 3951"/>
              <a:gd name="T29" fmla="*/ 1266493 h 3950"/>
              <a:gd name="T30" fmla="*/ 1296413 w 3951"/>
              <a:gd name="T31" fmla="*/ 1266493 h 3950"/>
              <a:gd name="T32" fmla="*/ 1512406 w 3951"/>
              <a:gd name="T33" fmla="*/ 806922 h 3950"/>
              <a:gd name="T34" fmla="*/ 1044422 w 3951"/>
              <a:gd name="T35" fmla="*/ 1512755 h 3950"/>
              <a:gd name="T36" fmla="*/ 1044422 w 3951"/>
              <a:gd name="T37" fmla="*/ 1301673 h 3950"/>
              <a:gd name="T38" fmla="*/ 1260415 w 3951"/>
              <a:gd name="T39" fmla="*/ 1266493 h 3950"/>
              <a:gd name="T40" fmla="*/ 1044422 w 3951"/>
              <a:gd name="T41" fmla="*/ 1266493 h 3950"/>
              <a:gd name="T42" fmla="*/ 1260415 w 3951"/>
              <a:gd name="T43" fmla="*/ 806922 h 3950"/>
              <a:gd name="T44" fmla="*/ 792430 w 3951"/>
              <a:gd name="T45" fmla="*/ 1512755 h 3950"/>
              <a:gd name="T46" fmla="*/ 792430 w 3951"/>
              <a:gd name="T47" fmla="*/ 1301673 h 3950"/>
              <a:gd name="T48" fmla="*/ 1008423 w 3951"/>
              <a:gd name="T49" fmla="*/ 1266493 h 3950"/>
              <a:gd name="T50" fmla="*/ 792430 w 3951"/>
              <a:gd name="T51" fmla="*/ 1266493 h 3950"/>
              <a:gd name="T52" fmla="*/ 1008423 w 3951"/>
              <a:gd name="T53" fmla="*/ 806922 h 3950"/>
              <a:gd name="T54" fmla="*/ 540438 w 3951"/>
              <a:gd name="T55" fmla="*/ 1512755 h 3950"/>
              <a:gd name="T56" fmla="*/ 540438 w 3951"/>
              <a:gd name="T57" fmla="*/ 1301673 h 3950"/>
              <a:gd name="T58" fmla="*/ 756431 w 3951"/>
              <a:gd name="T59" fmla="*/ 1266493 h 3950"/>
              <a:gd name="T60" fmla="*/ 540438 w 3951"/>
              <a:gd name="T61" fmla="*/ 1266493 h 3950"/>
              <a:gd name="T62" fmla="*/ 756431 w 3951"/>
              <a:gd name="T63" fmla="*/ 806922 h 3950"/>
              <a:gd name="T64" fmla="*/ 288446 w 3951"/>
              <a:gd name="T65" fmla="*/ 1512755 h 3950"/>
              <a:gd name="T66" fmla="*/ 288446 w 3951"/>
              <a:gd name="T67" fmla="*/ 1301673 h 3950"/>
              <a:gd name="T68" fmla="*/ 504439 w 3951"/>
              <a:gd name="T69" fmla="*/ 1266493 h 3950"/>
              <a:gd name="T70" fmla="*/ 288446 w 3951"/>
              <a:gd name="T71" fmla="*/ 1266493 h 3950"/>
              <a:gd name="T72" fmla="*/ 504439 w 3951"/>
              <a:gd name="T73" fmla="*/ 806922 h 3950"/>
              <a:gd name="T74" fmla="*/ 0 w 3951"/>
              <a:gd name="T75" fmla="*/ 316623 h 3950"/>
              <a:gd name="T76" fmla="*/ 252447 w 3951"/>
              <a:gd name="T77" fmla="*/ 492525 h 3950"/>
              <a:gd name="T78" fmla="*/ 1260415 w 3951"/>
              <a:gd name="T79" fmla="*/ 140721 h 3950"/>
              <a:gd name="T80" fmla="*/ 1548405 w 3951"/>
              <a:gd name="T81" fmla="*/ 140721 h 3950"/>
              <a:gd name="T82" fmla="*/ 1800397 w 3951"/>
              <a:gd name="T83" fmla="*/ 703607 h 3950"/>
              <a:gd name="T84" fmla="*/ 1296413 w 3951"/>
              <a:gd name="T85" fmla="*/ 105541 h 3950"/>
              <a:gd name="T86" fmla="*/ 1512406 w 3951"/>
              <a:gd name="T87" fmla="*/ 457345 h 3950"/>
              <a:gd name="T88" fmla="*/ 288446 w 3951"/>
              <a:gd name="T89" fmla="*/ 105541 h 3950"/>
              <a:gd name="T90" fmla="*/ 504439 w 3951"/>
              <a:gd name="T91" fmla="*/ 457345 h 39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51" h="3950">
                <a:moveTo>
                  <a:pt x="3556" y="3950"/>
                </a:moveTo>
                <a:cubicBezTo>
                  <a:pt x="396" y="3950"/>
                  <a:pt x="396" y="3950"/>
                  <a:pt x="396" y="3950"/>
                </a:cubicBezTo>
                <a:cubicBezTo>
                  <a:pt x="177" y="3950"/>
                  <a:pt x="0" y="3773"/>
                  <a:pt x="0" y="3555"/>
                </a:cubicBezTo>
                <a:cubicBezTo>
                  <a:pt x="0" y="1738"/>
                  <a:pt x="0" y="1738"/>
                  <a:pt x="0" y="1738"/>
                </a:cubicBezTo>
                <a:cubicBezTo>
                  <a:pt x="244" y="1738"/>
                  <a:pt x="244" y="1738"/>
                  <a:pt x="244" y="1738"/>
                </a:cubicBezTo>
                <a:cubicBezTo>
                  <a:pt x="243" y="2424"/>
                  <a:pt x="238" y="3318"/>
                  <a:pt x="238" y="3318"/>
                </a:cubicBezTo>
                <a:cubicBezTo>
                  <a:pt x="238" y="3536"/>
                  <a:pt x="494" y="3713"/>
                  <a:pt x="712" y="3713"/>
                </a:cubicBezTo>
                <a:cubicBezTo>
                  <a:pt x="3240" y="3713"/>
                  <a:pt x="3240" y="3713"/>
                  <a:pt x="3240" y="3713"/>
                </a:cubicBezTo>
                <a:cubicBezTo>
                  <a:pt x="3458" y="3713"/>
                  <a:pt x="3714" y="3536"/>
                  <a:pt x="3714" y="3318"/>
                </a:cubicBezTo>
                <a:cubicBezTo>
                  <a:pt x="3714" y="3318"/>
                  <a:pt x="3709" y="2404"/>
                  <a:pt x="3707" y="1738"/>
                </a:cubicBezTo>
                <a:cubicBezTo>
                  <a:pt x="3951" y="1738"/>
                  <a:pt x="3951" y="1738"/>
                  <a:pt x="3951" y="1738"/>
                </a:cubicBezTo>
                <a:cubicBezTo>
                  <a:pt x="3951" y="3555"/>
                  <a:pt x="3951" y="3555"/>
                  <a:pt x="3951" y="3555"/>
                </a:cubicBezTo>
                <a:cubicBezTo>
                  <a:pt x="3951" y="3773"/>
                  <a:pt x="3774" y="3950"/>
                  <a:pt x="3556" y="3950"/>
                </a:cubicBezTo>
                <a:close/>
                <a:moveTo>
                  <a:pt x="1186" y="1733"/>
                </a:moveTo>
                <a:cubicBezTo>
                  <a:pt x="1660" y="1733"/>
                  <a:pt x="1660" y="1733"/>
                  <a:pt x="1660" y="1733"/>
                </a:cubicBezTo>
                <a:cubicBezTo>
                  <a:pt x="1739" y="1733"/>
                  <a:pt x="1739" y="1733"/>
                  <a:pt x="1739" y="1733"/>
                </a:cubicBezTo>
                <a:cubicBezTo>
                  <a:pt x="2213" y="1733"/>
                  <a:pt x="2213" y="1733"/>
                  <a:pt x="2213" y="1733"/>
                </a:cubicBezTo>
                <a:cubicBezTo>
                  <a:pt x="2292" y="1733"/>
                  <a:pt x="2292" y="1733"/>
                  <a:pt x="2292" y="1733"/>
                </a:cubicBezTo>
                <a:cubicBezTo>
                  <a:pt x="2766" y="1733"/>
                  <a:pt x="2766" y="1733"/>
                  <a:pt x="2766" y="1733"/>
                </a:cubicBezTo>
                <a:cubicBezTo>
                  <a:pt x="2845" y="1733"/>
                  <a:pt x="2845" y="1733"/>
                  <a:pt x="2845" y="1733"/>
                </a:cubicBezTo>
                <a:cubicBezTo>
                  <a:pt x="3319" y="1733"/>
                  <a:pt x="3319" y="1733"/>
                  <a:pt x="3319" y="1733"/>
                </a:cubicBezTo>
                <a:cubicBezTo>
                  <a:pt x="3398" y="1733"/>
                  <a:pt x="3398" y="1733"/>
                  <a:pt x="3398" y="1733"/>
                </a:cubicBezTo>
                <a:cubicBezTo>
                  <a:pt x="3398" y="3476"/>
                  <a:pt x="3398" y="3476"/>
                  <a:pt x="3398" y="3476"/>
                </a:cubicBezTo>
                <a:cubicBezTo>
                  <a:pt x="3319" y="3476"/>
                  <a:pt x="3319" y="3476"/>
                  <a:pt x="3319" y="3476"/>
                </a:cubicBezTo>
                <a:cubicBezTo>
                  <a:pt x="2845" y="3476"/>
                  <a:pt x="2845" y="3476"/>
                  <a:pt x="2845" y="3476"/>
                </a:cubicBezTo>
                <a:cubicBezTo>
                  <a:pt x="2766" y="3476"/>
                  <a:pt x="2766" y="3476"/>
                  <a:pt x="2766" y="3476"/>
                </a:cubicBezTo>
                <a:cubicBezTo>
                  <a:pt x="2292" y="3476"/>
                  <a:pt x="2292" y="3476"/>
                  <a:pt x="2292" y="3476"/>
                </a:cubicBezTo>
                <a:cubicBezTo>
                  <a:pt x="2213" y="3476"/>
                  <a:pt x="2213" y="3476"/>
                  <a:pt x="2213" y="3476"/>
                </a:cubicBezTo>
                <a:cubicBezTo>
                  <a:pt x="1739" y="3476"/>
                  <a:pt x="1739" y="3476"/>
                  <a:pt x="1739" y="3476"/>
                </a:cubicBezTo>
                <a:cubicBezTo>
                  <a:pt x="1660" y="3476"/>
                  <a:pt x="1660" y="3476"/>
                  <a:pt x="1660" y="3476"/>
                </a:cubicBezTo>
                <a:cubicBezTo>
                  <a:pt x="1186" y="3476"/>
                  <a:pt x="1186" y="3476"/>
                  <a:pt x="1186" y="3476"/>
                </a:cubicBezTo>
                <a:cubicBezTo>
                  <a:pt x="1107" y="3476"/>
                  <a:pt x="1107" y="3476"/>
                  <a:pt x="1107" y="3476"/>
                </a:cubicBezTo>
                <a:cubicBezTo>
                  <a:pt x="633" y="3476"/>
                  <a:pt x="633" y="3476"/>
                  <a:pt x="633" y="3476"/>
                </a:cubicBezTo>
                <a:cubicBezTo>
                  <a:pt x="554" y="3476"/>
                  <a:pt x="554" y="3476"/>
                  <a:pt x="554" y="3476"/>
                </a:cubicBezTo>
                <a:cubicBezTo>
                  <a:pt x="554" y="1733"/>
                  <a:pt x="554" y="1733"/>
                  <a:pt x="554" y="1733"/>
                </a:cubicBezTo>
                <a:cubicBezTo>
                  <a:pt x="633" y="1733"/>
                  <a:pt x="633" y="1733"/>
                  <a:pt x="633" y="1733"/>
                </a:cubicBezTo>
                <a:cubicBezTo>
                  <a:pt x="1107" y="1733"/>
                  <a:pt x="1107" y="1733"/>
                  <a:pt x="1107" y="1733"/>
                </a:cubicBezTo>
                <a:lnTo>
                  <a:pt x="1186" y="1733"/>
                </a:lnTo>
                <a:close/>
                <a:moveTo>
                  <a:pt x="2845" y="3397"/>
                </a:moveTo>
                <a:cubicBezTo>
                  <a:pt x="3319" y="3397"/>
                  <a:pt x="3319" y="3397"/>
                  <a:pt x="3319" y="3397"/>
                </a:cubicBezTo>
                <a:cubicBezTo>
                  <a:pt x="3319" y="2923"/>
                  <a:pt x="3319" y="2923"/>
                  <a:pt x="3319" y="2923"/>
                </a:cubicBezTo>
                <a:cubicBezTo>
                  <a:pt x="2845" y="2923"/>
                  <a:pt x="2845" y="2923"/>
                  <a:pt x="2845" y="2923"/>
                </a:cubicBezTo>
                <a:lnTo>
                  <a:pt x="2845" y="3397"/>
                </a:lnTo>
                <a:close/>
                <a:moveTo>
                  <a:pt x="2845" y="2844"/>
                </a:moveTo>
                <a:cubicBezTo>
                  <a:pt x="3319" y="2844"/>
                  <a:pt x="3319" y="2844"/>
                  <a:pt x="3319" y="2844"/>
                </a:cubicBezTo>
                <a:cubicBezTo>
                  <a:pt x="3319" y="2370"/>
                  <a:pt x="3319" y="2370"/>
                  <a:pt x="3319" y="2370"/>
                </a:cubicBezTo>
                <a:cubicBezTo>
                  <a:pt x="2845" y="2370"/>
                  <a:pt x="2845" y="2370"/>
                  <a:pt x="2845" y="2370"/>
                </a:cubicBezTo>
                <a:lnTo>
                  <a:pt x="2845" y="2844"/>
                </a:lnTo>
                <a:close/>
                <a:moveTo>
                  <a:pt x="2845" y="2291"/>
                </a:moveTo>
                <a:cubicBezTo>
                  <a:pt x="3319" y="2291"/>
                  <a:pt x="3319" y="2291"/>
                  <a:pt x="3319" y="2291"/>
                </a:cubicBezTo>
                <a:cubicBezTo>
                  <a:pt x="3319" y="1812"/>
                  <a:pt x="3319" y="1812"/>
                  <a:pt x="3319" y="1812"/>
                </a:cubicBezTo>
                <a:cubicBezTo>
                  <a:pt x="2845" y="1812"/>
                  <a:pt x="2845" y="1812"/>
                  <a:pt x="2845" y="1812"/>
                </a:cubicBezTo>
                <a:lnTo>
                  <a:pt x="2845" y="2291"/>
                </a:lnTo>
                <a:close/>
                <a:moveTo>
                  <a:pt x="2292" y="3397"/>
                </a:moveTo>
                <a:cubicBezTo>
                  <a:pt x="2766" y="3397"/>
                  <a:pt x="2766" y="3397"/>
                  <a:pt x="2766" y="3397"/>
                </a:cubicBezTo>
                <a:cubicBezTo>
                  <a:pt x="2766" y="2923"/>
                  <a:pt x="2766" y="2923"/>
                  <a:pt x="2766" y="2923"/>
                </a:cubicBezTo>
                <a:cubicBezTo>
                  <a:pt x="2292" y="2923"/>
                  <a:pt x="2292" y="2923"/>
                  <a:pt x="2292" y="2923"/>
                </a:cubicBezTo>
                <a:lnTo>
                  <a:pt x="2292" y="3397"/>
                </a:lnTo>
                <a:close/>
                <a:moveTo>
                  <a:pt x="2292" y="2844"/>
                </a:moveTo>
                <a:cubicBezTo>
                  <a:pt x="2766" y="2844"/>
                  <a:pt x="2766" y="2844"/>
                  <a:pt x="2766" y="2844"/>
                </a:cubicBezTo>
                <a:cubicBezTo>
                  <a:pt x="2766" y="2370"/>
                  <a:pt x="2766" y="2370"/>
                  <a:pt x="2766" y="2370"/>
                </a:cubicBezTo>
                <a:cubicBezTo>
                  <a:pt x="2292" y="2370"/>
                  <a:pt x="2292" y="2370"/>
                  <a:pt x="2292" y="2370"/>
                </a:cubicBezTo>
                <a:lnTo>
                  <a:pt x="2292" y="2844"/>
                </a:lnTo>
                <a:close/>
                <a:moveTo>
                  <a:pt x="2292" y="2291"/>
                </a:moveTo>
                <a:cubicBezTo>
                  <a:pt x="2766" y="2291"/>
                  <a:pt x="2766" y="2291"/>
                  <a:pt x="2766" y="2291"/>
                </a:cubicBezTo>
                <a:cubicBezTo>
                  <a:pt x="2766" y="1812"/>
                  <a:pt x="2766" y="1812"/>
                  <a:pt x="2766" y="1812"/>
                </a:cubicBezTo>
                <a:cubicBezTo>
                  <a:pt x="2292" y="1812"/>
                  <a:pt x="2292" y="1812"/>
                  <a:pt x="2292" y="1812"/>
                </a:cubicBezTo>
                <a:lnTo>
                  <a:pt x="2292" y="2291"/>
                </a:lnTo>
                <a:close/>
                <a:moveTo>
                  <a:pt x="1739" y="3397"/>
                </a:moveTo>
                <a:cubicBezTo>
                  <a:pt x="2213" y="3397"/>
                  <a:pt x="2213" y="3397"/>
                  <a:pt x="2213" y="3397"/>
                </a:cubicBezTo>
                <a:cubicBezTo>
                  <a:pt x="2213" y="2923"/>
                  <a:pt x="2213" y="2923"/>
                  <a:pt x="2213" y="2923"/>
                </a:cubicBezTo>
                <a:cubicBezTo>
                  <a:pt x="1739" y="2923"/>
                  <a:pt x="1739" y="2923"/>
                  <a:pt x="1739" y="2923"/>
                </a:cubicBezTo>
                <a:lnTo>
                  <a:pt x="1739" y="3397"/>
                </a:lnTo>
                <a:close/>
                <a:moveTo>
                  <a:pt x="1739" y="2844"/>
                </a:moveTo>
                <a:cubicBezTo>
                  <a:pt x="2213" y="2844"/>
                  <a:pt x="2213" y="2844"/>
                  <a:pt x="2213" y="2844"/>
                </a:cubicBezTo>
                <a:cubicBezTo>
                  <a:pt x="2213" y="2370"/>
                  <a:pt x="2213" y="2370"/>
                  <a:pt x="2213" y="2370"/>
                </a:cubicBezTo>
                <a:cubicBezTo>
                  <a:pt x="1739" y="2370"/>
                  <a:pt x="1739" y="2370"/>
                  <a:pt x="1739" y="2370"/>
                </a:cubicBezTo>
                <a:lnTo>
                  <a:pt x="1739" y="2844"/>
                </a:lnTo>
                <a:close/>
                <a:moveTo>
                  <a:pt x="1739" y="2291"/>
                </a:moveTo>
                <a:cubicBezTo>
                  <a:pt x="2213" y="2291"/>
                  <a:pt x="2213" y="2291"/>
                  <a:pt x="2213" y="2291"/>
                </a:cubicBezTo>
                <a:cubicBezTo>
                  <a:pt x="2213" y="1812"/>
                  <a:pt x="2213" y="1812"/>
                  <a:pt x="2213" y="1812"/>
                </a:cubicBezTo>
                <a:cubicBezTo>
                  <a:pt x="1739" y="1812"/>
                  <a:pt x="1739" y="1812"/>
                  <a:pt x="1739" y="1812"/>
                </a:cubicBezTo>
                <a:lnTo>
                  <a:pt x="1739" y="2291"/>
                </a:lnTo>
                <a:close/>
                <a:moveTo>
                  <a:pt x="1186" y="3397"/>
                </a:moveTo>
                <a:cubicBezTo>
                  <a:pt x="1660" y="3397"/>
                  <a:pt x="1660" y="3397"/>
                  <a:pt x="1660" y="3397"/>
                </a:cubicBezTo>
                <a:cubicBezTo>
                  <a:pt x="1660" y="2923"/>
                  <a:pt x="1660" y="2923"/>
                  <a:pt x="1660" y="2923"/>
                </a:cubicBezTo>
                <a:cubicBezTo>
                  <a:pt x="1186" y="2923"/>
                  <a:pt x="1186" y="2923"/>
                  <a:pt x="1186" y="2923"/>
                </a:cubicBezTo>
                <a:lnTo>
                  <a:pt x="1186" y="3397"/>
                </a:lnTo>
                <a:close/>
                <a:moveTo>
                  <a:pt x="1186" y="2844"/>
                </a:moveTo>
                <a:cubicBezTo>
                  <a:pt x="1660" y="2844"/>
                  <a:pt x="1660" y="2844"/>
                  <a:pt x="1660" y="2844"/>
                </a:cubicBezTo>
                <a:cubicBezTo>
                  <a:pt x="1660" y="2370"/>
                  <a:pt x="1660" y="2370"/>
                  <a:pt x="1660" y="2370"/>
                </a:cubicBezTo>
                <a:cubicBezTo>
                  <a:pt x="1186" y="2370"/>
                  <a:pt x="1186" y="2370"/>
                  <a:pt x="1186" y="2370"/>
                </a:cubicBezTo>
                <a:lnTo>
                  <a:pt x="1186" y="2844"/>
                </a:lnTo>
                <a:close/>
                <a:moveTo>
                  <a:pt x="1186" y="2291"/>
                </a:moveTo>
                <a:cubicBezTo>
                  <a:pt x="1660" y="2291"/>
                  <a:pt x="1660" y="2291"/>
                  <a:pt x="1660" y="2291"/>
                </a:cubicBezTo>
                <a:cubicBezTo>
                  <a:pt x="1660" y="1812"/>
                  <a:pt x="1660" y="1812"/>
                  <a:pt x="1660" y="1812"/>
                </a:cubicBezTo>
                <a:cubicBezTo>
                  <a:pt x="1186" y="1812"/>
                  <a:pt x="1186" y="1812"/>
                  <a:pt x="1186" y="1812"/>
                </a:cubicBezTo>
                <a:lnTo>
                  <a:pt x="1186" y="2291"/>
                </a:lnTo>
                <a:close/>
                <a:moveTo>
                  <a:pt x="633" y="3397"/>
                </a:moveTo>
                <a:cubicBezTo>
                  <a:pt x="1107" y="3397"/>
                  <a:pt x="1107" y="3397"/>
                  <a:pt x="1107" y="3397"/>
                </a:cubicBezTo>
                <a:cubicBezTo>
                  <a:pt x="1107" y="2923"/>
                  <a:pt x="1107" y="2923"/>
                  <a:pt x="1107" y="2923"/>
                </a:cubicBezTo>
                <a:cubicBezTo>
                  <a:pt x="633" y="2923"/>
                  <a:pt x="633" y="2923"/>
                  <a:pt x="633" y="2923"/>
                </a:cubicBezTo>
                <a:lnTo>
                  <a:pt x="633" y="3397"/>
                </a:lnTo>
                <a:close/>
                <a:moveTo>
                  <a:pt x="633" y="2844"/>
                </a:moveTo>
                <a:cubicBezTo>
                  <a:pt x="1107" y="2844"/>
                  <a:pt x="1107" y="2844"/>
                  <a:pt x="1107" y="2844"/>
                </a:cubicBezTo>
                <a:cubicBezTo>
                  <a:pt x="1107" y="2370"/>
                  <a:pt x="1107" y="2370"/>
                  <a:pt x="1107" y="2370"/>
                </a:cubicBezTo>
                <a:cubicBezTo>
                  <a:pt x="633" y="2370"/>
                  <a:pt x="633" y="2370"/>
                  <a:pt x="633" y="2370"/>
                </a:cubicBezTo>
                <a:lnTo>
                  <a:pt x="633" y="2844"/>
                </a:lnTo>
                <a:close/>
                <a:moveTo>
                  <a:pt x="633" y="2291"/>
                </a:moveTo>
                <a:cubicBezTo>
                  <a:pt x="1107" y="2291"/>
                  <a:pt x="1107" y="2291"/>
                  <a:pt x="1107" y="2291"/>
                </a:cubicBezTo>
                <a:cubicBezTo>
                  <a:pt x="1107" y="1812"/>
                  <a:pt x="1107" y="1812"/>
                  <a:pt x="1107" y="1812"/>
                </a:cubicBezTo>
                <a:cubicBezTo>
                  <a:pt x="633" y="1812"/>
                  <a:pt x="633" y="1812"/>
                  <a:pt x="633" y="1812"/>
                </a:cubicBezTo>
                <a:lnTo>
                  <a:pt x="633" y="2291"/>
                </a:lnTo>
                <a:close/>
                <a:moveTo>
                  <a:pt x="0" y="711"/>
                </a:moveTo>
                <a:cubicBezTo>
                  <a:pt x="0" y="493"/>
                  <a:pt x="177" y="316"/>
                  <a:pt x="396" y="316"/>
                </a:cubicBezTo>
                <a:cubicBezTo>
                  <a:pt x="554" y="316"/>
                  <a:pt x="554" y="316"/>
                  <a:pt x="554" y="316"/>
                </a:cubicBezTo>
                <a:cubicBezTo>
                  <a:pt x="554" y="1106"/>
                  <a:pt x="554" y="1106"/>
                  <a:pt x="554" y="1106"/>
                </a:cubicBezTo>
                <a:cubicBezTo>
                  <a:pt x="870" y="1106"/>
                  <a:pt x="858" y="1106"/>
                  <a:pt x="1186" y="1106"/>
                </a:cubicBezTo>
                <a:cubicBezTo>
                  <a:pt x="1186" y="316"/>
                  <a:pt x="1186" y="316"/>
                  <a:pt x="1186" y="316"/>
                </a:cubicBezTo>
                <a:cubicBezTo>
                  <a:pt x="2766" y="316"/>
                  <a:pt x="2766" y="316"/>
                  <a:pt x="2766" y="316"/>
                </a:cubicBezTo>
                <a:cubicBezTo>
                  <a:pt x="2766" y="1106"/>
                  <a:pt x="2766" y="1106"/>
                  <a:pt x="2766" y="1106"/>
                </a:cubicBezTo>
                <a:cubicBezTo>
                  <a:pt x="3070" y="1106"/>
                  <a:pt x="3070" y="1106"/>
                  <a:pt x="3398" y="1106"/>
                </a:cubicBezTo>
                <a:cubicBezTo>
                  <a:pt x="3398" y="316"/>
                  <a:pt x="3398" y="316"/>
                  <a:pt x="3398" y="316"/>
                </a:cubicBezTo>
                <a:cubicBezTo>
                  <a:pt x="3556" y="316"/>
                  <a:pt x="3556" y="316"/>
                  <a:pt x="3556" y="316"/>
                </a:cubicBezTo>
                <a:cubicBezTo>
                  <a:pt x="3774" y="316"/>
                  <a:pt x="3951" y="493"/>
                  <a:pt x="3951" y="711"/>
                </a:cubicBezTo>
                <a:cubicBezTo>
                  <a:pt x="3951" y="1580"/>
                  <a:pt x="3951" y="1580"/>
                  <a:pt x="3951" y="1580"/>
                </a:cubicBezTo>
                <a:cubicBezTo>
                  <a:pt x="2260" y="1580"/>
                  <a:pt x="1897" y="1580"/>
                  <a:pt x="0" y="1580"/>
                </a:cubicBezTo>
                <a:lnTo>
                  <a:pt x="0" y="711"/>
                </a:lnTo>
                <a:close/>
                <a:moveTo>
                  <a:pt x="2845" y="237"/>
                </a:moveTo>
                <a:cubicBezTo>
                  <a:pt x="2845" y="106"/>
                  <a:pt x="2951" y="0"/>
                  <a:pt x="3082" y="0"/>
                </a:cubicBezTo>
                <a:cubicBezTo>
                  <a:pt x="3213" y="0"/>
                  <a:pt x="3319" y="106"/>
                  <a:pt x="3319" y="237"/>
                </a:cubicBezTo>
                <a:cubicBezTo>
                  <a:pt x="3319" y="1027"/>
                  <a:pt x="3319" y="1027"/>
                  <a:pt x="3319" y="1027"/>
                </a:cubicBezTo>
                <a:cubicBezTo>
                  <a:pt x="3319" y="1027"/>
                  <a:pt x="3138" y="1027"/>
                  <a:pt x="2845" y="1027"/>
                </a:cubicBezTo>
                <a:cubicBezTo>
                  <a:pt x="2845" y="891"/>
                  <a:pt x="2845" y="237"/>
                  <a:pt x="2845" y="237"/>
                </a:cubicBezTo>
                <a:close/>
                <a:moveTo>
                  <a:pt x="633" y="237"/>
                </a:moveTo>
                <a:cubicBezTo>
                  <a:pt x="633" y="106"/>
                  <a:pt x="739" y="0"/>
                  <a:pt x="870" y="0"/>
                </a:cubicBezTo>
                <a:cubicBezTo>
                  <a:pt x="1001" y="0"/>
                  <a:pt x="1107" y="106"/>
                  <a:pt x="1107" y="237"/>
                </a:cubicBezTo>
                <a:cubicBezTo>
                  <a:pt x="1107" y="1027"/>
                  <a:pt x="1107" y="1027"/>
                  <a:pt x="1107" y="1027"/>
                </a:cubicBezTo>
                <a:cubicBezTo>
                  <a:pt x="1107" y="1027"/>
                  <a:pt x="847" y="1027"/>
                  <a:pt x="633" y="1027"/>
                </a:cubicBezTo>
                <a:cubicBezTo>
                  <a:pt x="633" y="1072"/>
                  <a:pt x="633" y="237"/>
                  <a:pt x="633" y="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îṡliḋé">
            <a:extLst>
              <a:ext uri="{FF2B5EF4-FFF2-40B4-BE49-F238E27FC236}">
                <a16:creationId xmlns:a16="http://schemas.microsoft.com/office/drawing/2014/main" id="{21A603C1-0DC0-4703-90D3-A11306DFF452}"/>
              </a:ext>
            </a:extLst>
          </p:cNvPr>
          <p:cNvSpPr/>
          <p:nvPr/>
        </p:nvSpPr>
        <p:spPr bwMode="auto">
          <a:xfrm>
            <a:off x="9697235" y="2939434"/>
            <a:ext cx="612698" cy="583084"/>
          </a:xfrm>
          <a:custGeom>
            <a:avLst/>
            <a:gdLst>
              <a:gd name="T0" fmla="*/ 2147483646 w 5871"/>
              <a:gd name="T1" fmla="*/ 2147483646 h 5585"/>
              <a:gd name="T2" fmla="*/ 2147483646 w 5871"/>
              <a:gd name="T3" fmla="*/ 2147483646 h 5585"/>
              <a:gd name="T4" fmla="*/ 2147483646 w 5871"/>
              <a:gd name="T5" fmla="*/ 2147483646 h 5585"/>
              <a:gd name="T6" fmla="*/ 2147483646 w 5871"/>
              <a:gd name="T7" fmla="*/ 2147483646 h 5585"/>
              <a:gd name="T8" fmla="*/ 2147483646 w 5871"/>
              <a:gd name="T9" fmla="*/ 2147483646 h 5585"/>
              <a:gd name="T10" fmla="*/ 2147483646 w 5871"/>
              <a:gd name="T11" fmla="*/ 2147483646 h 5585"/>
              <a:gd name="T12" fmla="*/ 2147483646 w 5871"/>
              <a:gd name="T13" fmla="*/ 2147483646 h 5585"/>
              <a:gd name="T14" fmla="*/ 2147483646 w 5871"/>
              <a:gd name="T15" fmla="*/ 2147483646 h 5585"/>
              <a:gd name="T16" fmla="*/ 2147483646 w 5871"/>
              <a:gd name="T17" fmla="*/ 2147483646 h 5585"/>
              <a:gd name="T18" fmla="*/ 2147483646 w 5871"/>
              <a:gd name="T19" fmla="*/ 2147483646 h 5585"/>
              <a:gd name="T20" fmla="*/ 2147483646 w 5871"/>
              <a:gd name="T21" fmla="*/ 2147483646 h 5585"/>
              <a:gd name="T22" fmla="*/ 2147483646 w 5871"/>
              <a:gd name="T23" fmla="*/ 2147483646 h 5585"/>
              <a:gd name="T24" fmla="*/ 2147483646 w 5871"/>
              <a:gd name="T25" fmla="*/ 2147483646 h 5585"/>
              <a:gd name="T26" fmla="*/ 2147483646 w 5871"/>
              <a:gd name="T27" fmla="*/ 2147483646 h 5585"/>
              <a:gd name="T28" fmla="*/ 2147483646 w 5871"/>
              <a:gd name="T29" fmla="*/ 2147483646 h 5585"/>
              <a:gd name="T30" fmla="*/ 2147483646 w 5871"/>
              <a:gd name="T31" fmla="*/ 2147483646 h 5585"/>
              <a:gd name="T32" fmla="*/ 2147483646 w 5871"/>
              <a:gd name="T33" fmla="*/ 2147483646 h 5585"/>
              <a:gd name="T34" fmla="*/ 2147483646 w 5871"/>
              <a:gd name="T35" fmla="*/ 2147483646 h 5585"/>
              <a:gd name="T36" fmla="*/ 2147483646 w 5871"/>
              <a:gd name="T37" fmla="*/ 2147483646 h 5585"/>
              <a:gd name="T38" fmla="*/ 2147483646 w 5871"/>
              <a:gd name="T39" fmla="*/ 2147483646 h 5585"/>
              <a:gd name="T40" fmla="*/ 2147483646 w 5871"/>
              <a:gd name="T41" fmla="*/ 2147483646 h 5585"/>
              <a:gd name="T42" fmla="*/ 2147483646 w 5871"/>
              <a:gd name="T43" fmla="*/ 2147483646 h 5585"/>
              <a:gd name="T44" fmla="*/ 2147483646 w 5871"/>
              <a:gd name="T45" fmla="*/ 2147483646 h 5585"/>
              <a:gd name="T46" fmla="*/ 2147483646 w 5871"/>
              <a:gd name="T47" fmla="*/ 2147483646 h 5585"/>
              <a:gd name="T48" fmla="*/ 2147483646 w 5871"/>
              <a:gd name="T49" fmla="*/ 2147483646 h 5585"/>
              <a:gd name="T50" fmla="*/ 2147483646 w 5871"/>
              <a:gd name="T51" fmla="*/ 2147483646 h 5585"/>
              <a:gd name="T52" fmla="*/ 2147483646 w 5871"/>
              <a:gd name="T53" fmla="*/ 2147483646 h 5585"/>
              <a:gd name="T54" fmla="*/ 2147483646 w 5871"/>
              <a:gd name="T55" fmla="*/ 2147483646 h 5585"/>
              <a:gd name="T56" fmla="*/ 2147483646 w 5871"/>
              <a:gd name="T57" fmla="*/ 2147483646 h 5585"/>
              <a:gd name="T58" fmla="*/ 2147483646 w 5871"/>
              <a:gd name="T59" fmla="*/ 2147483646 h 5585"/>
              <a:gd name="T60" fmla="*/ 2147483646 w 5871"/>
              <a:gd name="T61" fmla="*/ 2147483646 h 5585"/>
              <a:gd name="T62" fmla="*/ 2147483646 w 5871"/>
              <a:gd name="T63" fmla="*/ 2147483646 h 5585"/>
              <a:gd name="T64" fmla="*/ 2147483646 w 5871"/>
              <a:gd name="T65" fmla="*/ 2147483646 h 5585"/>
              <a:gd name="T66" fmla="*/ 2147483646 w 5871"/>
              <a:gd name="T67" fmla="*/ 2147483646 h 5585"/>
              <a:gd name="T68" fmla="*/ 2147483646 w 5871"/>
              <a:gd name="T69" fmla="*/ 2147483646 h 5585"/>
              <a:gd name="T70" fmla="*/ 2147483646 w 5871"/>
              <a:gd name="T71" fmla="*/ 2147483646 h 5585"/>
              <a:gd name="T72" fmla="*/ 2147483646 w 5871"/>
              <a:gd name="T73" fmla="*/ 2147483646 h 5585"/>
              <a:gd name="T74" fmla="*/ 2147483646 w 5871"/>
              <a:gd name="T75" fmla="*/ 2147483646 h 5585"/>
              <a:gd name="T76" fmla="*/ 2147483646 w 5871"/>
              <a:gd name="T77" fmla="*/ 2147483646 h 5585"/>
              <a:gd name="T78" fmla="*/ 2147483646 w 5871"/>
              <a:gd name="T79" fmla="*/ 2147483646 h 5585"/>
              <a:gd name="T80" fmla="*/ 2147483646 w 5871"/>
              <a:gd name="T81" fmla="*/ 2147483646 h 5585"/>
              <a:gd name="T82" fmla="*/ 2147483646 w 5871"/>
              <a:gd name="T83" fmla="*/ 2147483646 h 5585"/>
              <a:gd name="T84" fmla="*/ 2147483646 w 5871"/>
              <a:gd name="T85" fmla="*/ 2147483646 h 5585"/>
              <a:gd name="T86" fmla="*/ 2147483646 w 5871"/>
              <a:gd name="T87" fmla="*/ 2147483646 h 5585"/>
              <a:gd name="T88" fmla="*/ 2147483646 w 5871"/>
              <a:gd name="T89" fmla="*/ 2147483646 h 5585"/>
              <a:gd name="T90" fmla="*/ 2147483646 w 5871"/>
              <a:gd name="T91" fmla="*/ 2147483646 h 5585"/>
              <a:gd name="T92" fmla="*/ 2147483646 w 5871"/>
              <a:gd name="T93" fmla="*/ 2147483646 h 5585"/>
              <a:gd name="T94" fmla="*/ 2147483646 w 5871"/>
              <a:gd name="T95" fmla="*/ 2147483646 h 5585"/>
              <a:gd name="T96" fmla="*/ 2147483646 w 5871"/>
              <a:gd name="T97" fmla="*/ 2147483646 h 5585"/>
              <a:gd name="T98" fmla="*/ 2147483646 w 5871"/>
              <a:gd name="T99" fmla="*/ 2147483646 h 5585"/>
              <a:gd name="T100" fmla="*/ 2147483646 w 5871"/>
              <a:gd name="T101" fmla="*/ 2147483646 h 5585"/>
              <a:gd name="T102" fmla="*/ 2147483646 w 5871"/>
              <a:gd name="T103" fmla="*/ 2147483646 h 5585"/>
              <a:gd name="T104" fmla="*/ 0 w 5871"/>
              <a:gd name="T105" fmla="*/ 2147483646 h 5585"/>
              <a:gd name="T106" fmla="*/ 2147483646 w 5871"/>
              <a:gd name="T107" fmla="*/ 0 h 5585"/>
              <a:gd name="T108" fmla="*/ 2147483646 w 5871"/>
              <a:gd name="T109" fmla="*/ 2147483646 h 5585"/>
              <a:gd name="T110" fmla="*/ 2147483646 w 5871"/>
              <a:gd name="T111" fmla="*/ 2147483646 h 55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71" h="5585">
                <a:moveTo>
                  <a:pt x="774" y="374"/>
                </a:moveTo>
                <a:lnTo>
                  <a:pt x="774" y="1910"/>
                </a:lnTo>
                <a:lnTo>
                  <a:pt x="5107" y="1910"/>
                </a:lnTo>
                <a:lnTo>
                  <a:pt x="5107" y="374"/>
                </a:lnTo>
                <a:lnTo>
                  <a:pt x="774" y="374"/>
                </a:lnTo>
                <a:close/>
                <a:moveTo>
                  <a:pt x="1597" y="3265"/>
                </a:moveTo>
                <a:lnTo>
                  <a:pt x="1597" y="3265"/>
                </a:lnTo>
                <a:lnTo>
                  <a:pt x="1591" y="3265"/>
                </a:lnTo>
                <a:lnTo>
                  <a:pt x="1587" y="3265"/>
                </a:lnTo>
                <a:lnTo>
                  <a:pt x="1586" y="3265"/>
                </a:lnTo>
                <a:lnTo>
                  <a:pt x="1581" y="3265"/>
                </a:lnTo>
                <a:lnTo>
                  <a:pt x="1576" y="3265"/>
                </a:lnTo>
                <a:lnTo>
                  <a:pt x="1571" y="3265"/>
                </a:lnTo>
                <a:lnTo>
                  <a:pt x="1570" y="3265"/>
                </a:lnTo>
                <a:lnTo>
                  <a:pt x="1566" y="3265"/>
                </a:lnTo>
                <a:lnTo>
                  <a:pt x="1560" y="3265"/>
                </a:lnTo>
                <a:lnTo>
                  <a:pt x="1555" y="3265"/>
                </a:lnTo>
                <a:lnTo>
                  <a:pt x="1550" y="3265"/>
                </a:lnTo>
                <a:lnTo>
                  <a:pt x="1545" y="3265"/>
                </a:lnTo>
                <a:lnTo>
                  <a:pt x="1540" y="3265"/>
                </a:lnTo>
                <a:lnTo>
                  <a:pt x="1539" y="3265"/>
                </a:lnTo>
                <a:lnTo>
                  <a:pt x="1535" y="3265"/>
                </a:lnTo>
                <a:lnTo>
                  <a:pt x="1529" y="3265"/>
                </a:lnTo>
                <a:lnTo>
                  <a:pt x="1525" y="3265"/>
                </a:lnTo>
                <a:lnTo>
                  <a:pt x="1524" y="3265"/>
                </a:lnTo>
                <a:lnTo>
                  <a:pt x="1519" y="3265"/>
                </a:lnTo>
                <a:lnTo>
                  <a:pt x="1514" y="3265"/>
                </a:lnTo>
                <a:lnTo>
                  <a:pt x="1509" y="3265"/>
                </a:lnTo>
                <a:lnTo>
                  <a:pt x="1508" y="3265"/>
                </a:lnTo>
                <a:lnTo>
                  <a:pt x="1504" y="3265"/>
                </a:lnTo>
                <a:lnTo>
                  <a:pt x="1498" y="3265"/>
                </a:lnTo>
                <a:lnTo>
                  <a:pt x="1494" y="3265"/>
                </a:lnTo>
                <a:lnTo>
                  <a:pt x="1493" y="3265"/>
                </a:lnTo>
                <a:lnTo>
                  <a:pt x="1488" y="3265"/>
                </a:lnTo>
                <a:lnTo>
                  <a:pt x="1483" y="3265"/>
                </a:lnTo>
                <a:lnTo>
                  <a:pt x="1478" y="3265"/>
                </a:lnTo>
                <a:lnTo>
                  <a:pt x="1477" y="3265"/>
                </a:lnTo>
                <a:lnTo>
                  <a:pt x="1473" y="3265"/>
                </a:lnTo>
                <a:lnTo>
                  <a:pt x="1467" y="3265"/>
                </a:lnTo>
                <a:lnTo>
                  <a:pt x="1463" y="3265"/>
                </a:lnTo>
                <a:lnTo>
                  <a:pt x="1462" y="3265"/>
                </a:lnTo>
                <a:lnTo>
                  <a:pt x="1457" y="3265"/>
                </a:lnTo>
                <a:lnTo>
                  <a:pt x="1452" y="3265"/>
                </a:lnTo>
                <a:lnTo>
                  <a:pt x="1446" y="3265"/>
                </a:lnTo>
                <a:lnTo>
                  <a:pt x="1442" y="3265"/>
                </a:lnTo>
                <a:lnTo>
                  <a:pt x="1266" y="3265"/>
                </a:lnTo>
                <a:lnTo>
                  <a:pt x="1345" y="3830"/>
                </a:lnTo>
                <a:lnTo>
                  <a:pt x="1294" y="3911"/>
                </a:lnTo>
                <a:lnTo>
                  <a:pt x="1345" y="3977"/>
                </a:lnTo>
                <a:lnTo>
                  <a:pt x="1117" y="4116"/>
                </a:lnTo>
                <a:lnTo>
                  <a:pt x="1112" y="4144"/>
                </a:lnTo>
                <a:lnTo>
                  <a:pt x="1106" y="4173"/>
                </a:lnTo>
                <a:lnTo>
                  <a:pt x="1103" y="4201"/>
                </a:lnTo>
                <a:lnTo>
                  <a:pt x="1099" y="4228"/>
                </a:lnTo>
                <a:lnTo>
                  <a:pt x="1097" y="4255"/>
                </a:lnTo>
                <a:lnTo>
                  <a:pt x="1096" y="4281"/>
                </a:lnTo>
                <a:lnTo>
                  <a:pt x="1096" y="4308"/>
                </a:lnTo>
                <a:lnTo>
                  <a:pt x="1096" y="4333"/>
                </a:lnTo>
                <a:lnTo>
                  <a:pt x="1097" y="4359"/>
                </a:lnTo>
                <a:lnTo>
                  <a:pt x="1098" y="4383"/>
                </a:lnTo>
                <a:lnTo>
                  <a:pt x="1100" y="4407"/>
                </a:lnTo>
                <a:lnTo>
                  <a:pt x="1104" y="4432"/>
                </a:lnTo>
                <a:lnTo>
                  <a:pt x="1112" y="4478"/>
                </a:lnTo>
                <a:lnTo>
                  <a:pt x="1121" y="4523"/>
                </a:lnTo>
                <a:lnTo>
                  <a:pt x="1133" y="4568"/>
                </a:lnTo>
                <a:lnTo>
                  <a:pt x="1147" y="4611"/>
                </a:lnTo>
                <a:lnTo>
                  <a:pt x="1162" y="4653"/>
                </a:lnTo>
                <a:lnTo>
                  <a:pt x="1179" y="4694"/>
                </a:lnTo>
                <a:lnTo>
                  <a:pt x="1198" y="4733"/>
                </a:lnTo>
                <a:lnTo>
                  <a:pt x="1218" y="4772"/>
                </a:lnTo>
                <a:lnTo>
                  <a:pt x="1238" y="4812"/>
                </a:lnTo>
                <a:lnTo>
                  <a:pt x="1259" y="4849"/>
                </a:lnTo>
                <a:lnTo>
                  <a:pt x="774" y="4849"/>
                </a:lnTo>
                <a:lnTo>
                  <a:pt x="774" y="2135"/>
                </a:lnTo>
                <a:lnTo>
                  <a:pt x="2185" y="2135"/>
                </a:lnTo>
                <a:lnTo>
                  <a:pt x="2185" y="4849"/>
                </a:lnTo>
                <a:lnTo>
                  <a:pt x="1780" y="4849"/>
                </a:lnTo>
                <a:lnTo>
                  <a:pt x="1801" y="4812"/>
                </a:lnTo>
                <a:lnTo>
                  <a:pt x="1821" y="4772"/>
                </a:lnTo>
                <a:lnTo>
                  <a:pt x="1841" y="4733"/>
                </a:lnTo>
                <a:lnTo>
                  <a:pt x="1859" y="4694"/>
                </a:lnTo>
                <a:lnTo>
                  <a:pt x="1876" y="4653"/>
                </a:lnTo>
                <a:lnTo>
                  <a:pt x="1892" y="4611"/>
                </a:lnTo>
                <a:lnTo>
                  <a:pt x="1905" y="4568"/>
                </a:lnTo>
                <a:lnTo>
                  <a:pt x="1917" y="4523"/>
                </a:lnTo>
                <a:lnTo>
                  <a:pt x="1927" y="4478"/>
                </a:lnTo>
                <a:lnTo>
                  <a:pt x="1935" y="4432"/>
                </a:lnTo>
                <a:lnTo>
                  <a:pt x="1938" y="4407"/>
                </a:lnTo>
                <a:lnTo>
                  <a:pt x="1941" y="4383"/>
                </a:lnTo>
                <a:lnTo>
                  <a:pt x="1942" y="4359"/>
                </a:lnTo>
                <a:lnTo>
                  <a:pt x="1943" y="4333"/>
                </a:lnTo>
                <a:lnTo>
                  <a:pt x="1943" y="4308"/>
                </a:lnTo>
                <a:lnTo>
                  <a:pt x="1942" y="4281"/>
                </a:lnTo>
                <a:lnTo>
                  <a:pt x="1941" y="4255"/>
                </a:lnTo>
                <a:lnTo>
                  <a:pt x="1938" y="4228"/>
                </a:lnTo>
                <a:lnTo>
                  <a:pt x="1936" y="4201"/>
                </a:lnTo>
                <a:lnTo>
                  <a:pt x="1932" y="4173"/>
                </a:lnTo>
                <a:lnTo>
                  <a:pt x="1927" y="4144"/>
                </a:lnTo>
                <a:lnTo>
                  <a:pt x="1922" y="4116"/>
                </a:lnTo>
                <a:lnTo>
                  <a:pt x="1694" y="3977"/>
                </a:lnTo>
                <a:lnTo>
                  <a:pt x="1745" y="3911"/>
                </a:lnTo>
                <a:lnTo>
                  <a:pt x="1694" y="3830"/>
                </a:lnTo>
                <a:lnTo>
                  <a:pt x="1771" y="3265"/>
                </a:lnTo>
                <a:lnTo>
                  <a:pt x="1597" y="3265"/>
                </a:lnTo>
                <a:close/>
                <a:moveTo>
                  <a:pt x="4819" y="863"/>
                </a:moveTo>
                <a:lnTo>
                  <a:pt x="4819" y="1057"/>
                </a:lnTo>
                <a:lnTo>
                  <a:pt x="3585" y="1057"/>
                </a:lnTo>
                <a:lnTo>
                  <a:pt x="3585" y="863"/>
                </a:lnTo>
                <a:lnTo>
                  <a:pt x="4819" y="863"/>
                </a:lnTo>
                <a:close/>
                <a:moveTo>
                  <a:pt x="5002" y="1108"/>
                </a:moveTo>
                <a:lnTo>
                  <a:pt x="5002" y="1379"/>
                </a:lnTo>
                <a:lnTo>
                  <a:pt x="3769" y="1379"/>
                </a:lnTo>
                <a:lnTo>
                  <a:pt x="3769" y="1108"/>
                </a:lnTo>
                <a:lnTo>
                  <a:pt x="5002" y="1108"/>
                </a:lnTo>
                <a:close/>
                <a:moveTo>
                  <a:pt x="4891" y="1429"/>
                </a:moveTo>
                <a:lnTo>
                  <a:pt x="4891" y="1623"/>
                </a:lnTo>
                <a:lnTo>
                  <a:pt x="3657" y="1623"/>
                </a:lnTo>
                <a:lnTo>
                  <a:pt x="3657" y="1429"/>
                </a:lnTo>
                <a:lnTo>
                  <a:pt x="4891" y="1429"/>
                </a:lnTo>
                <a:close/>
                <a:moveTo>
                  <a:pt x="4977" y="1659"/>
                </a:moveTo>
                <a:lnTo>
                  <a:pt x="4977" y="1853"/>
                </a:lnTo>
                <a:lnTo>
                  <a:pt x="3743" y="1853"/>
                </a:lnTo>
                <a:lnTo>
                  <a:pt x="3743" y="1659"/>
                </a:lnTo>
                <a:lnTo>
                  <a:pt x="4977" y="1659"/>
                </a:lnTo>
                <a:close/>
                <a:moveTo>
                  <a:pt x="1643" y="596"/>
                </a:moveTo>
                <a:lnTo>
                  <a:pt x="1833" y="561"/>
                </a:lnTo>
                <a:lnTo>
                  <a:pt x="2061" y="1773"/>
                </a:lnTo>
                <a:lnTo>
                  <a:pt x="1871" y="1809"/>
                </a:lnTo>
                <a:lnTo>
                  <a:pt x="1643" y="596"/>
                </a:lnTo>
                <a:close/>
                <a:moveTo>
                  <a:pt x="1388" y="596"/>
                </a:moveTo>
                <a:lnTo>
                  <a:pt x="1579" y="561"/>
                </a:lnTo>
                <a:lnTo>
                  <a:pt x="1807" y="1773"/>
                </a:lnTo>
                <a:lnTo>
                  <a:pt x="1616" y="1809"/>
                </a:lnTo>
                <a:lnTo>
                  <a:pt x="1388" y="596"/>
                </a:lnTo>
                <a:close/>
                <a:moveTo>
                  <a:pt x="1134" y="596"/>
                </a:moveTo>
                <a:lnTo>
                  <a:pt x="1324" y="561"/>
                </a:lnTo>
                <a:lnTo>
                  <a:pt x="1551" y="1773"/>
                </a:lnTo>
                <a:lnTo>
                  <a:pt x="1361" y="1809"/>
                </a:lnTo>
                <a:lnTo>
                  <a:pt x="1134" y="596"/>
                </a:lnTo>
                <a:close/>
                <a:moveTo>
                  <a:pt x="884" y="568"/>
                </a:moveTo>
                <a:lnTo>
                  <a:pt x="1077" y="568"/>
                </a:lnTo>
                <a:lnTo>
                  <a:pt x="1077" y="1802"/>
                </a:lnTo>
                <a:lnTo>
                  <a:pt x="884" y="1802"/>
                </a:lnTo>
                <a:lnTo>
                  <a:pt x="884" y="568"/>
                </a:lnTo>
                <a:close/>
                <a:moveTo>
                  <a:pt x="3540" y="2418"/>
                </a:moveTo>
                <a:lnTo>
                  <a:pt x="3807" y="2354"/>
                </a:lnTo>
                <a:lnTo>
                  <a:pt x="4033" y="3306"/>
                </a:lnTo>
                <a:lnTo>
                  <a:pt x="3765" y="3369"/>
                </a:lnTo>
                <a:lnTo>
                  <a:pt x="3540" y="2418"/>
                </a:lnTo>
                <a:close/>
                <a:moveTo>
                  <a:pt x="3622" y="2531"/>
                </a:moveTo>
                <a:lnTo>
                  <a:pt x="3639" y="2606"/>
                </a:lnTo>
                <a:lnTo>
                  <a:pt x="3791" y="2570"/>
                </a:lnTo>
                <a:lnTo>
                  <a:pt x="3773" y="2496"/>
                </a:lnTo>
                <a:lnTo>
                  <a:pt x="3622" y="2531"/>
                </a:lnTo>
                <a:close/>
                <a:moveTo>
                  <a:pt x="3739" y="3028"/>
                </a:moveTo>
                <a:lnTo>
                  <a:pt x="3776" y="3184"/>
                </a:lnTo>
                <a:lnTo>
                  <a:pt x="3928" y="3148"/>
                </a:lnTo>
                <a:lnTo>
                  <a:pt x="3890" y="2991"/>
                </a:lnTo>
                <a:lnTo>
                  <a:pt x="3739" y="3028"/>
                </a:lnTo>
                <a:close/>
                <a:moveTo>
                  <a:pt x="3193" y="2418"/>
                </a:moveTo>
                <a:lnTo>
                  <a:pt x="3418" y="3369"/>
                </a:lnTo>
                <a:lnTo>
                  <a:pt x="3687" y="3306"/>
                </a:lnTo>
                <a:lnTo>
                  <a:pt x="3461" y="2354"/>
                </a:lnTo>
                <a:lnTo>
                  <a:pt x="3193" y="2418"/>
                </a:lnTo>
                <a:close/>
                <a:moveTo>
                  <a:pt x="3276" y="2531"/>
                </a:moveTo>
                <a:lnTo>
                  <a:pt x="3426" y="2496"/>
                </a:lnTo>
                <a:lnTo>
                  <a:pt x="3444" y="2570"/>
                </a:lnTo>
                <a:lnTo>
                  <a:pt x="3292" y="2606"/>
                </a:lnTo>
                <a:lnTo>
                  <a:pt x="3276" y="2531"/>
                </a:lnTo>
                <a:close/>
                <a:moveTo>
                  <a:pt x="3393" y="3028"/>
                </a:moveTo>
                <a:lnTo>
                  <a:pt x="3429" y="3184"/>
                </a:lnTo>
                <a:lnTo>
                  <a:pt x="3581" y="3148"/>
                </a:lnTo>
                <a:lnTo>
                  <a:pt x="3544" y="2991"/>
                </a:lnTo>
                <a:lnTo>
                  <a:pt x="3393" y="3028"/>
                </a:lnTo>
                <a:close/>
                <a:moveTo>
                  <a:pt x="2841" y="2418"/>
                </a:moveTo>
                <a:lnTo>
                  <a:pt x="3109" y="2354"/>
                </a:lnTo>
                <a:lnTo>
                  <a:pt x="3335" y="3306"/>
                </a:lnTo>
                <a:lnTo>
                  <a:pt x="3067" y="3369"/>
                </a:lnTo>
                <a:lnTo>
                  <a:pt x="2841" y="2418"/>
                </a:lnTo>
                <a:close/>
                <a:moveTo>
                  <a:pt x="2923" y="2531"/>
                </a:moveTo>
                <a:lnTo>
                  <a:pt x="2941" y="2606"/>
                </a:lnTo>
                <a:lnTo>
                  <a:pt x="3092" y="2570"/>
                </a:lnTo>
                <a:lnTo>
                  <a:pt x="3075" y="2496"/>
                </a:lnTo>
                <a:lnTo>
                  <a:pt x="2923" y="2531"/>
                </a:lnTo>
                <a:close/>
                <a:moveTo>
                  <a:pt x="3041" y="3028"/>
                </a:moveTo>
                <a:lnTo>
                  <a:pt x="3192" y="2991"/>
                </a:lnTo>
                <a:lnTo>
                  <a:pt x="3229" y="3148"/>
                </a:lnTo>
                <a:lnTo>
                  <a:pt x="3078" y="3184"/>
                </a:lnTo>
                <a:lnTo>
                  <a:pt x="3041" y="3028"/>
                </a:lnTo>
                <a:close/>
                <a:moveTo>
                  <a:pt x="2553" y="2372"/>
                </a:moveTo>
                <a:lnTo>
                  <a:pt x="2828" y="2372"/>
                </a:lnTo>
                <a:lnTo>
                  <a:pt x="2828" y="3352"/>
                </a:lnTo>
                <a:lnTo>
                  <a:pt x="2553" y="3352"/>
                </a:lnTo>
                <a:lnTo>
                  <a:pt x="2553" y="2372"/>
                </a:lnTo>
                <a:close/>
                <a:moveTo>
                  <a:pt x="2606" y="2503"/>
                </a:moveTo>
                <a:lnTo>
                  <a:pt x="2606" y="2579"/>
                </a:lnTo>
                <a:lnTo>
                  <a:pt x="2762" y="2579"/>
                </a:lnTo>
                <a:lnTo>
                  <a:pt x="2762" y="2503"/>
                </a:lnTo>
                <a:lnTo>
                  <a:pt x="2606" y="2503"/>
                </a:lnTo>
                <a:close/>
                <a:moveTo>
                  <a:pt x="2606" y="3012"/>
                </a:moveTo>
                <a:lnTo>
                  <a:pt x="2606" y="3173"/>
                </a:lnTo>
                <a:lnTo>
                  <a:pt x="2762" y="3173"/>
                </a:lnTo>
                <a:lnTo>
                  <a:pt x="2762" y="3012"/>
                </a:lnTo>
                <a:lnTo>
                  <a:pt x="2606" y="3012"/>
                </a:lnTo>
                <a:close/>
                <a:moveTo>
                  <a:pt x="5555" y="151"/>
                </a:moveTo>
                <a:lnTo>
                  <a:pt x="5555" y="374"/>
                </a:lnTo>
                <a:lnTo>
                  <a:pt x="5555" y="4849"/>
                </a:lnTo>
                <a:lnTo>
                  <a:pt x="5871" y="4849"/>
                </a:lnTo>
                <a:lnTo>
                  <a:pt x="5871" y="5585"/>
                </a:lnTo>
                <a:lnTo>
                  <a:pt x="0" y="5585"/>
                </a:lnTo>
                <a:lnTo>
                  <a:pt x="0" y="4849"/>
                </a:lnTo>
                <a:lnTo>
                  <a:pt x="326" y="4849"/>
                </a:lnTo>
                <a:lnTo>
                  <a:pt x="326" y="374"/>
                </a:lnTo>
                <a:lnTo>
                  <a:pt x="326" y="151"/>
                </a:lnTo>
                <a:lnTo>
                  <a:pt x="326" y="0"/>
                </a:lnTo>
                <a:lnTo>
                  <a:pt x="5555" y="0"/>
                </a:lnTo>
                <a:lnTo>
                  <a:pt x="5555" y="151"/>
                </a:lnTo>
                <a:close/>
                <a:moveTo>
                  <a:pt x="2409" y="2135"/>
                </a:moveTo>
                <a:lnTo>
                  <a:pt x="2409" y="3385"/>
                </a:lnTo>
                <a:lnTo>
                  <a:pt x="5107" y="3385"/>
                </a:lnTo>
                <a:lnTo>
                  <a:pt x="5107" y="2135"/>
                </a:lnTo>
                <a:lnTo>
                  <a:pt x="2409" y="2135"/>
                </a:lnTo>
                <a:close/>
                <a:moveTo>
                  <a:pt x="2409" y="3609"/>
                </a:moveTo>
                <a:lnTo>
                  <a:pt x="2409" y="4849"/>
                </a:lnTo>
                <a:lnTo>
                  <a:pt x="5107" y="4849"/>
                </a:lnTo>
                <a:lnTo>
                  <a:pt x="5107" y="3609"/>
                </a:lnTo>
                <a:lnTo>
                  <a:pt x="2409" y="3609"/>
                </a:lnTo>
                <a:close/>
              </a:path>
            </a:pathLst>
          </a:custGeom>
          <a:solidFill>
            <a:srgbClr val="073360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îślïḓê">
            <a:extLst>
              <a:ext uri="{FF2B5EF4-FFF2-40B4-BE49-F238E27FC236}">
                <a16:creationId xmlns:a16="http://schemas.microsoft.com/office/drawing/2014/main" id="{231DC769-458E-4C16-A0D6-454666111807}"/>
              </a:ext>
            </a:extLst>
          </p:cNvPr>
          <p:cNvSpPr/>
          <p:nvPr/>
        </p:nvSpPr>
        <p:spPr>
          <a:xfrm>
            <a:off x="1031312" y="4470537"/>
            <a:ext cx="2384899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îślïḓê">
            <a:extLst>
              <a:ext uri="{FF2B5EF4-FFF2-40B4-BE49-F238E27FC236}">
                <a16:creationId xmlns:a16="http://schemas.microsoft.com/office/drawing/2014/main" id="{AAD40965-2393-4311-991A-77762BB7FC73}"/>
              </a:ext>
            </a:extLst>
          </p:cNvPr>
          <p:cNvSpPr/>
          <p:nvPr/>
        </p:nvSpPr>
        <p:spPr>
          <a:xfrm>
            <a:off x="3636368" y="4479814"/>
            <a:ext cx="2384899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îślïḓê">
            <a:extLst>
              <a:ext uri="{FF2B5EF4-FFF2-40B4-BE49-F238E27FC236}">
                <a16:creationId xmlns:a16="http://schemas.microsoft.com/office/drawing/2014/main" id="{D95B3DD5-7842-4EED-BA07-3A9EA2C2D044}"/>
              </a:ext>
            </a:extLst>
          </p:cNvPr>
          <p:cNvSpPr/>
          <p:nvPr/>
        </p:nvSpPr>
        <p:spPr>
          <a:xfrm>
            <a:off x="6190511" y="4479814"/>
            <a:ext cx="2384899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îślïḓê">
            <a:extLst>
              <a:ext uri="{FF2B5EF4-FFF2-40B4-BE49-F238E27FC236}">
                <a16:creationId xmlns:a16="http://schemas.microsoft.com/office/drawing/2014/main" id="{0CCD0291-2714-4295-AB7E-D255F45E582A}"/>
              </a:ext>
            </a:extLst>
          </p:cNvPr>
          <p:cNvSpPr/>
          <p:nvPr/>
        </p:nvSpPr>
        <p:spPr>
          <a:xfrm>
            <a:off x="8744654" y="4479814"/>
            <a:ext cx="2384899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íṩḻíḓé">
            <a:extLst>
              <a:ext uri="{FF2B5EF4-FFF2-40B4-BE49-F238E27FC236}">
                <a16:creationId xmlns:a16="http://schemas.microsoft.com/office/drawing/2014/main" id="{855E1553-8883-4052-94ED-3961F1877D5C}"/>
              </a:ext>
            </a:extLst>
          </p:cNvPr>
          <p:cNvSpPr/>
          <p:nvPr/>
        </p:nvSpPr>
        <p:spPr>
          <a:xfrm>
            <a:off x="1280708" y="4955835"/>
            <a:ext cx="188610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íṩḻíḓé">
            <a:extLst>
              <a:ext uri="{FF2B5EF4-FFF2-40B4-BE49-F238E27FC236}">
                <a16:creationId xmlns:a16="http://schemas.microsoft.com/office/drawing/2014/main" id="{4A17E1F8-589C-4AC7-A774-E10463897EB4}"/>
              </a:ext>
            </a:extLst>
          </p:cNvPr>
          <p:cNvSpPr/>
          <p:nvPr/>
        </p:nvSpPr>
        <p:spPr>
          <a:xfrm>
            <a:off x="3885764" y="4955835"/>
            <a:ext cx="188610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íṩḻíḓé">
            <a:extLst>
              <a:ext uri="{FF2B5EF4-FFF2-40B4-BE49-F238E27FC236}">
                <a16:creationId xmlns:a16="http://schemas.microsoft.com/office/drawing/2014/main" id="{D3DB92E2-0969-471D-A7DA-9EB3E3AE328D}"/>
              </a:ext>
            </a:extLst>
          </p:cNvPr>
          <p:cNvSpPr/>
          <p:nvPr/>
        </p:nvSpPr>
        <p:spPr>
          <a:xfrm>
            <a:off x="6475407" y="4955835"/>
            <a:ext cx="188610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íṩḻíḓé">
            <a:extLst>
              <a:ext uri="{FF2B5EF4-FFF2-40B4-BE49-F238E27FC236}">
                <a16:creationId xmlns:a16="http://schemas.microsoft.com/office/drawing/2014/main" id="{1CB8CA28-4D0D-4C83-B26D-11A99C9879A3}"/>
              </a:ext>
            </a:extLst>
          </p:cNvPr>
          <p:cNvSpPr/>
          <p:nvPr/>
        </p:nvSpPr>
        <p:spPr>
          <a:xfrm>
            <a:off x="8994050" y="4955835"/>
            <a:ext cx="1886107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43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ïsḻïḑé">
            <a:extLst>
              <a:ext uri="{FF2B5EF4-FFF2-40B4-BE49-F238E27FC236}">
                <a16:creationId xmlns:a16="http://schemas.microsoft.com/office/drawing/2014/main" id="{BA269ED7-8D9F-405E-BD65-596F15A92530}"/>
              </a:ext>
            </a:extLst>
          </p:cNvPr>
          <p:cNvSpPr/>
          <p:nvPr/>
        </p:nvSpPr>
        <p:spPr>
          <a:xfrm>
            <a:off x="4708795" y="2110607"/>
            <a:ext cx="5801019" cy="10053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ïšḷïḑé">
            <a:extLst>
              <a:ext uri="{FF2B5EF4-FFF2-40B4-BE49-F238E27FC236}">
                <a16:creationId xmlns:a16="http://schemas.microsoft.com/office/drawing/2014/main" id="{D980A742-60F3-4BF9-B847-252336C2540E}"/>
              </a:ext>
            </a:extLst>
          </p:cNvPr>
          <p:cNvSpPr/>
          <p:nvPr/>
        </p:nvSpPr>
        <p:spPr>
          <a:xfrm>
            <a:off x="4708795" y="3391683"/>
            <a:ext cx="5801019" cy="10053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ṥ1iḍé">
            <a:extLst>
              <a:ext uri="{FF2B5EF4-FFF2-40B4-BE49-F238E27FC236}">
                <a16:creationId xmlns:a16="http://schemas.microsoft.com/office/drawing/2014/main" id="{EACD6330-DC8A-47A6-9D76-2561A662B8E1}"/>
              </a:ext>
            </a:extLst>
          </p:cNvPr>
          <p:cNvSpPr/>
          <p:nvPr/>
        </p:nvSpPr>
        <p:spPr>
          <a:xfrm>
            <a:off x="4708795" y="2110607"/>
            <a:ext cx="36446" cy="1005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íṥ1íďe">
            <a:extLst>
              <a:ext uri="{FF2B5EF4-FFF2-40B4-BE49-F238E27FC236}">
                <a16:creationId xmlns:a16="http://schemas.microsoft.com/office/drawing/2014/main" id="{B1A0F29B-B2A9-47A0-8034-F3A04234C78D}"/>
              </a:ext>
            </a:extLst>
          </p:cNvPr>
          <p:cNvSpPr/>
          <p:nvPr/>
        </p:nvSpPr>
        <p:spPr>
          <a:xfrm>
            <a:off x="4708795" y="3391116"/>
            <a:ext cx="36446" cy="100590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iŝḻíďè">
            <a:extLst>
              <a:ext uri="{FF2B5EF4-FFF2-40B4-BE49-F238E27FC236}">
                <a16:creationId xmlns:a16="http://schemas.microsoft.com/office/drawing/2014/main" id="{C6BCC967-2237-42BB-BD9C-BDCBE7AA9E5F}"/>
              </a:ext>
            </a:extLst>
          </p:cNvPr>
          <p:cNvSpPr/>
          <p:nvPr/>
        </p:nvSpPr>
        <p:spPr>
          <a:xfrm>
            <a:off x="2014549" y="2110607"/>
            <a:ext cx="2177377" cy="167112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1" name="ïṥliḑê">
            <a:extLst>
              <a:ext uri="{FF2B5EF4-FFF2-40B4-BE49-F238E27FC236}">
                <a16:creationId xmlns:a16="http://schemas.microsoft.com/office/drawing/2014/main" id="{39F57DE7-961A-4142-8A23-045236F4C509}"/>
              </a:ext>
            </a:extLst>
          </p:cNvPr>
          <p:cNvSpPr/>
          <p:nvPr/>
        </p:nvSpPr>
        <p:spPr>
          <a:xfrm>
            <a:off x="2014548" y="3985778"/>
            <a:ext cx="2177377" cy="167112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8" name="í$ļïḋê">
            <a:extLst>
              <a:ext uri="{FF2B5EF4-FFF2-40B4-BE49-F238E27FC236}">
                <a16:creationId xmlns:a16="http://schemas.microsoft.com/office/drawing/2014/main" id="{0FB47690-BC5B-431A-ACB6-02AA90984923}"/>
              </a:ext>
            </a:extLst>
          </p:cNvPr>
          <p:cNvSpPr/>
          <p:nvPr/>
        </p:nvSpPr>
        <p:spPr>
          <a:xfrm>
            <a:off x="4947880" y="2227627"/>
            <a:ext cx="771293" cy="771293"/>
          </a:xfrm>
          <a:prstGeom prst="ellipse">
            <a:avLst/>
          </a:prstGeom>
          <a:solidFill>
            <a:srgbClr val="073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ïSļïďe">
            <a:extLst>
              <a:ext uri="{FF2B5EF4-FFF2-40B4-BE49-F238E27FC236}">
                <a16:creationId xmlns:a16="http://schemas.microsoft.com/office/drawing/2014/main" id="{40152F5E-2676-4706-A397-3C835881AFAA}"/>
              </a:ext>
            </a:extLst>
          </p:cNvPr>
          <p:cNvSpPr/>
          <p:nvPr/>
        </p:nvSpPr>
        <p:spPr>
          <a:xfrm>
            <a:off x="5152133" y="2460834"/>
            <a:ext cx="362786" cy="304878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iŝ1ïdé">
            <a:extLst>
              <a:ext uri="{FF2B5EF4-FFF2-40B4-BE49-F238E27FC236}">
                <a16:creationId xmlns:a16="http://schemas.microsoft.com/office/drawing/2014/main" id="{94685205-F8D4-4201-832E-262EF6397B45}"/>
              </a:ext>
            </a:extLst>
          </p:cNvPr>
          <p:cNvSpPr/>
          <p:nvPr/>
        </p:nvSpPr>
        <p:spPr>
          <a:xfrm>
            <a:off x="4947880" y="3504866"/>
            <a:ext cx="771293" cy="771293"/>
          </a:xfrm>
          <a:prstGeom prst="ellipse">
            <a:avLst/>
          </a:prstGeom>
          <a:solidFill>
            <a:srgbClr val="073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îṧlîde">
            <a:extLst>
              <a:ext uri="{FF2B5EF4-FFF2-40B4-BE49-F238E27FC236}">
                <a16:creationId xmlns:a16="http://schemas.microsoft.com/office/drawing/2014/main" id="{87F8782F-2798-48F2-A4F3-D241B16CB353}"/>
              </a:ext>
            </a:extLst>
          </p:cNvPr>
          <p:cNvSpPr/>
          <p:nvPr/>
        </p:nvSpPr>
        <p:spPr>
          <a:xfrm>
            <a:off x="5152132" y="3709712"/>
            <a:ext cx="362788" cy="361600"/>
          </a:xfrm>
          <a:custGeom>
            <a:avLst/>
            <a:gdLst>
              <a:gd name="connsiteX0" fmla="*/ 216695 w 338138"/>
              <a:gd name="connsiteY0" fmla="*/ 222250 h 337031"/>
              <a:gd name="connsiteX1" fmla="*/ 201613 w 338138"/>
              <a:gd name="connsiteY1" fmla="*/ 236538 h 337031"/>
              <a:gd name="connsiteX2" fmla="*/ 216695 w 338138"/>
              <a:gd name="connsiteY2" fmla="*/ 250826 h 337031"/>
              <a:gd name="connsiteX3" fmla="*/ 231777 w 338138"/>
              <a:gd name="connsiteY3" fmla="*/ 236538 h 337031"/>
              <a:gd name="connsiteX4" fmla="*/ 216695 w 338138"/>
              <a:gd name="connsiteY4" fmla="*/ 222250 h 337031"/>
              <a:gd name="connsiteX5" fmla="*/ 122238 w 338138"/>
              <a:gd name="connsiteY5" fmla="*/ 222250 h 337031"/>
              <a:gd name="connsiteX6" fmla="*/ 107950 w 338138"/>
              <a:gd name="connsiteY6" fmla="*/ 236538 h 337031"/>
              <a:gd name="connsiteX7" fmla="*/ 122238 w 338138"/>
              <a:gd name="connsiteY7" fmla="*/ 250826 h 337031"/>
              <a:gd name="connsiteX8" fmla="*/ 136526 w 338138"/>
              <a:gd name="connsiteY8" fmla="*/ 236538 h 337031"/>
              <a:gd name="connsiteX9" fmla="*/ 122238 w 338138"/>
              <a:gd name="connsiteY9" fmla="*/ 222250 h 337031"/>
              <a:gd name="connsiteX10" fmla="*/ 50065 w 338138"/>
              <a:gd name="connsiteY10" fmla="*/ 174625 h 337031"/>
              <a:gd name="connsiteX11" fmla="*/ 289661 w 338138"/>
              <a:gd name="connsiteY11" fmla="*/ 174625 h 337031"/>
              <a:gd name="connsiteX12" fmla="*/ 277813 w 338138"/>
              <a:gd name="connsiteY12" fmla="*/ 255727 h 337031"/>
              <a:gd name="connsiteX13" fmla="*/ 329155 w 338138"/>
              <a:gd name="connsiteY13" fmla="*/ 319825 h 337031"/>
              <a:gd name="connsiteX14" fmla="*/ 318624 w 338138"/>
              <a:gd name="connsiteY14" fmla="*/ 336830 h 337031"/>
              <a:gd name="connsiteX15" fmla="*/ 302826 w 338138"/>
              <a:gd name="connsiteY15" fmla="*/ 326365 h 337031"/>
              <a:gd name="connsiteX16" fmla="*/ 260699 w 338138"/>
              <a:gd name="connsiteY16" fmla="*/ 277965 h 337031"/>
              <a:gd name="connsiteX17" fmla="*/ 169863 w 338138"/>
              <a:gd name="connsiteY17" fmla="*/ 291046 h 337031"/>
              <a:gd name="connsiteX18" fmla="*/ 79027 w 338138"/>
              <a:gd name="connsiteY18" fmla="*/ 277965 h 337031"/>
              <a:gd name="connsiteX19" fmla="*/ 36900 w 338138"/>
              <a:gd name="connsiteY19" fmla="*/ 326365 h 337031"/>
              <a:gd name="connsiteX20" fmla="*/ 23736 w 338138"/>
              <a:gd name="connsiteY20" fmla="*/ 336830 h 337031"/>
              <a:gd name="connsiteX21" fmla="*/ 10571 w 338138"/>
              <a:gd name="connsiteY21" fmla="*/ 319825 h 337031"/>
              <a:gd name="connsiteX22" fmla="*/ 61913 w 338138"/>
              <a:gd name="connsiteY22" fmla="*/ 255727 h 337031"/>
              <a:gd name="connsiteX23" fmla="*/ 50065 w 338138"/>
              <a:gd name="connsiteY23" fmla="*/ 174625 h 337031"/>
              <a:gd name="connsiteX24" fmla="*/ 14530 w 338138"/>
              <a:gd name="connsiteY24" fmla="*/ 0 h 337031"/>
              <a:gd name="connsiteX25" fmla="*/ 323609 w 338138"/>
              <a:gd name="connsiteY25" fmla="*/ 0 h 337031"/>
              <a:gd name="connsiteX26" fmla="*/ 338138 w 338138"/>
              <a:gd name="connsiteY26" fmla="*/ 14473 h 337031"/>
              <a:gd name="connsiteX27" fmla="*/ 323609 w 338138"/>
              <a:gd name="connsiteY27" fmla="*/ 27631 h 337031"/>
              <a:gd name="connsiteX28" fmla="*/ 183599 w 338138"/>
              <a:gd name="connsiteY28" fmla="*/ 27631 h 337031"/>
              <a:gd name="connsiteX29" fmla="*/ 183599 w 338138"/>
              <a:gd name="connsiteY29" fmla="*/ 52631 h 337031"/>
              <a:gd name="connsiteX30" fmla="*/ 265491 w 338138"/>
              <a:gd name="connsiteY30" fmla="*/ 65788 h 337031"/>
              <a:gd name="connsiteX31" fmla="*/ 274737 w 338138"/>
              <a:gd name="connsiteY31" fmla="*/ 76314 h 337031"/>
              <a:gd name="connsiteX32" fmla="*/ 287946 w 338138"/>
              <a:gd name="connsiteY32" fmla="*/ 146050 h 337031"/>
              <a:gd name="connsiteX33" fmla="*/ 50193 w 338138"/>
              <a:gd name="connsiteY33" fmla="*/ 146050 h 337031"/>
              <a:gd name="connsiteX34" fmla="*/ 63401 w 338138"/>
              <a:gd name="connsiteY34" fmla="*/ 76314 h 337031"/>
              <a:gd name="connsiteX35" fmla="*/ 72647 w 338138"/>
              <a:gd name="connsiteY35" fmla="*/ 65788 h 337031"/>
              <a:gd name="connsiteX36" fmla="*/ 154540 w 338138"/>
              <a:gd name="connsiteY36" fmla="*/ 52631 h 337031"/>
              <a:gd name="connsiteX37" fmla="*/ 154540 w 338138"/>
              <a:gd name="connsiteY37" fmla="*/ 27631 h 337031"/>
              <a:gd name="connsiteX38" fmla="*/ 14530 w 338138"/>
              <a:gd name="connsiteY38" fmla="*/ 27631 h 337031"/>
              <a:gd name="connsiteX39" fmla="*/ 0 w 338138"/>
              <a:gd name="connsiteY39" fmla="*/ 14473 h 337031"/>
              <a:gd name="connsiteX40" fmla="*/ 14530 w 338138"/>
              <a:gd name="connsiteY40" fmla="*/ 0 h 33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8138" h="337031">
                <a:moveTo>
                  <a:pt x="216695" y="222250"/>
                </a:moveTo>
                <a:cubicBezTo>
                  <a:pt x="208365" y="222250"/>
                  <a:pt x="201613" y="228647"/>
                  <a:pt x="201613" y="236538"/>
                </a:cubicBezTo>
                <a:cubicBezTo>
                  <a:pt x="201613" y="244429"/>
                  <a:pt x="208365" y="250826"/>
                  <a:pt x="216695" y="250826"/>
                </a:cubicBezTo>
                <a:cubicBezTo>
                  <a:pt x="225025" y="250826"/>
                  <a:pt x="231777" y="244429"/>
                  <a:pt x="231777" y="236538"/>
                </a:cubicBezTo>
                <a:cubicBezTo>
                  <a:pt x="231777" y="228647"/>
                  <a:pt x="225025" y="222250"/>
                  <a:pt x="216695" y="222250"/>
                </a:cubicBezTo>
                <a:close/>
                <a:moveTo>
                  <a:pt x="122238" y="222250"/>
                </a:moveTo>
                <a:cubicBezTo>
                  <a:pt x="114347" y="222250"/>
                  <a:pt x="107950" y="228647"/>
                  <a:pt x="107950" y="236538"/>
                </a:cubicBezTo>
                <a:cubicBezTo>
                  <a:pt x="107950" y="244429"/>
                  <a:pt x="114347" y="250826"/>
                  <a:pt x="122238" y="250826"/>
                </a:cubicBezTo>
                <a:cubicBezTo>
                  <a:pt x="130129" y="250826"/>
                  <a:pt x="136526" y="244429"/>
                  <a:pt x="136526" y="236538"/>
                </a:cubicBezTo>
                <a:cubicBezTo>
                  <a:pt x="136526" y="228647"/>
                  <a:pt x="130129" y="222250"/>
                  <a:pt x="122238" y="222250"/>
                </a:cubicBezTo>
                <a:close/>
                <a:moveTo>
                  <a:pt x="50065" y="174625"/>
                </a:moveTo>
                <a:cubicBezTo>
                  <a:pt x="50065" y="174625"/>
                  <a:pt x="50065" y="174625"/>
                  <a:pt x="289661" y="174625"/>
                </a:cubicBezTo>
                <a:cubicBezTo>
                  <a:pt x="289661" y="202095"/>
                  <a:pt x="285712" y="229565"/>
                  <a:pt x="277813" y="255727"/>
                </a:cubicBezTo>
                <a:cubicBezTo>
                  <a:pt x="293611" y="264884"/>
                  <a:pt x="322573" y="285814"/>
                  <a:pt x="329155" y="319825"/>
                </a:cubicBezTo>
                <a:cubicBezTo>
                  <a:pt x="331788" y="327673"/>
                  <a:pt x="326522" y="334214"/>
                  <a:pt x="318624" y="336830"/>
                </a:cubicBezTo>
                <a:cubicBezTo>
                  <a:pt x="310725" y="338138"/>
                  <a:pt x="304143" y="332906"/>
                  <a:pt x="302826" y="326365"/>
                </a:cubicBezTo>
                <a:cubicBezTo>
                  <a:pt x="296244" y="298895"/>
                  <a:pt x="269914" y="283198"/>
                  <a:pt x="260699" y="277965"/>
                </a:cubicBezTo>
                <a:cubicBezTo>
                  <a:pt x="230421" y="287122"/>
                  <a:pt x="200142" y="291046"/>
                  <a:pt x="169863" y="291046"/>
                </a:cubicBezTo>
                <a:cubicBezTo>
                  <a:pt x="139585" y="291046"/>
                  <a:pt x="109306" y="287122"/>
                  <a:pt x="79027" y="277965"/>
                </a:cubicBezTo>
                <a:cubicBezTo>
                  <a:pt x="69812" y="283198"/>
                  <a:pt x="43483" y="298895"/>
                  <a:pt x="36900" y="326365"/>
                </a:cubicBezTo>
                <a:cubicBezTo>
                  <a:pt x="35584" y="332906"/>
                  <a:pt x="30318" y="336830"/>
                  <a:pt x="23736" y="336830"/>
                </a:cubicBezTo>
                <a:cubicBezTo>
                  <a:pt x="22419" y="336830"/>
                  <a:pt x="7938" y="335522"/>
                  <a:pt x="10571" y="319825"/>
                </a:cubicBezTo>
                <a:cubicBezTo>
                  <a:pt x="15837" y="285814"/>
                  <a:pt x="46116" y="264884"/>
                  <a:pt x="61913" y="255727"/>
                </a:cubicBezTo>
                <a:cubicBezTo>
                  <a:pt x="54014" y="229565"/>
                  <a:pt x="51382" y="202095"/>
                  <a:pt x="50065" y="174625"/>
                </a:cubicBezTo>
                <a:close/>
                <a:moveTo>
                  <a:pt x="14530" y="0"/>
                </a:moveTo>
                <a:cubicBezTo>
                  <a:pt x="14530" y="0"/>
                  <a:pt x="14530" y="0"/>
                  <a:pt x="323609" y="0"/>
                </a:cubicBezTo>
                <a:cubicBezTo>
                  <a:pt x="331534" y="0"/>
                  <a:pt x="338138" y="6579"/>
                  <a:pt x="338138" y="14473"/>
                </a:cubicBezTo>
                <a:cubicBezTo>
                  <a:pt x="338138" y="22368"/>
                  <a:pt x="331534" y="27631"/>
                  <a:pt x="323609" y="27631"/>
                </a:cubicBezTo>
                <a:cubicBezTo>
                  <a:pt x="323609" y="27631"/>
                  <a:pt x="323609" y="27631"/>
                  <a:pt x="183599" y="27631"/>
                </a:cubicBezTo>
                <a:cubicBezTo>
                  <a:pt x="183599" y="27631"/>
                  <a:pt x="183599" y="27631"/>
                  <a:pt x="183599" y="52631"/>
                </a:cubicBezTo>
                <a:cubicBezTo>
                  <a:pt x="210016" y="53946"/>
                  <a:pt x="237754" y="57894"/>
                  <a:pt x="265491" y="65788"/>
                </a:cubicBezTo>
                <a:cubicBezTo>
                  <a:pt x="269454" y="68420"/>
                  <a:pt x="273417" y="71051"/>
                  <a:pt x="274737" y="76314"/>
                </a:cubicBezTo>
                <a:cubicBezTo>
                  <a:pt x="281342" y="98682"/>
                  <a:pt x="285304" y="122366"/>
                  <a:pt x="287946" y="146050"/>
                </a:cubicBezTo>
                <a:cubicBezTo>
                  <a:pt x="287946" y="146050"/>
                  <a:pt x="287946" y="146050"/>
                  <a:pt x="50193" y="146050"/>
                </a:cubicBezTo>
                <a:cubicBezTo>
                  <a:pt x="52834" y="122366"/>
                  <a:pt x="56797" y="98682"/>
                  <a:pt x="63401" y="76314"/>
                </a:cubicBezTo>
                <a:cubicBezTo>
                  <a:pt x="64722" y="71051"/>
                  <a:pt x="68685" y="68420"/>
                  <a:pt x="72647" y="65788"/>
                </a:cubicBezTo>
                <a:cubicBezTo>
                  <a:pt x="100385" y="57894"/>
                  <a:pt x="128123" y="53946"/>
                  <a:pt x="154540" y="52631"/>
                </a:cubicBezTo>
                <a:cubicBezTo>
                  <a:pt x="154540" y="52631"/>
                  <a:pt x="154540" y="52631"/>
                  <a:pt x="154540" y="27631"/>
                </a:cubicBezTo>
                <a:cubicBezTo>
                  <a:pt x="154540" y="27631"/>
                  <a:pt x="154540" y="27631"/>
                  <a:pt x="14530" y="27631"/>
                </a:cubicBezTo>
                <a:cubicBezTo>
                  <a:pt x="6605" y="27631"/>
                  <a:pt x="0" y="22368"/>
                  <a:pt x="0" y="14473"/>
                </a:cubicBezTo>
                <a:cubicBezTo>
                  <a:pt x="0" y="6579"/>
                  <a:pt x="6605" y="0"/>
                  <a:pt x="14530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snowflake_62685">
            <a:extLst>
              <a:ext uri="{FF2B5EF4-FFF2-40B4-BE49-F238E27FC236}">
                <a16:creationId xmlns:a16="http://schemas.microsoft.com/office/drawing/2014/main" id="{6846CF6C-F098-4B03-BBFA-D9B9383A6771}"/>
              </a:ext>
            </a:extLst>
          </p:cNvPr>
          <p:cNvSpPr>
            <a:spLocks noChangeAspect="1"/>
          </p:cNvSpPr>
          <p:nvPr/>
        </p:nvSpPr>
        <p:spPr bwMode="auto">
          <a:xfrm>
            <a:off x="546405" y="42506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70B65E2-B9E4-4348-8B6C-B287BEC29F3D}"/>
              </a:ext>
            </a:extLst>
          </p:cNvPr>
          <p:cNvSpPr txBox="1"/>
          <p:nvPr/>
        </p:nvSpPr>
        <p:spPr>
          <a:xfrm>
            <a:off x="1251245" y="425069"/>
            <a:ext cx="23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9" name="ïšḷïḑé">
            <a:extLst>
              <a:ext uri="{FF2B5EF4-FFF2-40B4-BE49-F238E27FC236}">
                <a16:creationId xmlns:a16="http://schemas.microsoft.com/office/drawing/2014/main" id="{5299FEF3-A5F9-4ABD-B1F6-8E5151B7DD49}"/>
              </a:ext>
            </a:extLst>
          </p:cNvPr>
          <p:cNvSpPr/>
          <p:nvPr/>
        </p:nvSpPr>
        <p:spPr>
          <a:xfrm>
            <a:off x="4708795" y="4655651"/>
            <a:ext cx="5801019" cy="10053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íṥ1íďe">
            <a:extLst>
              <a:ext uri="{FF2B5EF4-FFF2-40B4-BE49-F238E27FC236}">
                <a16:creationId xmlns:a16="http://schemas.microsoft.com/office/drawing/2014/main" id="{8EB70D53-A5B8-4F8C-A35D-6E47F29BF826}"/>
              </a:ext>
            </a:extLst>
          </p:cNvPr>
          <p:cNvSpPr/>
          <p:nvPr/>
        </p:nvSpPr>
        <p:spPr>
          <a:xfrm>
            <a:off x="4708795" y="4655084"/>
            <a:ext cx="36446" cy="100590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iŝ1ïdé">
            <a:extLst>
              <a:ext uri="{FF2B5EF4-FFF2-40B4-BE49-F238E27FC236}">
                <a16:creationId xmlns:a16="http://schemas.microsoft.com/office/drawing/2014/main" id="{974A2BF9-A4AD-438B-A26A-D4D452C1DE1A}"/>
              </a:ext>
            </a:extLst>
          </p:cNvPr>
          <p:cNvSpPr/>
          <p:nvPr/>
        </p:nvSpPr>
        <p:spPr>
          <a:xfrm>
            <a:off x="4947880" y="4768834"/>
            <a:ext cx="771293" cy="771293"/>
          </a:xfrm>
          <a:prstGeom prst="ellipse">
            <a:avLst/>
          </a:prstGeom>
          <a:solidFill>
            <a:srgbClr val="073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îṧlîde">
            <a:extLst>
              <a:ext uri="{FF2B5EF4-FFF2-40B4-BE49-F238E27FC236}">
                <a16:creationId xmlns:a16="http://schemas.microsoft.com/office/drawing/2014/main" id="{0A92681E-553E-4BA6-8701-70E96C257DA3}"/>
              </a:ext>
            </a:extLst>
          </p:cNvPr>
          <p:cNvSpPr/>
          <p:nvPr/>
        </p:nvSpPr>
        <p:spPr>
          <a:xfrm>
            <a:off x="5152132" y="4973680"/>
            <a:ext cx="362788" cy="361600"/>
          </a:xfrm>
          <a:custGeom>
            <a:avLst/>
            <a:gdLst>
              <a:gd name="connsiteX0" fmla="*/ 216695 w 338138"/>
              <a:gd name="connsiteY0" fmla="*/ 222250 h 337031"/>
              <a:gd name="connsiteX1" fmla="*/ 201613 w 338138"/>
              <a:gd name="connsiteY1" fmla="*/ 236538 h 337031"/>
              <a:gd name="connsiteX2" fmla="*/ 216695 w 338138"/>
              <a:gd name="connsiteY2" fmla="*/ 250826 h 337031"/>
              <a:gd name="connsiteX3" fmla="*/ 231777 w 338138"/>
              <a:gd name="connsiteY3" fmla="*/ 236538 h 337031"/>
              <a:gd name="connsiteX4" fmla="*/ 216695 w 338138"/>
              <a:gd name="connsiteY4" fmla="*/ 222250 h 337031"/>
              <a:gd name="connsiteX5" fmla="*/ 122238 w 338138"/>
              <a:gd name="connsiteY5" fmla="*/ 222250 h 337031"/>
              <a:gd name="connsiteX6" fmla="*/ 107950 w 338138"/>
              <a:gd name="connsiteY6" fmla="*/ 236538 h 337031"/>
              <a:gd name="connsiteX7" fmla="*/ 122238 w 338138"/>
              <a:gd name="connsiteY7" fmla="*/ 250826 h 337031"/>
              <a:gd name="connsiteX8" fmla="*/ 136526 w 338138"/>
              <a:gd name="connsiteY8" fmla="*/ 236538 h 337031"/>
              <a:gd name="connsiteX9" fmla="*/ 122238 w 338138"/>
              <a:gd name="connsiteY9" fmla="*/ 222250 h 337031"/>
              <a:gd name="connsiteX10" fmla="*/ 50065 w 338138"/>
              <a:gd name="connsiteY10" fmla="*/ 174625 h 337031"/>
              <a:gd name="connsiteX11" fmla="*/ 289661 w 338138"/>
              <a:gd name="connsiteY11" fmla="*/ 174625 h 337031"/>
              <a:gd name="connsiteX12" fmla="*/ 277813 w 338138"/>
              <a:gd name="connsiteY12" fmla="*/ 255727 h 337031"/>
              <a:gd name="connsiteX13" fmla="*/ 329155 w 338138"/>
              <a:gd name="connsiteY13" fmla="*/ 319825 h 337031"/>
              <a:gd name="connsiteX14" fmla="*/ 318624 w 338138"/>
              <a:gd name="connsiteY14" fmla="*/ 336830 h 337031"/>
              <a:gd name="connsiteX15" fmla="*/ 302826 w 338138"/>
              <a:gd name="connsiteY15" fmla="*/ 326365 h 337031"/>
              <a:gd name="connsiteX16" fmla="*/ 260699 w 338138"/>
              <a:gd name="connsiteY16" fmla="*/ 277965 h 337031"/>
              <a:gd name="connsiteX17" fmla="*/ 169863 w 338138"/>
              <a:gd name="connsiteY17" fmla="*/ 291046 h 337031"/>
              <a:gd name="connsiteX18" fmla="*/ 79027 w 338138"/>
              <a:gd name="connsiteY18" fmla="*/ 277965 h 337031"/>
              <a:gd name="connsiteX19" fmla="*/ 36900 w 338138"/>
              <a:gd name="connsiteY19" fmla="*/ 326365 h 337031"/>
              <a:gd name="connsiteX20" fmla="*/ 23736 w 338138"/>
              <a:gd name="connsiteY20" fmla="*/ 336830 h 337031"/>
              <a:gd name="connsiteX21" fmla="*/ 10571 w 338138"/>
              <a:gd name="connsiteY21" fmla="*/ 319825 h 337031"/>
              <a:gd name="connsiteX22" fmla="*/ 61913 w 338138"/>
              <a:gd name="connsiteY22" fmla="*/ 255727 h 337031"/>
              <a:gd name="connsiteX23" fmla="*/ 50065 w 338138"/>
              <a:gd name="connsiteY23" fmla="*/ 174625 h 337031"/>
              <a:gd name="connsiteX24" fmla="*/ 14530 w 338138"/>
              <a:gd name="connsiteY24" fmla="*/ 0 h 337031"/>
              <a:gd name="connsiteX25" fmla="*/ 323609 w 338138"/>
              <a:gd name="connsiteY25" fmla="*/ 0 h 337031"/>
              <a:gd name="connsiteX26" fmla="*/ 338138 w 338138"/>
              <a:gd name="connsiteY26" fmla="*/ 14473 h 337031"/>
              <a:gd name="connsiteX27" fmla="*/ 323609 w 338138"/>
              <a:gd name="connsiteY27" fmla="*/ 27631 h 337031"/>
              <a:gd name="connsiteX28" fmla="*/ 183599 w 338138"/>
              <a:gd name="connsiteY28" fmla="*/ 27631 h 337031"/>
              <a:gd name="connsiteX29" fmla="*/ 183599 w 338138"/>
              <a:gd name="connsiteY29" fmla="*/ 52631 h 337031"/>
              <a:gd name="connsiteX30" fmla="*/ 265491 w 338138"/>
              <a:gd name="connsiteY30" fmla="*/ 65788 h 337031"/>
              <a:gd name="connsiteX31" fmla="*/ 274737 w 338138"/>
              <a:gd name="connsiteY31" fmla="*/ 76314 h 337031"/>
              <a:gd name="connsiteX32" fmla="*/ 287946 w 338138"/>
              <a:gd name="connsiteY32" fmla="*/ 146050 h 337031"/>
              <a:gd name="connsiteX33" fmla="*/ 50193 w 338138"/>
              <a:gd name="connsiteY33" fmla="*/ 146050 h 337031"/>
              <a:gd name="connsiteX34" fmla="*/ 63401 w 338138"/>
              <a:gd name="connsiteY34" fmla="*/ 76314 h 337031"/>
              <a:gd name="connsiteX35" fmla="*/ 72647 w 338138"/>
              <a:gd name="connsiteY35" fmla="*/ 65788 h 337031"/>
              <a:gd name="connsiteX36" fmla="*/ 154540 w 338138"/>
              <a:gd name="connsiteY36" fmla="*/ 52631 h 337031"/>
              <a:gd name="connsiteX37" fmla="*/ 154540 w 338138"/>
              <a:gd name="connsiteY37" fmla="*/ 27631 h 337031"/>
              <a:gd name="connsiteX38" fmla="*/ 14530 w 338138"/>
              <a:gd name="connsiteY38" fmla="*/ 27631 h 337031"/>
              <a:gd name="connsiteX39" fmla="*/ 0 w 338138"/>
              <a:gd name="connsiteY39" fmla="*/ 14473 h 337031"/>
              <a:gd name="connsiteX40" fmla="*/ 14530 w 338138"/>
              <a:gd name="connsiteY40" fmla="*/ 0 h 33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8138" h="337031">
                <a:moveTo>
                  <a:pt x="216695" y="222250"/>
                </a:moveTo>
                <a:cubicBezTo>
                  <a:pt x="208365" y="222250"/>
                  <a:pt x="201613" y="228647"/>
                  <a:pt x="201613" y="236538"/>
                </a:cubicBezTo>
                <a:cubicBezTo>
                  <a:pt x="201613" y="244429"/>
                  <a:pt x="208365" y="250826"/>
                  <a:pt x="216695" y="250826"/>
                </a:cubicBezTo>
                <a:cubicBezTo>
                  <a:pt x="225025" y="250826"/>
                  <a:pt x="231777" y="244429"/>
                  <a:pt x="231777" y="236538"/>
                </a:cubicBezTo>
                <a:cubicBezTo>
                  <a:pt x="231777" y="228647"/>
                  <a:pt x="225025" y="222250"/>
                  <a:pt x="216695" y="222250"/>
                </a:cubicBezTo>
                <a:close/>
                <a:moveTo>
                  <a:pt x="122238" y="222250"/>
                </a:moveTo>
                <a:cubicBezTo>
                  <a:pt x="114347" y="222250"/>
                  <a:pt x="107950" y="228647"/>
                  <a:pt x="107950" y="236538"/>
                </a:cubicBezTo>
                <a:cubicBezTo>
                  <a:pt x="107950" y="244429"/>
                  <a:pt x="114347" y="250826"/>
                  <a:pt x="122238" y="250826"/>
                </a:cubicBezTo>
                <a:cubicBezTo>
                  <a:pt x="130129" y="250826"/>
                  <a:pt x="136526" y="244429"/>
                  <a:pt x="136526" y="236538"/>
                </a:cubicBezTo>
                <a:cubicBezTo>
                  <a:pt x="136526" y="228647"/>
                  <a:pt x="130129" y="222250"/>
                  <a:pt x="122238" y="222250"/>
                </a:cubicBezTo>
                <a:close/>
                <a:moveTo>
                  <a:pt x="50065" y="174625"/>
                </a:moveTo>
                <a:cubicBezTo>
                  <a:pt x="50065" y="174625"/>
                  <a:pt x="50065" y="174625"/>
                  <a:pt x="289661" y="174625"/>
                </a:cubicBezTo>
                <a:cubicBezTo>
                  <a:pt x="289661" y="202095"/>
                  <a:pt x="285712" y="229565"/>
                  <a:pt x="277813" y="255727"/>
                </a:cubicBezTo>
                <a:cubicBezTo>
                  <a:pt x="293611" y="264884"/>
                  <a:pt x="322573" y="285814"/>
                  <a:pt x="329155" y="319825"/>
                </a:cubicBezTo>
                <a:cubicBezTo>
                  <a:pt x="331788" y="327673"/>
                  <a:pt x="326522" y="334214"/>
                  <a:pt x="318624" y="336830"/>
                </a:cubicBezTo>
                <a:cubicBezTo>
                  <a:pt x="310725" y="338138"/>
                  <a:pt x="304143" y="332906"/>
                  <a:pt x="302826" y="326365"/>
                </a:cubicBezTo>
                <a:cubicBezTo>
                  <a:pt x="296244" y="298895"/>
                  <a:pt x="269914" y="283198"/>
                  <a:pt x="260699" y="277965"/>
                </a:cubicBezTo>
                <a:cubicBezTo>
                  <a:pt x="230421" y="287122"/>
                  <a:pt x="200142" y="291046"/>
                  <a:pt x="169863" y="291046"/>
                </a:cubicBezTo>
                <a:cubicBezTo>
                  <a:pt x="139585" y="291046"/>
                  <a:pt x="109306" y="287122"/>
                  <a:pt x="79027" y="277965"/>
                </a:cubicBezTo>
                <a:cubicBezTo>
                  <a:pt x="69812" y="283198"/>
                  <a:pt x="43483" y="298895"/>
                  <a:pt x="36900" y="326365"/>
                </a:cubicBezTo>
                <a:cubicBezTo>
                  <a:pt x="35584" y="332906"/>
                  <a:pt x="30318" y="336830"/>
                  <a:pt x="23736" y="336830"/>
                </a:cubicBezTo>
                <a:cubicBezTo>
                  <a:pt x="22419" y="336830"/>
                  <a:pt x="7938" y="335522"/>
                  <a:pt x="10571" y="319825"/>
                </a:cubicBezTo>
                <a:cubicBezTo>
                  <a:pt x="15837" y="285814"/>
                  <a:pt x="46116" y="264884"/>
                  <a:pt x="61913" y="255727"/>
                </a:cubicBezTo>
                <a:cubicBezTo>
                  <a:pt x="54014" y="229565"/>
                  <a:pt x="51382" y="202095"/>
                  <a:pt x="50065" y="174625"/>
                </a:cubicBezTo>
                <a:close/>
                <a:moveTo>
                  <a:pt x="14530" y="0"/>
                </a:moveTo>
                <a:cubicBezTo>
                  <a:pt x="14530" y="0"/>
                  <a:pt x="14530" y="0"/>
                  <a:pt x="323609" y="0"/>
                </a:cubicBezTo>
                <a:cubicBezTo>
                  <a:pt x="331534" y="0"/>
                  <a:pt x="338138" y="6579"/>
                  <a:pt x="338138" y="14473"/>
                </a:cubicBezTo>
                <a:cubicBezTo>
                  <a:pt x="338138" y="22368"/>
                  <a:pt x="331534" y="27631"/>
                  <a:pt x="323609" y="27631"/>
                </a:cubicBezTo>
                <a:cubicBezTo>
                  <a:pt x="323609" y="27631"/>
                  <a:pt x="323609" y="27631"/>
                  <a:pt x="183599" y="27631"/>
                </a:cubicBezTo>
                <a:cubicBezTo>
                  <a:pt x="183599" y="27631"/>
                  <a:pt x="183599" y="27631"/>
                  <a:pt x="183599" y="52631"/>
                </a:cubicBezTo>
                <a:cubicBezTo>
                  <a:pt x="210016" y="53946"/>
                  <a:pt x="237754" y="57894"/>
                  <a:pt x="265491" y="65788"/>
                </a:cubicBezTo>
                <a:cubicBezTo>
                  <a:pt x="269454" y="68420"/>
                  <a:pt x="273417" y="71051"/>
                  <a:pt x="274737" y="76314"/>
                </a:cubicBezTo>
                <a:cubicBezTo>
                  <a:pt x="281342" y="98682"/>
                  <a:pt x="285304" y="122366"/>
                  <a:pt x="287946" y="146050"/>
                </a:cubicBezTo>
                <a:cubicBezTo>
                  <a:pt x="287946" y="146050"/>
                  <a:pt x="287946" y="146050"/>
                  <a:pt x="50193" y="146050"/>
                </a:cubicBezTo>
                <a:cubicBezTo>
                  <a:pt x="52834" y="122366"/>
                  <a:pt x="56797" y="98682"/>
                  <a:pt x="63401" y="76314"/>
                </a:cubicBezTo>
                <a:cubicBezTo>
                  <a:pt x="64722" y="71051"/>
                  <a:pt x="68685" y="68420"/>
                  <a:pt x="72647" y="65788"/>
                </a:cubicBezTo>
                <a:cubicBezTo>
                  <a:pt x="100385" y="57894"/>
                  <a:pt x="128123" y="53946"/>
                  <a:pt x="154540" y="52631"/>
                </a:cubicBezTo>
                <a:cubicBezTo>
                  <a:pt x="154540" y="52631"/>
                  <a:pt x="154540" y="52631"/>
                  <a:pt x="154540" y="27631"/>
                </a:cubicBezTo>
                <a:cubicBezTo>
                  <a:pt x="154540" y="27631"/>
                  <a:pt x="154540" y="27631"/>
                  <a:pt x="14530" y="27631"/>
                </a:cubicBezTo>
                <a:cubicBezTo>
                  <a:pt x="6605" y="27631"/>
                  <a:pt x="0" y="22368"/>
                  <a:pt x="0" y="14473"/>
                </a:cubicBezTo>
                <a:cubicBezTo>
                  <a:pt x="0" y="6579"/>
                  <a:pt x="6605" y="0"/>
                  <a:pt x="14530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4" name="íṩḻíḓé">
            <a:extLst>
              <a:ext uri="{FF2B5EF4-FFF2-40B4-BE49-F238E27FC236}">
                <a16:creationId xmlns:a16="http://schemas.microsoft.com/office/drawing/2014/main" id="{4B89B330-C56C-4C31-AEE4-9F3709EF5940}"/>
              </a:ext>
            </a:extLst>
          </p:cNvPr>
          <p:cNvSpPr/>
          <p:nvPr/>
        </p:nvSpPr>
        <p:spPr>
          <a:xfrm>
            <a:off x="7322916" y="2110041"/>
            <a:ext cx="2957553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400" kern="0" dirty="0">
                <a:solidFill>
                  <a:srgbClr val="0733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45" name="îślïḓê">
            <a:extLst>
              <a:ext uri="{FF2B5EF4-FFF2-40B4-BE49-F238E27FC236}">
                <a16:creationId xmlns:a16="http://schemas.microsoft.com/office/drawing/2014/main" id="{20F1DA67-08D8-47A2-9F92-1594528B5FD2}"/>
              </a:ext>
            </a:extLst>
          </p:cNvPr>
          <p:cNvSpPr/>
          <p:nvPr/>
        </p:nvSpPr>
        <p:spPr>
          <a:xfrm>
            <a:off x="5719173" y="2359807"/>
            <a:ext cx="1559060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rgbClr val="073360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46" name="íṩḻíḓé">
            <a:extLst>
              <a:ext uri="{FF2B5EF4-FFF2-40B4-BE49-F238E27FC236}">
                <a16:creationId xmlns:a16="http://schemas.microsoft.com/office/drawing/2014/main" id="{0B3D8648-F508-454C-B920-3CF020B9AC64}"/>
              </a:ext>
            </a:extLst>
          </p:cNvPr>
          <p:cNvSpPr/>
          <p:nvPr/>
        </p:nvSpPr>
        <p:spPr>
          <a:xfrm>
            <a:off x="7322916" y="3429000"/>
            <a:ext cx="2957553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400" kern="0" dirty="0">
                <a:solidFill>
                  <a:srgbClr val="0733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47" name="îślïḓê">
            <a:extLst>
              <a:ext uri="{FF2B5EF4-FFF2-40B4-BE49-F238E27FC236}">
                <a16:creationId xmlns:a16="http://schemas.microsoft.com/office/drawing/2014/main" id="{BA27A8EF-D6F8-4AA0-8D5F-E369DBEB8F61}"/>
              </a:ext>
            </a:extLst>
          </p:cNvPr>
          <p:cNvSpPr/>
          <p:nvPr/>
        </p:nvSpPr>
        <p:spPr>
          <a:xfrm>
            <a:off x="5719173" y="3678766"/>
            <a:ext cx="1559060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rgbClr val="073360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48" name="íṩḻíḓé">
            <a:extLst>
              <a:ext uri="{FF2B5EF4-FFF2-40B4-BE49-F238E27FC236}">
                <a16:creationId xmlns:a16="http://schemas.microsoft.com/office/drawing/2014/main" id="{C1172BD6-BE6E-4CC4-97CF-70FFEE6EF431}"/>
              </a:ext>
            </a:extLst>
          </p:cNvPr>
          <p:cNvSpPr/>
          <p:nvPr/>
        </p:nvSpPr>
        <p:spPr>
          <a:xfrm>
            <a:off x="7322916" y="4655084"/>
            <a:ext cx="2957553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400" kern="0" dirty="0">
                <a:solidFill>
                  <a:srgbClr val="0733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49" name="îślïḓê">
            <a:extLst>
              <a:ext uri="{FF2B5EF4-FFF2-40B4-BE49-F238E27FC236}">
                <a16:creationId xmlns:a16="http://schemas.microsoft.com/office/drawing/2014/main" id="{4ADFC81C-D42E-4DD0-927F-03B8FE7DE85F}"/>
              </a:ext>
            </a:extLst>
          </p:cNvPr>
          <p:cNvSpPr/>
          <p:nvPr/>
        </p:nvSpPr>
        <p:spPr>
          <a:xfrm>
            <a:off x="5719173" y="4904850"/>
            <a:ext cx="1559060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rgbClr val="073360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07336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9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$ľiḋè">
            <a:extLst>
              <a:ext uri="{FF2B5EF4-FFF2-40B4-BE49-F238E27FC236}">
                <a16:creationId xmlns:a16="http://schemas.microsoft.com/office/drawing/2014/main" id="{6F249B14-DAFA-43B0-B734-471C9123A22C}"/>
              </a:ext>
            </a:extLst>
          </p:cNvPr>
          <p:cNvSpPr/>
          <p:nvPr/>
        </p:nvSpPr>
        <p:spPr>
          <a:xfrm rot="10800000" flipH="1" flipV="1">
            <a:off x="1647318" y="2010820"/>
            <a:ext cx="3307672" cy="3307676"/>
          </a:xfrm>
          <a:prstGeom prst="ellipse">
            <a:avLst/>
          </a:prstGeom>
          <a:solidFill>
            <a:schemeClr val="bg1">
              <a:alpha val="93000"/>
            </a:schemeClr>
          </a:solidFill>
          <a:ln w="7620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iŝḻíde">
            <a:extLst>
              <a:ext uri="{FF2B5EF4-FFF2-40B4-BE49-F238E27FC236}">
                <a16:creationId xmlns:a16="http://schemas.microsoft.com/office/drawing/2014/main" id="{7F2D4B81-DDE1-4393-933D-63A25D146369}"/>
              </a:ext>
            </a:extLst>
          </p:cNvPr>
          <p:cNvSpPr/>
          <p:nvPr/>
        </p:nvSpPr>
        <p:spPr>
          <a:xfrm rot="10800000" flipH="1" flipV="1">
            <a:off x="4709278" y="2198775"/>
            <a:ext cx="2931762" cy="2931766"/>
          </a:xfrm>
          <a:prstGeom prst="ellipse">
            <a:avLst/>
          </a:prstGeom>
          <a:solidFill>
            <a:schemeClr val="accent1">
              <a:lumMod val="20000"/>
              <a:lumOff val="80000"/>
              <a:alpha val="93000"/>
            </a:schemeClr>
          </a:solidFill>
          <a:ln w="7620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ṧḷiḑê">
            <a:extLst>
              <a:ext uri="{FF2B5EF4-FFF2-40B4-BE49-F238E27FC236}">
                <a16:creationId xmlns:a16="http://schemas.microsoft.com/office/drawing/2014/main" id="{A0850A04-3B98-42D3-B243-40C681378A3D}"/>
              </a:ext>
            </a:extLst>
          </p:cNvPr>
          <p:cNvSpPr/>
          <p:nvPr/>
        </p:nvSpPr>
        <p:spPr>
          <a:xfrm rot="10800000" flipH="1" flipV="1">
            <a:off x="7399054" y="2010820"/>
            <a:ext cx="3307672" cy="3307676"/>
          </a:xfrm>
          <a:prstGeom prst="ellipse">
            <a:avLst/>
          </a:prstGeom>
          <a:solidFill>
            <a:schemeClr val="bg1">
              <a:alpha val="93000"/>
            </a:schemeClr>
          </a:solidFill>
          <a:ln w="7620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i$lîḑè">
            <a:extLst>
              <a:ext uri="{FF2B5EF4-FFF2-40B4-BE49-F238E27FC236}">
                <a16:creationId xmlns:a16="http://schemas.microsoft.com/office/drawing/2014/main" id="{2926C76A-ED92-4706-9D65-42060D477790}"/>
              </a:ext>
            </a:extLst>
          </p:cNvPr>
          <p:cNvSpPr/>
          <p:nvPr/>
        </p:nvSpPr>
        <p:spPr>
          <a:xfrm>
            <a:off x="2008542" y="2376201"/>
            <a:ext cx="2577770" cy="2576914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590" r="-2534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iśļíḑê">
            <a:extLst>
              <a:ext uri="{FF2B5EF4-FFF2-40B4-BE49-F238E27FC236}">
                <a16:creationId xmlns:a16="http://schemas.microsoft.com/office/drawing/2014/main" id="{2A128243-E41A-4EEC-AD92-B477468AF901}"/>
              </a:ext>
            </a:extLst>
          </p:cNvPr>
          <p:cNvSpPr/>
          <p:nvPr/>
        </p:nvSpPr>
        <p:spPr>
          <a:xfrm>
            <a:off x="7764005" y="2376201"/>
            <a:ext cx="2577770" cy="2576914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098" r="-2485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9" name="ïŝliḑé">
            <a:extLst>
              <a:ext uri="{FF2B5EF4-FFF2-40B4-BE49-F238E27FC236}">
                <a16:creationId xmlns:a16="http://schemas.microsoft.com/office/drawing/2014/main" id="{D95ACE26-1377-4DE6-AF13-7D60262EB2A4}"/>
              </a:ext>
            </a:extLst>
          </p:cNvPr>
          <p:cNvSpPr/>
          <p:nvPr/>
        </p:nvSpPr>
        <p:spPr>
          <a:xfrm>
            <a:off x="5196182" y="2686650"/>
            <a:ext cx="1956016" cy="1956016"/>
          </a:xfrm>
          <a:prstGeom prst="ellipse">
            <a:avLst/>
          </a:prstGeom>
          <a:solidFill>
            <a:srgbClr val="073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ṥ1ídè">
            <a:extLst>
              <a:ext uri="{FF2B5EF4-FFF2-40B4-BE49-F238E27FC236}">
                <a16:creationId xmlns:a16="http://schemas.microsoft.com/office/drawing/2014/main" id="{D24E72D5-FF1A-4545-BAE3-E4387A849A38}"/>
              </a:ext>
            </a:extLst>
          </p:cNvPr>
          <p:cNvSpPr/>
          <p:nvPr/>
        </p:nvSpPr>
        <p:spPr bwMode="auto">
          <a:xfrm>
            <a:off x="5626647" y="3238792"/>
            <a:ext cx="1095087" cy="851731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snowflake_62685">
            <a:extLst>
              <a:ext uri="{FF2B5EF4-FFF2-40B4-BE49-F238E27FC236}">
                <a16:creationId xmlns:a16="http://schemas.microsoft.com/office/drawing/2014/main" id="{70CCFCAA-B366-4AC9-B2BD-DCD5590F0189}"/>
              </a:ext>
            </a:extLst>
          </p:cNvPr>
          <p:cNvSpPr>
            <a:spLocks noChangeAspect="1"/>
          </p:cNvSpPr>
          <p:nvPr/>
        </p:nvSpPr>
        <p:spPr bwMode="auto">
          <a:xfrm>
            <a:off x="546405" y="42506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725E864-3BA8-41F6-8964-65D222EDF13D}"/>
              </a:ext>
            </a:extLst>
          </p:cNvPr>
          <p:cNvSpPr txBox="1"/>
          <p:nvPr/>
        </p:nvSpPr>
        <p:spPr>
          <a:xfrm>
            <a:off x="1251245" y="425069"/>
            <a:ext cx="23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îślïḓê">
            <a:extLst>
              <a:ext uri="{FF2B5EF4-FFF2-40B4-BE49-F238E27FC236}">
                <a16:creationId xmlns:a16="http://schemas.microsoft.com/office/drawing/2014/main" id="{6E448EF3-299B-40B2-B336-0B406C9A19A1}"/>
              </a:ext>
            </a:extLst>
          </p:cNvPr>
          <p:cNvSpPr/>
          <p:nvPr/>
        </p:nvSpPr>
        <p:spPr>
          <a:xfrm>
            <a:off x="2008542" y="5559059"/>
            <a:ext cx="2485081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îślïḓê">
            <a:extLst>
              <a:ext uri="{FF2B5EF4-FFF2-40B4-BE49-F238E27FC236}">
                <a16:creationId xmlns:a16="http://schemas.microsoft.com/office/drawing/2014/main" id="{0F843A0E-7DF7-4C46-AC5C-2DA300B2ABB0}"/>
              </a:ext>
            </a:extLst>
          </p:cNvPr>
          <p:cNvSpPr/>
          <p:nvPr/>
        </p:nvSpPr>
        <p:spPr>
          <a:xfrm>
            <a:off x="4807115" y="5559058"/>
            <a:ext cx="2485081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îślïḓê">
            <a:extLst>
              <a:ext uri="{FF2B5EF4-FFF2-40B4-BE49-F238E27FC236}">
                <a16:creationId xmlns:a16="http://schemas.microsoft.com/office/drawing/2014/main" id="{C9E6864D-E4AF-4C5B-B021-315A3A72AD4D}"/>
              </a:ext>
            </a:extLst>
          </p:cNvPr>
          <p:cNvSpPr/>
          <p:nvPr/>
        </p:nvSpPr>
        <p:spPr>
          <a:xfrm>
            <a:off x="7909130" y="5559058"/>
            <a:ext cx="2485081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11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7EA4F70-5A14-46D6-B9D4-4A8E397819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94C285F-2C82-4682-988B-CD9F6D8FF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70" r="20466"/>
          <a:stretch/>
        </p:blipFill>
        <p:spPr>
          <a:xfrm>
            <a:off x="377333" y="385629"/>
            <a:ext cx="5474826" cy="633713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57952E6B-8DE7-421F-AF13-2C957D8E1727}"/>
              </a:ext>
            </a:extLst>
          </p:cNvPr>
          <p:cNvSpPr/>
          <p:nvPr/>
        </p:nvSpPr>
        <p:spPr>
          <a:xfrm>
            <a:off x="6502402" y="4368553"/>
            <a:ext cx="3251200" cy="650240"/>
          </a:xfrm>
          <a:prstGeom prst="rect">
            <a:avLst/>
          </a:prstGeom>
          <a:solidFill>
            <a:srgbClr val="EB9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0AE57F9-2F0C-468B-9516-B3EBFEC82B89}"/>
              </a:ext>
            </a:extLst>
          </p:cNvPr>
          <p:cNvSpPr txBox="1"/>
          <p:nvPr/>
        </p:nvSpPr>
        <p:spPr>
          <a:xfrm>
            <a:off x="6720842" y="4397525"/>
            <a:ext cx="281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DC94FCB-9EA5-B086-0122-1B1C667A387E}"/>
              </a:ext>
            </a:extLst>
          </p:cNvPr>
          <p:cNvSpPr txBox="1"/>
          <p:nvPr/>
        </p:nvSpPr>
        <p:spPr>
          <a:xfrm>
            <a:off x="6405519" y="2529347"/>
            <a:ext cx="3522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TWO</a:t>
            </a:r>
            <a:endParaRPr lang="zh-CN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23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ṥlïḓé">
            <a:extLst>
              <a:ext uri="{FF2B5EF4-FFF2-40B4-BE49-F238E27FC236}">
                <a16:creationId xmlns:a16="http://schemas.microsoft.com/office/drawing/2014/main" id="{BF89ACF3-C9F2-4C51-8875-3834F1E0AD96}"/>
              </a:ext>
            </a:extLst>
          </p:cNvPr>
          <p:cNvSpPr/>
          <p:nvPr/>
        </p:nvSpPr>
        <p:spPr>
          <a:xfrm>
            <a:off x="4529861" y="1823978"/>
            <a:ext cx="3132278" cy="383353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1960" r="-4162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$1îďê">
            <a:extLst>
              <a:ext uri="{FF2B5EF4-FFF2-40B4-BE49-F238E27FC236}">
                <a16:creationId xmlns:a16="http://schemas.microsoft.com/office/drawing/2014/main" id="{6A3F205B-88AF-44E8-BAB2-6FD5234BCDC5}"/>
              </a:ext>
            </a:extLst>
          </p:cNvPr>
          <p:cNvSpPr/>
          <p:nvPr/>
        </p:nvSpPr>
        <p:spPr>
          <a:xfrm>
            <a:off x="7885482" y="2083689"/>
            <a:ext cx="3002437" cy="3314113"/>
          </a:xfrm>
          <a:prstGeom prst="rect">
            <a:avLst/>
          </a:prstGeom>
          <a:solidFill>
            <a:schemeClr val="bg1"/>
          </a:solidFill>
          <a:ln>
            <a:solidFill>
              <a:srgbClr val="073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600" b="1" dirty="0">
                <a:solidFill>
                  <a:srgbClr val="073360"/>
                </a:solidFill>
                <a:cs typeface="+mn-ea"/>
                <a:sym typeface="+mn-lt"/>
              </a:rPr>
              <a:t> </a:t>
            </a:r>
            <a:endParaRPr sz="1600" b="1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6" name="îśļîḋè">
            <a:extLst>
              <a:ext uri="{FF2B5EF4-FFF2-40B4-BE49-F238E27FC236}">
                <a16:creationId xmlns:a16="http://schemas.microsoft.com/office/drawing/2014/main" id="{C6AF53B1-F505-4694-8E7E-56765A1576D7}"/>
              </a:ext>
            </a:extLst>
          </p:cNvPr>
          <p:cNvSpPr/>
          <p:nvPr/>
        </p:nvSpPr>
        <p:spPr>
          <a:xfrm>
            <a:off x="1304081" y="2083689"/>
            <a:ext cx="3002437" cy="3314113"/>
          </a:xfrm>
          <a:prstGeom prst="rect">
            <a:avLst/>
          </a:prstGeom>
          <a:solidFill>
            <a:schemeClr val="bg1"/>
          </a:solidFill>
          <a:ln>
            <a:solidFill>
              <a:srgbClr val="073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600" b="1" dirty="0">
                <a:solidFill>
                  <a:srgbClr val="073360"/>
                </a:solidFill>
                <a:cs typeface="+mn-ea"/>
                <a:sym typeface="+mn-lt"/>
              </a:rPr>
              <a:t> </a:t>
            </a:r>
            <a:endParaRPr sz="1600" b="1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7" name="isḻïdê">
            <a:extLst>
              <a:ext uri="{FF2B5EF4-FFF2-40B4-BE49-F238E27FC236}">
                <a16:creationId xmlns:a16="http://schemas.microsoft.com/office/drawing/2014/main" id="{51880F8C-1B8F-4411-99FB-17552A4C7BE7}"/>
              </a:ext>
            </a:extLst>
          </p:cNvPr>
          <p:cNvSpPr/>
          <p:nvPr/>
        </p:nvSpPr>
        <p:spPr>
          <a:xfrm>
            <a:off x="1768297" y="3224117"/>
            <a:ext cx="2074005" cy="381856"/>
          </a:xfrm>
          <a:prstGeom prst="rect">
            <a:avLst/>
          </a:prstGeom>
          <a:solidFill>
            <a:srgbClr val="073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 defTabSz="914378">
              <a:defRPr/>
            </a:pPr>
            <a:r>
              <a:rPr lang="en-US" altLang="zh-CN" b="1" dirty="0">
                <a:solidFill>
                  <a:srgbClr val="073360"/>
                </a:solidFill>
                <a:cs typeface="+mn-ea"/>
                <a:sym typeface="+mn-lt"/>
              </a:rPr>
              <a:t> </a:t>
            </a:r>
            <a:endParaRPr lang="zh-CN" altLang="en-US" b="1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8" name="iṧļíḍè">
            <a:extLst>
              <a:ext uri="{FF2B5EF4-FFF2-40B4-BE49-F238E27FC236}">
                <a16:creationId xmlns:a16="http://schemas.microsoft.com/office/drawing/2014/main" id="{B5861428-2F95-493C-BB79-516A31FF5957}"/>
              </a:ext>
            </a:extLst>
          </p:cNvPr>
          <p:cNvSpPr/>
          <p:nvPr/>
        </p:nvSpPr>
        <p:spPr>
          <a:xfrm>
            <a:off x="8349698" y="3224117"/>
            <a:ext cx="2074005" cy="381856"/>
          </a:xfrm>
          <a:prstGeom prst="rect">
            <a:avLst/>
          </a:prstGeom>
          <a:solidFill>
            <a:srgbClr val="073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lvl="0" algn="ctr" defTabSz="914378">
              <a:defRPr/>
            </a:pPr>
            <a:r>
              <a:rPr lang="en-US" altLang="zh-CN" b="1" dirty="0">
                <a:solidFill>
                  <a:srgbClr val="073360"/>
                </a:solidFill>
                <a:cs typeface="+mn-ea"/>
                <a:sym typeface="+mn-lt"/>
              </a:rPr>
              <a:t> </a:t>
            </a:r>
            <a:endParaRPr lang="zh-CN" altLang="en-US" b="1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9" name="ïşļíḑê">
            <a:extLst>
              <a:ext uri="{FF2B5EF4-FFF2-40B4-BE49-F238E27FC236}">
                <a16:creationId xmlns:a16="http://schemas.microsoft.com/office/drawing/2014/main" id="{A1D7E028-2DBA-4B0A-B4A7-44683ECD598C}"/>
              </a:ext>
            </a:extLst>
          </p:cNvPr>
          <p:cNvSpPr txBox="1"/>
          <p:nvPr/>
        </p:nvSpPr>
        <p:spPr>
          <a:xfrm>
            <a:off x="2229334" y="2570242"/>
            <a:ext cx="1151930" cy="495459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62500" lnSpcReduction="20000"/>
          </a:bodyPr>
          <a:lstStyle/>
          <a:p>
            <a:pPr algn="ctr"/>
            <a:r>
              <a:rPr lang="en-US" altLang="zh-CN" sz="4800" b="1" spc="-150">
                <a:solidFill>
                  <a:srgbClr val="073360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0" name="iŝliďè">
            <a:extLst>
              <a:ext uri="{FF2B5EF4-FFF2-40B4-BE49-F238E27FC236}">
                <a16:creationId xmlns:a16="http://schemas.microsoft.com/office/drawing/2014/main" id="{4D469CCB-7577-46B6-8B33-92F16B27A08C}"/>
              </a:ext>
            </a:extLst>
          </p:cNvPr>
          <p:cNvSpPr txBox="1"/>
          <p:nvPr/>
        </p:nvSpPr>
        <p:spPr>
          <a:xfrm>
            <a:off x="8810735" y="2570242"/>
            <a:ext cx="1151930" cy="495459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62500" lnSpcReduction="20000"/>
          </a:bodyPr>
          <a:lstStyle/>
          <a:p>
            <a:pPr algn="ctr"/>
            <a:r>
              <a:rPr lang="en-US" altLang="zh-CN" sz="4800" b="1" spc="-150" dirty="0">
                <a:solidFill>
                  <a:srgbClr val="073360"/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11" name="snowflake_62685">
            <a:extLst>
              <a:ext uri="{FF2B5EF4-FFF2-40B4-BE49-F238E27FC236}">
                <a16:creationId xmlns:a16="http://schemas.microsoft.com/office/drawing/2014/main" id="{B4043E4A-0590-48C1-964E-EF4177437940}"/>
              </a:ext>
            </a:extLst>
          </p:cNvPr>
          <p:cNvSpPr>
            <a:spLocks noChangeAspect="1"/>
          </p:cNvSpPr>
          <p:nvPr/>
        </p:nvSpPr>
        <p:spPr bwMode="auto">
          <a:xfrm>
            <a:off x="546405" y="425069"/>
            <a:ext cx="609685" cy="579052"/>
          </a:xfrm>
          <a:custGeom>
            <a:avLst/>
            <a:gdLst>
              <a:gd name="T0" fmla="*/ 4360 w 6097"/>
              <a:gd name="T1" fmla="*/ 2805 h 5799"/>
              <a:gd name="T2" fmla="*/ 5795 w 6097"/>
              <a:gd name="T3" fmla="*/ 3536 h 5799"/>
              <a:gd name="T4" fmla="*/ 6097 w 6097"/>
              <a:gd name="T5" fmla="*/ 2942 h 5799"/>
              <a:gd name="T6" fmla="*/ 5256 w 6097"/>
              <a:gd name="T7" fmla="*/ 2514 h 5799"/>
              <a:gd name="T8" fmla="*/ 5760 w 6097"/>
              <a:gd name="T9" fmla="*/ 2350 h 5799"/>
              <a:gd name="T10" fmla="*/ 5554 w 6097"/>
              <a:gd name="T11" fmla="*/ 1716 h 5799"/>
              <a:gd name="T12" fmla="*/ 5050 w 6097"/>
              <a:gd name="T13" fmla="*/ 1880 h 5799"/>
              <a:gd name="T14" fmla="*/ 5479 w 6097"/>
              <a:gd name="T15" fmla="*/ 1039 h 5799"/>
              <a:gd name="T16" fmla="*/ 4885 w 6097"/>
              <a:gd name="T17" fmla="*/ 736 h 5799"/>
              <a:gd name="T18" fmla="*/ 4154 w 6097"/>
              <a:gd name="T19" fmla="*/ 2171 h 5799"/>
              <a:gd name="T20" fmla="*/ 3382 w 6097"/>
              <a:gd name="T21" fmla="*/ 2422 h 5799"/>
              <a:gd name="T22" fmla="*/ 3382 w 6097"/>
              <a:gd name="T23" fmla="*/ 1610 h 5799"/>
              <a:gd name="T24" fmla="*/ 4521 w 6097"/>
              <a:gd name="T25" fmla="*/ 472 h 5799"/>
              <a:gd name="T26" fmla="*/ 4049 w 6097"/>
              <a:gd name="T27" fmla="*/ 0 h 5799"/>
              <a:gd name="T28" fmla="*/ 3382 w 6097"/>
              <a:gd name="T29" fmla="*/ 667 h 5799"/>
              <a:gd name="T30" fmla="*/ 3382 w 6097"/>
              <a:gd name="T31" fmla="*/ 138 h 5799"/>
              <a:gd name="T32" fmla="*/ 2715 w 6097"/>
              <a:gd name="T33" fmla="*/ 138 h 5799"/>
              <a:gd name="T34" fmla="*/ 2715 w 6097"/>
              <a:gd name="T35" fmla="*/ 667 h 5799"/>
              <a:gd name="T36" fmla="*/ 2048 w 6097"/>
              <a:gd name="T37" fmla="*/ 0 h 5799"/>
              <a:gd name="T38" fmla="*/ 1577 w 6097"/>
              <a:gd name="T39" fmla="*/ 472 h 5799"/>
              <a:gd name="T40" fmla="*/ 2715 w 6097"/>
              <a:gd name="T41" fmla="*/ 1610 h 5799"/>
              <a:gd name="T42" fmla="*/ 2715 w 6097"/>
              <a:gd name="T43" fmla="*/ 2422 h 5799"/>
              <a:gd name="T44" fmla="*/ 1943 w 6097"/>
              <a:gd name="T45" fmla="*/ 2171 h 5799"/>
              <a:gd name="T46" fmla="*/ 1212 w 6097"/>
              <a:gd name="T47" fmla="*/ 736 h 5799"/>
              <a:gd name="T48" fmla="*/ 618 w 6097"/>
              <a:gd name="T49" fmla="*/ 1039 h 5799"/>
              <a:gd name="T50" fmla="*/ 1047 w 6097"/>
              <a:gd name="T51" fmla="*/ 1880 h 5799"/>
              <a:gd name="T52" fmla="*/ 543 w 6097"/>
              <a:gd name="T53" fmla="*/ 1716 h 5799"/>
              <a:gd name="T54" fmla="*/ 337 w 6097"/>
              <a:gd name="T55" fmla="*/ 2350 h 5799"/>
              <a:gd name="T56" fmla="*/ 841 w 6097"/>
              <a:gd name="T57" fmla="*/ 2514 h 5799"/>
              <a:gd name="T58" fmla="*/ 0 w 6097"/>
              <a:gd name="T59" fmla="*/ 2942 h 5799"/>
              <a:gd name="T60" fmla="*/ 303 w 6097"/>
              <a:gd name="T61" fmla="*/ 3536 h 5799"/>
              <a:gd name="T62" fmla="*/ 1737 w 6097"/>
              <a:gd name="T63" fmla="*/ 2805 h 5799"/>
              <a:gd name="T64" fmla="*/ 2509 w 6097"/>
              <a:gd name="T65" fmla="*/ 3056 h 5799"/>
              <a:gd name="T66" fmla="*/ 2032 w 6097"/>
              <a:gd name="T67" fmla="*/ 3712 h 5799"/>
              <a:gd name="T68" fmla="*/ 442 w 6097"/>
              <a:gd name="T69" fmla="*/ 3964 h 5799"/>
              <a:gd name="T70" fmla="*/ 546 w 6097"/>
              <a:gd name="T71" fmla="*/ 4623 h 5799"/>
              <a:gd name="T72" fmla="*/ 1478 w 6097"/>
              <a:gd name="T73" fmla="*/ 4475 h 5799"/>
              <a:gd name="T74" fmla="*/ 1167 w 6097"/>
              <a:gd name="T75" fmla="*/ 4904 h 5799"/>
              <a:gd name="T76" fmla="*/ 1706 w 6097"/>
              <a:gd name="T77" fmla="*/ 5295 h 5799"/>
              <a:gd name="T78" fmla="*/ 2017 w 6097"/>
              <a:gd name="T79" fmla="*/ 4867 h 5799"/>
              <a:gd name="T80" fmla="*/ 2165 w 6097"/>
              <a:gd name="T81" fmla="*/ 5799 h 5799"/>
              <a:gd name="T82" fmla="*/ 2824 w 6097"/>
              <a:gd name="T83" fmla="*/ 5695 h 5799"/>
              <a:gd name="T84" fmla="*/ 2572 w 6097"/>
              <a:gd name="T85" fmla="*/ 4104 h 5799"/>
              <a:gd name="T86" fmla="*/ 3049 w 6097"/>
              <a:gd name="T87" fmla="*/ 3448 h 5799"/>
              <a:gd name="T88" fmla="*/ 3526 w 6097"/>
              <a:gd name="T89" fmla="*/ 4104 h 5799"/>
              <a:gd name="T90" fmla="*/ 3274 w 6097"/>
              <a:gd name="T91" fmla="*/ 5695 h 5799"/>
              <a:gd name="T92" fmla="*/ 3932 w 6097"/>
              <a:gd name="T93" fmla="*/ 5799 h 5799"/>
              <a:gd name="T94" fmla="*/ 4080 w 6097"/>
              <a:gd name="T95" fmla="*/ 4867 h 5799"/>
              <a:gd name="T96" fmla="*/ 4391 w 6097"/>
              <a:gd name="T97" fmla="*/ 5295 h 5799"/>
              <a:gd name="T98" fmla="*/ 4930 w 6097"/>
              <a:gd name="T99" fmla="*/ 4904 h 5799"/>
              <a:gd name="T100" fmla="*/ 4619 w 6097"/>
              <a:gd name="T101" fmla="*/ 4475 h 5799"/>
              <a:gd name="T102" fmla="*/ 5551 w 6097"/>
              <a:gd name="T103" fmla="*/ 4623 h 5799"/>
              <a:gd name="T104" fmla="*/ 5655 w 6097"/>
              <a:gd name="T105" fmla="*/ 3964 h 5799"/>
              <a:gd name="T106" fmla="*/ 4065 w 6097"/>
              <a:gd name="T107" fmla="*/ 3712 h 5799"/>
              <a:gd name="T108" fmla="*/ 3588 w 6097"/>
              <a:gd name="T109" fmla="*/ 3056 h 5799"/>
              <a:gd name="T110" fmla="*/ 4360 w 6097"/>
              <a:gd name="T111" fmla="*/ 2805 h 5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7" h="5799">
                <a:moveTo>
                  <a:pt x="4360" y="2805"/>
                </a:moveTo>
                <a:lnTo>
                  <a:pt x="5795" y="3536"/>
                </a:lnTo>
                <a:lnTo>
                  <a:pt x="6097" y="2942"/>
                </a:lnTo>
                <a:lnTo>
                  <a:pt x="5256" y="2514"/>
                </a:lnTo>
                <a:lnTo>
                  <a:pt x="5760" y="2350"/>
                </a:lnTo>
                <a:lnTo>
                  <a:pt x="5554" y="1716"/>
                </a:lnTo>
                <a:lnTo>
                  <a:pt x="5050" y="1880"/>
                </a:lnTo>
                <a:lnTo>
                  <a:pt x="5479" y="1039"/>
                </a:lnTo>
                <a:lnTo>
                  <a:pt x="4885" y="736"/>
                </a:lnTo>
                <a:lnTo>
                  <a:pt x="4154" y="2171"/>
                </a:lnTo>
                <a:lnTo>
                  <a:pt x="3382" y="2422"/>
                </a:lnTo>
                <a:lnTo>
                  <a:pt x="3382" y="1610"/>
                </a:lnTo>
                <a:lnTo>
                  <a:pt x="4521" y="472"/>
                </a:lnTo>
                <a:lnTo>
                  <a:pt x="4049" y="0"/>
                </a:lnTo>
                <a:lnTo>
                  <a:pt x="3382" y="667"/>
                </a:lnTo>
                <a:lnTo>
                  <a:pt x="3382" y="138"/>
                </a:lnTo>
                <a:lnTo>
                  <a:pt x="2715" y="138"/>
                </a:lnTo>
                <a:lnTo>
                  <a:pt x="2715" y="667"/>
                </a:lnTo>
                <a:lnTo>
                  <a:pt x="2048" y="0"/>
                </a:lnTo>
                <a:lnTo>
                  <a:pt x="1577" y="472"/>
                </a:lnTo>
                <a:lnTo>
                  <a:pt x="2715" y="1610"/>
                </a:lnTo>
                <a:lnTo>
                  <a:pt x="2715" y="2422"/>
                </a:lnTo>
                <a:lnTo>
                  <a:pt x="1943" y="2171"/>
                </a:lnTo>
                <a:lnTo>
                  <a:pt x="1212" y="736"/>
                </a:lnTo>
                <a:lnTo>
                  <a:pt x="618" y="1039"/>
                </a:lnTo>
                <a:lnTo>
                  <a:pt x="1047" y="1880"/>
                </a:lnTo>
                <a:lnTo>
                  <a:pt x="543" y="1716"/>
                </a:lnTo>
                <a:lnTo>
                  <a:pt x="337" y="2350"/>
                </a:lnTo>
                <a:lnTo>
                  <a:pt x="841" y="2514"/>
                </a:lnTo>
                <a:lnTo>
                  <a:pt x="0" y="2942"/>
                </a:lnTo>
                <a:lnTo>
                  <a:pt x="303" y="3536"/>
                </a:lnTo>
                <a:lnTo>
                  <a:pt x="1737" y="2805"/>
                </a:lnTo>
                <a:lnTo>
                  <a:pt x="2509" y="3056"/>
                </a:lnTo>
                <a:lnTo>
                  <a:pt x="2032" y="3712"/>
                </a:lnTo>
                <a:lnTo>
                  <a:pt x="442" y="3964"/>
                </a:lnTo>
                <a:lnTo>
                  <a:pt x="546" y="4623"/>
                </a:lnTo>
                <a:lnTo>
                  <a:pt x="1478" y="4475"/>
                </a:lnTo>
                <a:lnTo>
                  <a:pt x="1167" y="4904"/>
                </a:lnTo>
                <a:lnTo>
                  <a:pt x="1706" y="5295"/>
                </a:lnTo>
                <a:lnTo>
                  <a:pt x="2017" y="4867"/>
                </a:lnTo>
                <a:lnTo>
                  <a:pt x="2165" y="5799"/>
                </a:lnTo>
                <a:lnTo>
                  <a:pt x="2824" y="5695"/>
                </a:lnTo>
                <a:lnTo>
                  <a:pt x="2572" y="4104"/>
                </a:lnTo>
                <a:lnTo>
                  <a:pt x="3049" y="3448"/>
                </a:lnTo>
                <a:lnTo>
                  <a:pt x="3526" y="4104"/>
                </a:lnTo>
                <a:lnTo>
                  <a:pt x="3274" y="5695"/>
                </a:lnTo>
                <a:lnTo>
                  <a:pt x="3932" y="5799"/>
                </a:lnTo>
                <a:lnTo>
                  <a:pt x="4080" y="4867"/>
                </a:lnTo>
                <a:lnTo>
                  <a:pt x="4391" y="5295"/>
                </a:lnTo>
                <a:lnTo>
                  <a:pt x="4930" y="4904"/>
                </a:lnTo>
                <a:lnTo>
                  <a:pt x="4619" y="4475"/>
                </a:lnTo>
                <a:lnTo>
                  <a:pt x="5551" y="4623"/>
                </a:lnTo>
                <a:lnTo>
                  <a:pt x="5655" y="3964"/>
                </a:lnTo>
                <a:lnTo>
                  <a:pt x="4065" y="3712"/>
                </a:lnTo>
                <a:lnTo>
                  <a:pt x="3588" y="3056"/>
                </a:lnTo>
                <a:lnTo>
                  <a:pt x="4360" y="28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A348721-0AEB-4420-94C0-2C60B5ABD7CF}"/>
              </a:ext>
            </a:extLst>
          </p:cNvPr>
          <p:cNvSpPr txBox="1"/>
          <p:nvPr/>
        </p:nvSpPr>
        <p:spPr>
          <a:xfrm>
            <a:off x="1251245" y="425069"/>
            <a:ext cx="23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îślïḓê">
            <a:extLst>
              <a:ext uri="{FF2B5EF4-FFF2-40B4-BE49-F238E27FC236}">
                <a16:creationId xmlns:a16="http://schemas.microsoft.com/office/drawing/2014/main" id="{A3F7EA80-CB42-4935-8216-9B5202C05682}"/>
              </a:ext>
            </a:extLst>
          </p:cNvPr>
          <p:cNvSpPr/>
          <p:nvPr/>
        </p:nvSpPr>
        <p:spPr>
          <a:xfrm>
            <a:off x="1954271" y="3162905"/>
            <a:ext cx="1711233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îślïḓê">
            <a:extLst>
              <a:ext uri="{FF2B5EF4-FFF2-40B4-BE49-F238E27FC236}">
                <a16:creationId xmlns:a16="http://schemas.microsoft.com/office/drawing/2014/main" id="{11FA7FE0-C10F-4F5A-B160-306E2CA80E80}"/>
              </a:ext>
            </a:extLst>
          </p:cNvPr>
          <p:cNvSpPr/>
          <p:nvPr/>
        </p:nvSpPr>
        <p:spPr>
          <a:xfrm>
            <a:off x="8582297" y="3162905"/>
            <a:ext cx="1711233" cy="504279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íṩḻíḓé">
            <a:extLst>
              <a:ext uri="{FF2B5EF4-FFF2-40B4-BE49-F238E27FC236}">
                <a16:creationId xmlns:a16="http://schemas.microsoft.com/office/drawing/2014/main" id="{071F70C4-A837-4EA0-A352-7F3050F23150}"/>
              </a:ext>
            </a:extLst>
          </p:cNvPr>
          <p:cNvSpPr/>
          <p:nvPr/>
        </p:nvSpPr>
        <p:spPr>
          <a:xfrm>
            <a:off x="1768297" y="3920579"/>
            <a:ext cx="2074005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400" kern="0" dirty="0">
                <a:solidFill>
                  <a:srgbClr val="0733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16" name="íṩḻíḓé">
            <a:extLst>
              <a:ext uri="{FF2B5EF4-FFF2-40B4-BE49-F238E27FC236}">
                <a16:creationId xmlns:a16="http://schemas.microsoft.com/office/drawing/2014/main" id="{3B588451-5ACC-454D-8E6C-77BF416F963E}"/>
              </a:ext>
            </a:extLst>
          </p:cNvPr>
          <p:cNvSpPr/>
          <p:nvPr/>
        </p:nvSpPr>
        <p:spPr>
          <a:xfrm>
            <a:off x="8344482" y="4060885"/>
            <a:ext cx="2074005" cy="88200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400" kern="0" dirty="0">
                <a:solidFill>
                  <a:srgbClr val="073360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73360"/>
              </a:solidFill>
              <a:cs typeface="+mn-ea"/>
              <a:sym typeface="+mn-lt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4B6DFE3-90B1-96F5-420A-EA393E01B05B}"/>
              </a:ext>
            </a:extLst>
          </p:cNvPr>
          <p:cNvSpPr txBox="1"/>
          <p:nvPr/>
        </p:nvSpPr>
        <p:spPr>
          <a:xfrm>
            <a:off x="403981" y="667115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rgbClr val="0733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0733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0733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rgbClr val="0733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rgbClr val="0733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24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su2cqhwz">
      <a:majorFont>
        <a:latin typeface="印品黑体"/>
        <a:ea typeface="仓耳青禾体-谷力 W05"/>
        <a:cs typeface=""/>
      </a:majorFont>
      <a:minorFont>
        <a:latin typeface="印品黑体"/>
        <a:ea typeface="仓耳青禾体-谷力 W05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677</Words>
  <Application>Microsoft Office PowerPoint</Application>
  <PresentationFormat>宽屏</PresentationFormat>
  <Paragraphs>136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微软雅黑</vt:lpstr>
      <vt:lpstr>印品黑体</vt:lpstr>
      <vt:lpstr>Arial</vt:lpstr>
      <vt:lpstr>Arial Rounded MT Bold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冬天你好</dc:title>
  <dc:creator>第一PPT</dc:creator>
  <cp:keywords>www.1ppt.com</cp:keywords>
  <dc:description>www.1ppt.com</dc:description>
  <cp:lastModifiedBy>之灵</cp:lastModifiedBy>
  <cp:revision>148</cp:revision>
  <dcterms:created xsi:type="dcterms:W3CDTF">2019-03-29T12:25:33Z</dcterms:created>
  <dcterms:modified xsi:type="dcterms:W3CDTF">2023-01-02T14:19:40Z</dcterms:modified>
</cp:coreProperties>
</file>