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77" r:id="rId12"/>
    <p:sldId id="265" r:id="rId13"/>
    <p:sldId id="266" r:id="rId14"/>
    <p:sldId id="268" r:id="rId15"/>
    <p:sldId id="269" r:id="rId16"/>
    <p:sldId id="278" r:id="rId17"/>
    <p:sldId id="270" r:id="rId18"/>
    <p:sldId id="271" r:id="rId19"/>
    <p:sldId id="272" r:id="rId20"/>
    <p:sldId id="279" r:id="rId21"/>
    <p:sldId id="273" r:id="rId22"/>
    <p:sldId id="267" r:id="rId23"/>
    <p:sldId id="274" r:id="rId24"/>
    <p:sldId id="276" r:id="rId25"/>
    <p:sldId id="282" r:id="rId26"/>
    <p:sldId id="177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C497"/>
    <a:srgbClr val="D4B57C"/>
    <a:srgbClr val="AB7B4B"/>
    <a:srgbClr val="B98C5E"/>
    <a:srgbClr val="DEC69A"/>
    <a:srgbClr val="CBA561"/>
    <a:srgbClr val="E5B337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4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00B7EE"/>
            </a:solidFill>
          </c:spPr>
          <c:dPt>
            <c:idx val="0"/>
            <c:bubble3D val="0"/>
            <c:spPr>
              <a:solidFill>
                <a:srgbClr val="D4B5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E8-4420-8DAA-F5E7AC88D7EC}"/>
              </c:ext>
            </c:extLst>
          </c:dPt>
          <c:dPt>
            <c:idx val="1"/>
            <c:bubble3D val="0"/>
            <c:spPr>
              <a:solidFill>
                <a:srgbClr val="AB7B4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E8-4420-8DAA-F5E7AC88D7EC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E8-4420-8DAA-F5E7AC88D7EC}"/>
              </c:ext>
            </c:extLst>
          </c:dPt>
          <c:cat>
            <c:strRef>
              <c:f>Sheet1!$A$2:$A$5</c:f>
              <c:strCache>
                <c:ptCount val="3"/>
                <c:pt idx="0">
                  <c:v>Value 1</c:v>
                </c:pt>
                <c:pt idx="1">
                  <c:v>Value 2</c:v>
                </c:pt>
                <c:pt idx="2">
                  <c:v>Value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55</c:v>
                </c:pt>
                <c:pt idx="1">
                  <c:v>30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E8-4420-8DAA-F5E7AC88D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7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397277304460006"/>
          <c:y val="0.80047503124965902"/>
          <c:w val="0.15299009938448299"/>
          <c:h val="0.197419261086796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165529248844502E-2"/>
          <c:y val="0.13490602910198901"/>
          <c:w val="0.92766883360318098"/>
          <c:h val="0.737906437203505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value1</c:v>
                </c:pt>
              </c:strCache>
            </c:strRef>
          </c:tx>
          <c:spPr>
            <a:ln>
              <a:solidFill>
                <a:srgbClr val="D4B57C"/>
              </a:solidFill>
            </a:ln>
          </c:spPr>
          <c:marker>
            <c:symbol val="circle"/>
            <c:size val="5"/>
            <c:spPr>
              <a:solidFill>
                <a:srgbClr val="D4B57C"/>
              </a:solidFill>
              <a:ln w="15875">
                <a:solidFill>
                  <a:srgbClr val="D4B57C"/>
                </a:solidFill>
              </a:ln>
            </c:spPr>
          </c:marker>
          <c:dLbls>
            <c:dLbl>
              <c:idx val="0"/>
              <c:layout>
                <c:manualLayout>
                  <c:x val="-3.1401032334878197E-2"/>
                  <c:y val="5.7466828145170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02-4839-A9EF-C041EB0E5EF1}"/>
                </c:ext>
              </c:extLst>
            </c:dLbl>
            <c:dLbl>
              <c:idx val="1"/>
              <c:layout>
                <c:manualLayout>
                  <c:x val="-5.5579782775156596E-3"/>
                  <c:y val="1.432969028827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02-4839-A9EF-C041EB0E5EF1}"/>
                </c:ext>
              </c:extLst>
            </c:dLbl>
            <c:dLbl>
              <c:idx val="2"/>
              <c:layout>
                <c:manualLayout>
                  <c:x val="-2.4475426919780899E-2"/>
                  <c:y val="6.66042933762758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02-4839-A9EF-C041EB0E5EF1}"/>
                </c:ext>
              </c:extLst>
            </c:dLbl>
            <c:dLbl>
              <c:idx val="4"/>
              <c:layout>
                <c:manualLayout>
                  <c:x val="-3.6419427104035298E-2"/>
                  <c:y val="-4.25367461659873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02-4839-A9EF-C041EB0E5EF1}"/>
                </c:ext>
              </c:extLst>
            </c:dLbl>
            <c:dLbl>
              <c:idx val="5"/>
              <c:layout>
                <c:manualLayout>
                  <c:x val="-3.6419427104035403E-2"/>
                  <c:y val="-4.4058300582089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02-4839-A9EF-C041EB0E5EF1}"/>
                </c:ext>
              </c:extLst>
            </c:dLbl>
            <c:dLbl>
              <c:idx val="6"/>
              <c:layout>
                <c:manualLayout>
                  <c:x val="-7.0381596242013603E-3"/>
                  <c:y val="-3.6681819100561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02-4839-A9EF-C041EB0E5EF1}"/>
                </c:ext>
              </c:extLst>
            </c:dLbl>
            <c:dLbl>
              <c:idx val="7"/>
              <c:layout>
                <c:manualLayout>
                  <c:x val="-9.6084582758569001E-3"/>
                  <c:y val="-3.0183167314954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02-4839-A9EF-C041EB0E5EF1}"/>
                </c:ext>
              </c:extLst>
            </c:dLbl>
            <c:dLbl>
              <c:idx val="8"/>
              <c:layout>
                <c:manualLayout>
                  <c:x val="-3.2924738901588098E-2"/>
                  <c:y val="3.1554024648311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02-4839-A9EF-C041EB0E5EF1}"/>
                </c:ext>
              </c:extLst>
            </c:dLbl>
            <c:dLbl>
              <c:idx val="9"/>
              <c:layout>
                <c:manualLayout>
                  <c:x val="-3.6839723388655397E-2"/>
                  <c:y val="-2.5994607142427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02-4839-A9EF-C041EB0E5EF1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30</c:v>
                </c:pt>
                <c:pt idx="1">
                  <c:v>20</c:v>
                </c:pt>
                <c:pt idx="2">
                  <c:v>45</c:v>
                </c:pt>
                <c:pt idx="3">
                  <c:v>70</c:v>
                </c:pt>
                <c:pt idx="4">
                  <c:v>80</c:v>
                </c:pt>
                <c:pt idx="5">
                  <c:v>90</c:v>
                </c:pt>
                <c:pt idx="6">
                  <c:v>75</c:v>
                </c:pt>
                <c:pt idx="7">
                  <c:v>60</c:v>
                </c:pt>
                <c:pt idx="8">
                  <c:v>50</c:v>
                </c:pt>
                <c:pt idx="9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702-4839-A9EF-C041EB0E5E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value2</c:v>
                </c:pt>
              </c:strCache>
            </c:strRef>
          </c:tx>
          <c:spPr>
            <a:ln>
              <a:solidFill>
                <a:srgbClr val="AB7B4B"/>
              </a:solidFill>
            </a:ln>
          </c:spPr>
          <c:marker>
            <c:spPr>
              <a:solidFill>
                <a:srgbClr val="AB7B4B"/>
              </a:solidFill>
              <a:ln w="15875">
                <a:solidFill>
                  <a:srgbClr val="AB7B4B"/>
                </a:solidFill>
              </a:ln>
            </c:spPr>
          </c:marker>
          <c:dPt>
            <c:idx val="6"/>
            <c:marker>
              <c:symbol val="square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A-D702-4839-A9EF-C041EB0E5EF1}"/>
              </c:ext>
            </c:extLst>
          </c:dPt>
          <c:dPt>
            <c:idx val="7"/>
            <c:marker>
              <c:symbol val="square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B-D702-4839-A9EF-C041EB0E5EF1}"/>
              </c:ext>
            </c:extLst>
          </c:dPt>
          <c:dLbls>
            <c:dLbl>
              <c:idx val="3"/>
              <c:layout>
                <c:manualLayout>
                  <c:x val="-2.5205190330513098E-2"/>
                  <c:y val="8.6473094583202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702-4839-A9EF-C041EB0E5EF1}"/>
                </c:ext>
              </c:extLst>
            </c:dLbl>
            <c:dLbl>
              <c:idx val="8"/>
              <c:layout>
                <c:manualLayout>
                  <c:x val="-1.26065877183506E-2"/>
                  <c:y val="1.7966062801637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702-4839-A9EF-C041EB0E5EF1}"/>
                </c:ext>
              </c:extLst>
            </c:dLbl>
            <c:dLbl>
              <c:idx val="9"/>
              <c:layout>
                <c:manualLayout>
                  <c:x val="-1.3456489972691299E-2"/>
                  <c:y val="6.7570714702457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702-4839-A9EF-C041EB0E5EF1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50</c:v>
                </c:pt>
                <c:pt idx="1">
                  <c:v>30</c:v>
                </c:pt>
                <c:pt idx="2">
                  <c:v>50</c:v>
                </c:pt>
                <c:pt idx="3">
                  <c:v>60</c:v>
                </c:pt>
                <c:pt idx="4">
                  <c:v>60</c:v>
                </c:pt>
                <c:pt idx="5">
                  <c:v>40</c:v>
                </c:pt>
                <c:pt idx="6">
                  <c:v>30</c:v>
                </c:pt>
                <c:pt idx="7">
                  <c:v>20</c:v>
                </c:pt>
                <c:pt idx="8">
                  <c:v>5</c:v>
                </c:pt>
                <c:pt idx="9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D702-4839-A9EF-C041EB0E5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8544960"/>
        <c:axId val="1043564832"/>
      </c:lineChart>
      <c:catAx>
        <c:axId val="104854496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  <a:alpha val="25000"/>
                </a:schemeClr>
              </a:solidFill>
            </a:ln>
          </c:spPr>
        </c:majorGridlines>
        <c:numFmt formatCode="General" sourceLinked="0"/>
        <c:majorTickMark val="in"/>
        <c:minorTickMark val="none"/>
        <c:tickLblPos val="nextTo"/>
        <c:crossAx val="1043564832"/>
        <c:crosses val="autoZero"/>
        <c:auto val="0"/>
        <c:lblAlgn val="ctr"/>
        <c:lblOffset val="100"/>
        <c:noMultiLvlLbl val="0"/>
      </c:catAx>
      <c:valAx>
        <c:axId val="1043564832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  <a:alpha val="13000"/>
                </a:schemeClr>
              </a:solidFill>
            </a:ln>
          </c:spPr>
        </c:majorGridlines>
        <c:numFmt formatCode="General" sourceLinked="1"/>
        <c:majorTickMark val="in"/>
        <c:minorTickMark val="none"/>
        <c:tickLblPos val="none"/>
        <c:crossAx val="1048544960"/>
        <c:crosses val="autoZero"/>
        <c:crossBetween val="midCat"/>
      </c:valAx>
      <c:spPr>
        <a:ln w="3175">
          <a:solidFill>
            <a:schemeClr val="bg1">
              <a:lumMod val="75000"/>
              <a:alpha val="12000"/>
            </a:schemeClr>
          </a:solidFill>
        </a:ln>
      </c:spPr>
    </c:plotArea>
    <c:legend>
      <c:legendPos val="tr"/>
      <c:layout>
        <c:manualLayout>
          <c:xMode val="edge"/>
          <c:yMode val="edge"/>
          <c:x val="0.78311887436816296"/>
          <c:y val="0"/>
          <c:w val="0.21563780313318201"/>
          <c:h val="0.1029413543922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时钟&#10;&#10;已生成高可信度的说明">
            <a:extLst>
              <a:ext uri="{FF2B5EF4-FFF2-40B4-BE49-F238E27FC236}">
                <a16:creationId xmlns:a16="http://schemas.microsoft.com/office/drawing/2014/main" id="{87D2D507-0512-411A-9349-4709F8B819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16FFF-CD1C-4772-9D06-4249A452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069328B-599C-47AA-8B23-BBA3671B72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CAB250-3C0E-4651-A2CE-CA9DD35EC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933912-59A7-4435-8FC7-25F700407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03B6-1123-42C1-BA3F-7875003963FC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205723-DD9E-4AD9-8ADF-8FF6DCFE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068A1F-52E6-488D-9969-446BA6090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72B-3AF8-4448-9E4B-468AA6378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84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DCA588-C247-477B-B015-E5975C1D4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20763F8-4B3F-48C2-AD9C-48978D83A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A54FF6-960A-4466-A7FD-538A475B4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03B6-1123-42C1-BA3F-7875003963FC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7ABB05-F12C-4F2B-9B90-7FC2ABAA1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BD4E19-9ED4-4918-BF17-D8D220718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72B-3AF8-4448-9E4B-468AA6378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36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A07BCAD-C3E0-48D7-A975-7C4629915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7CAC794-70CD-4B0A-8133-DE154E27F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6196A8-AF4C-4191-8D86-2418CB7F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03B6-1123-42C1-BA3F-7875003963FC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116CCB-2FBC-4CC2-9DB6-0C8D68A2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14FD61-075C-4240-AF31-4AB6354F7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72B-3AF8-4448-9E4B-468AA6378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59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796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580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713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27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121">
            <a:extLst>
              <a:ext uri="{FF2B5EF4-FFF2-40B4-BE49-F238E27FC236}">
                <a16:creationId xmlns:a16="http://schemas.microsoft.com/office/drawing/2014/main" id="{F77C455C-576C-4471-98F3-300DBFAEB53D}"/>
              </a:ext>
            </a:extLst>
          </p:cNvPr>
          <p:cNvGrpSpPr/>
          <p:nvPr userDrawn="1"/>
        </p:nvGrpSpPr>
        <p:grpSpPr>
          <a:xfrm>
            <a:off x="3470339" y="310941"/>
            <a:ext cx="588840" cy="558288"/>
            <a:chOff x="3982996" y="3302979"/>
            <a:chExt cx="754291" cy="715154"/>
          </a:xfrm>
        </p:grpSpPr>
        <p:cxnSp>
          <p:nvCxnSpPr>
            <p:cNvPr id="8" name="직선 연결선 122">
              <a:extLst>
                <a:ext uri="{FF2B5EF4-FFF2-40B4-BE49-F238E27FC236}">
                  <a16:creationId xmlns:a16="http://schemas.microsoft.com/office/drawing/2014/main" id="{69A6B12A-C57C-4CB4-85E6-9ABB1FA6AEFD}"/>
                </a:ext>
              </a:extLst>
            </p:cNvPr>
            <p:cNvCxnSpPr/>
            <p:nvPr/>
          </p:nvCxnSpPr>
          <p:spPr>
            <a:xfrm>
              <a:off x="3982996" y="3305360"/>
              <a:ext cx="754291" cy="0"/>
            </a:xfrm>
            <a:prstGeom prst="line">
              <a:avLst/>
            </a:prstGeom>
            <a:ln>
              <a:solidFill>
                <a:srgbClr val="B98C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123">
              <a:extLst>
                <a:ext uri="{FF2B5EF4-FFF2-40B4-BE49-F238E27FC236}">
                  <a16:creationId xmlns:a16="http://schemas.microsoft.com/office/drawing/2014/main" id="{43E1CB42-DC34-4154-925E-E7FBECF6605A}"/>
                </a:ext>
              </a:extLst>
            </p:cNvPr>
            <p:cNvCxnSpPr/>
            <p:nvPr/>
          </p:nvCxnSpPr>
          <p:spPr>
            <a:xfrm>
              <a:off x="3985377" y="3302979"/>
              <a:ext cx="0" cy="715154"/>
            </a:xfrm>
            <a:prstGeom prst="line">
              <a:avLst/>
            </a:prstGeom>
            <a:ln>
              <a:solidFill>
                <a:srgbClr val="B98C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그룹 127">
            <a:extLst>
              <a:ext uri="{FF2B5EF4-FFF2-40B4-BE49-F238E27FC236}">
                <a16:creationId xmlns:a16="http://schemas.microsoft.com/office/drawing/2014/main" id="{57077E08-7307-46F8-9D3D-8C0AAAA6AF7F}"/>
              </a:ext>
            </a:extLst>
          </p:cNvPr>
          <p:cNvGrpSpPr/>
          <p:nvPr userDrawn="1"/>
        </p:nvGrpSpPr>
        <p:grpSpPr>
          <a:xfrm rot="5400000">
            <a:off x="7523012" y="326217"/>
            <a:ext cx="588840" cy="558288"/>
            <a:chOff x="3960028" y="3302979"/>
            <a:chExt cx="754291" cy="715154"/>
          </a:xfrm>
        </p:grpSpPr>
        <p:cxnSp>
          <p:nvCxnSpPr>
            <p:cNvPr id="11" name="직선 연결선 128">
              <a:extLst>
                <a:ext uri="{FF2B5EF4-FFF2-40B4-BE49-F238E27FC236}">
                  <a16:creationId xmlns:a16="http://schemas.microsoft.com/office/drawing/2014/main" id="{46C51192-AC6D-4EA8-8944-81F19062AA7F}"/>
                </a:ext>
              </a:extLst>
            </p:cNvPr>
            <p:cNvCxnSpPr/>
            <p:nvPr/>
          </p:nvCxnSpPr>
          <p:spPr>
            <a:xfrm>
              <a:off x="3960028" y="3305360"/>
              <a:ext cx="754291" cy="0"/>
            </a:xfrm>
            <a:prstGeom prst="line">
              <a:avLst/>
            </a:prstGeom>
            <a:ln>
              <a:solidFill>
                <a:srgbClr val="B98C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29">
              <a:extLst>
                <a:ext uri="{FF2B5EF4-FFF2-40B4-BE49-F238E27FC236}">
                  <a16:creationId xmlns:a16="http://schemas.microsoft.com/office/drawing/2014/main" id="{2BAAC39B-0890-4085-A291-D843F46A37F8}"/>
                </a:ext>
              </a:extLst>
            </p:cNvPr>
            <p:cNvCxnSpPr/>
            <p:nvPr/>
          </p:nvCxnSpPr>
          <p:spPr>
            <a:xfrm>
              <a:off x="3962409" y="3302979"/>
              <a:ext cx="0" cy="715154"/>
            </a:xfrm>
            <a:prstGeom prst="line">
              <a:avLst/>
            </a:prstGeom>
            <a:ln>
              <a:solidFill>
                <a:srgbClr val="B98C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34BE7B51-82AC-4FBC-845C-0F29B0CB38FE}"/>
              </a:ext>
            </a:extLst>
          </p:cNvPr>
          <p:cNvSpPr/>
          <p:nvPr userDrawn="1"/>
        </p:nvSpPr>
        <p:spPr>
          <a:xfrm>
            <a:off x="3942436" y="277920"/>
            <a:ext cx="37305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D4B57C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29300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9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7BB87-E8E3-49CF-993C-566226D35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C6F084-756C-4B1D-9909-4D4F613BB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55F6F5F-EB12-49C4-A76F-07BF37ACF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9C64A7-171D-4788-9360-38F91917D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03B6-1123-42C1-BA3F-7875003963FC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9CA21B-855F-4AC1-A24D-1E030FEB0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4CC69A-7C6D-44D1-BD36-976642E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72B-3AF8-4448-9E4B-468AA6378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12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373CA-AF8B-4C78-A1C9-D754B382F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F36F75-1365-4AEA-B933-7CFBC3433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C77101-6744-4D78-A757-D4FC79379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56603BA-0032-46F2-87B4-E1D10440F9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1A7F580-F7E2-486F-B4C6-2D2FBC6CDC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97D132B-84F4-4A41-A7A8-BAF61776E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03B6-1123-42C1-BA3F-7875003963FC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B919626-19C5-4ABA-A8D0-75D7C46F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F6B48B-5D76-4D3B-8E6C-BC17EC90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72B-3AF8-4448-9E4B-468AA6378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88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373CA-AF8B-4C78-A1C9-D754B382F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F36F75-1365-4AEA-B933-7CFBC3433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C77101-6744-4D78-A757-D4FC79379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56603BA-0032-46F2-87B4-E1D10440F9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1A7F580-F7E2-486F-B4C6-2D2FBC6CDC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97D132B-84F4-4A41-A7A8-BAF61776E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03B6-1123-42C1-BA3F-7875003963FC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B919626-19C5-4ABA-A8D0-75D7C46F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F6B48B-5D76-4D3B-8E6C-BC17EC90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72B-3AF8-4448-9E4B-468AA6378BB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EC8E45A6-E891-9066-16DA-6C7A367FBF5D}"/>
              </a:ext>
            </a:extLst>
          </p:cNvPr>
          <p:cNvSpPr txBox="1"/>
          <p:nvPr userDrawn="1"/>
        </p:nvSpPr>
        <p:spPr>
          <a:xfrm>
            <a:off x="1082204" y="6721475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57793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43E4DD-50B2-427F-987E-6C8F3640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7FDCDCE-FCFA-49EB-A4FC-3E0A710D8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03B6-1123-42C1-BA3F-7875003963FC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5FF701B-A40F-4914-832E-9EC188166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AE86F30-4E3E-4CFA-82F8-4E34B5820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72B-3AF8-4448-9E4B-468AA6378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8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78CD9E-6113-4293-96A9-42C8FBC06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03B6-1123-42C1-BA3F-7875003963FC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937AEB0-5659-45B7-BB2D-A27B228B5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9FCF91-BD25-4E13-A154-C2CA439FB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72B-3AF8-4448-9E4B-468AA6378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92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323CD-0FBF-4A79-8968-E58A1AAA4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B2743C-6AA9-4C31-9FC5-4A96D2E3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38D6D3-F4B2-4E66-8FDE-0484E4E6B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80CAC83-FBA5-4E85-9242-7EB46D356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03B6-1123-42C1-BA3F-7875003963FC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DE356B-A77E-45E7-96B7-34AA56135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C9441BD-ED8A-4D67-AE3A-FC4962564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72B-3AF8-4448-9E4B-468AA6378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79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0203881-49DA-404F-8F94-706F9732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1121EC-88CA-4039-866C-1AD5A02E5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8A849E-F54A-45AF-AF2B-AC1CEBBEB0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D03B6-1123-42C1-BA3F-7875003963FC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81AE38-F12B-4BF9-A9FB-28549D8F8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289E48-37A4-4AC8-BF30-CE73E2B092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2B72B-3AF8-4448-9E4B-468AA6378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52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45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s://www.freeppt7.com/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时钟&#10;&#10;已生成高可信度的说明">
            <a:extLst>
              <a:ext uri="{FF2B5EF4-FFF2-40B4-BE49-F238E27FC236}">
                <a16:creationId xmlns:a16="http://schemas.microsoft.com/office/drawing/2014/main" id="{A4992495-F569-405A-B5E3-CB173232C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图片包含 建筑物, 电线, 天空&#10;&#10;已生成高可信度的说明">
            <a:extLst>
              <a:ext uri="{FF2B5EF4-FFF2-40B4-BE49-F238E27FC236}">
                <a16:creationId xmlns:a16="http://schemas.microsoft.com/office/drawing/2014/main" id="{9AF577C8-FE10-4599-BFEA-4D77F4C3E2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89821">
            <a:off x="3896793" y="394403"/>
            <a:ext cx="4030591" cy="532058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E4FF153-38E8-4C21-BCB6-F61EDAAF3168}"/>
              </a:ext>
            </a:extLst>
          </p:cNvPr>
          <p:cNvSpPr/>
          <p:nvPr/>
        </p:nvSpPr>
        <p:spPr>
          <a:xfrm>
            <a:off x="2894988" y="1755347"/>
            <a:ext cx="5987538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600" b="1" dirty="0">
                <a:gradFill>
                  <a:gsLst>
                    <a:gs pos="2000">
                      <a:srgbClr val="E8DBC5"/>
                    </a:gs>
                    <a:gs pos="100000">
                      <a:srgbClr val="955C12"/>
                    </a:gs>
                  </a:gsLst>
                  <a:lin ang="5400000" scaled="1"/>
                </a:gradFill>
                <a:latin typeface="Bahnschrift Light Condensed" panose="020B0502040204020203" pitchFamily="34" charset="0"/>
                <a:cs typeface="+mn-ea"/>
                <a:sym typeface="+mn-lt"/>
              </a:rPr>
              <a:t>High-end black gold </a:t>
            </a:r>
          </a:p>
          <a:p>
            <a:pPr algn="ctr"/>
            <a:r>
              <a:rPr lang="en-US" altLang="zh-CN" sz="6600" b="1" dirty="0">
                <a:gradFill>
                  <a:gsLst>
                    <a:gs pos="2000">
                      <a:srgbClr val="E8DBC5"/>
                    </a:gs>
                    <a:gs pos="100000">
                      <a:srgbClr val="955C12"/>
                    </a:gs>
                  </a:gsLst>
                  <a:lin ang="5400000" scaled="1"/>
                </a:gradFill>
                <a:latin typeface="Bahnschrift Light Condensed" panose="020B0502040204020203" pitchFamily="34" charset="0"/>
                <a:cs typeface="+mn-ea"/>
                <a:sym typeface="+mn-lt"/>
              </a:rPr>
              <a:t>Technology business</a:t>
            </a:r>
            <a:endParaRPr lang="zh-CN" altLang="en-US" sz="6600" b="1" dirty="0">
              <a:gradFill>
                <a:gsLst>
                  <a:gs pos="2000">
                    <a:srgbClr val="E8DBC5"/>
                  </a:gs>
                  <a:gs pos="100000">
                    <a:srgbClr val="955C12"/>
                  </a:gs>
                </a:gsLst>
                <a:lin ang="5400000" scaled="1"/>
              </a:gradFill>
              <a:latin typeface="Bahnschrift Light Condensed" panose="020B0502040204020203" pitchFamily="34" charset="0"/>
              <a:cs typeface="+mn-ea"/>
              <a:sym typeface="+mn-lt"/>
            </a:endParaRPr>
          </a:p>
        </p:txBody>
      </p:sp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1FBD6CAD-C8BD-545E-D35E-8DE4134603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97319" y="536581"/>
            <a:ext cx="1280160" cy="426720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9E56391B-3315-71FF-A6F8-179FE2D4FF11}"/>
              </a:ext>
            </a:extLst>
          </p:cNvPr>
          <p:cNvSpPr txBox="1"/>
          <p:nvPr/>
        </p:nvSpPr>
        <p:spPr>
          <a:xfrm>
            <a:off x="2927378" y="4147295"/>
            <a:ext cx="600181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rgbClr val="DDC497"/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2800" dirty="0">
              <a:solidFill>
                <a:srgbClr val="DDC497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3">
            <a:hlinkClick r:id="rId7"/>
            <a:extLst>
              <a:ext uri="{FF2B5EF4-FFF2-40B4-BE49-F238E27FC236}">
                <a16:creationId xmlns:a16="http://schemas.microsoft.com/office/drawing/2014/main" id="{E5575F20-4073-5E69-A987-3509F3734C65}"/>
              </a:ext>
            </a:extLst>
          </p:cNvPr>
          <p:cNvSpPr txBox="1"/>
          <p:nvPr/>
        </p:nvSpPr>
        <p:spPr>
          <a:xfrm>
            <a:off x="3511193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DDC497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DDC497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70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A6FC998D-7AD2-4630-994D-DB0321CB1BEF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1478759" y="2162504"/>
            <a:ext cx="3964098" cy="7080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solidFill>
                  <a:srgbClr val="D4B57C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dirty="0">
              <a:solidFill>
                <a:srgbClr val="D4B57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그룹 109">
            <a:extLst>
              <a:ext uri="{FF2B5EF4-FFF2-40B4-BE49-F238E27FC236}">
                <a16:creationId xmlns:a16="http://schemas.microsoft.com/office/drawing/2014/main" id="{4632FA99-73A7-4F03-902D-5FA5A783657E}"/>
              </a:ext>
            </a:extLst>
          </p:cNvPr>
          <p:cNvGrpSpPr/>
          <p:nvPr/>
        </p:nvGrpSpPr>
        <p:grpSpPr>
          <a:xfrm rot="16200000">
            <a:off x="1166409" y="2503688"/>
            <a:ext cx="588840" cy="558288"/>
            <a:chOff x="3960028" y="3302979"/>
            <a:chExt cx="754291" cy="715154"/>
          </a:xfrm>
        </p:grpSpPr>
        <p:cxnSp>
          <p:nvCxnSpPr>
            <p:cNvPr id="9" name="직선 연결선 110">
              <a:extLst>
                <a:ext uri="{FF2B5EF4-FFF2-40B4-BE49-F238E27FC236}">
                  <a16:creationId xmlns:a16="http://schemas.microsoft.com/office/drawing/2014/main" id="{67A6E3F3-4291-4E01-A17B-0E7BCD084B75}"/>
                </a:ext>
              </a:extLst>
            </p:cNvPr>
            <p:cNvCxnSpPr/>
            <p:nvPr/>
          </p:nvCxnSpPr>
          <p:spPr>
            <a:xfrm>
              <a:off x="3960028" y="3305360"/>
              <a:ext cx="75429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111">
              <a:extLst>
                <a:ext uri="{FF2B5EF4-FFF2-40B4-BE49-F238E27FC236}">
                  <a16:creationId xmlns:a16="http://schemas.microsoft.com/office/drawing/2014/main" id="{7E0EE14A-A58D-40DB-9E8A-2EF27B550835}"/>
                </a:ext>
              </a:extLst>
            </p:cNvPr>
            <p:cNvCxnSpPr/>
            <p:nvPr/>
          </p:nvCxnSpPr>
          <p:spPr>
            <a:xfrm>
              <a:off x="3962409" y="3302979"/>
              <a:ext cx="0" cy="7151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21">
            <a:extLst>
              <a:ext uri="{FF2B5EF4-FFF2-40B4-BE49-F238E27FC236}">
                <a16:creationId xmlns:a16="http://schemas.microsoft.com/office/drawing/2014/main" id="{72E0ED64-5129-41B0-9685-73CE01B631CA}"/>
              </a:ext>
            </a:extLst>
          </p:cNvPr>
          <p:cNvGrpSpPr/>
          <p:nvPr/>
        </p:nvGrpSpPr>
        <p:grpSpPr>
          <a:xfrm>
            <a:off x="1184339" y="1047541"/>
            <a:ext cx="588840" cy="558288"/>
            <a:chOff x="3982996" y="3302979"/>
            <a:chExt cx="754291" cy="715154"/>
          </a:xfrm>
        </p:grpSpPr>
        <p:cxnSp>
          <p:nvCxnSpPr>
            <p:cNvPr id="12" name="직선 연결선 122">
              <a:extLst>
                <a:ext uri="{FF2B5EF4-FFF2-40B4-BE49-F238E27FC236}">
                  <a16:creationId xmlns:a16="http://schemas.microsoft.com/office/drawing/2014/main" id="{DD50DBD8-97FF-48EA-9794-48251946D66C}"/>
                </a:ext>
              </a:extLst>
            </p:cNvPr>
            <p:cNvCxnSpPr/>
            <p:nvPr/>
          </p:nvCxnSpPr>
          <p:spPr>
            <a:xfrm>
              <a:off x="3982996" y="3305360"/>
              <a:ext cx="75429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3">
              <a:extLst>
                <a:ext uri="{FF2B5EF4-FFF2-40B4-BE49-F238E27FC236}">
                  <a16:creationId xmlns:a16="http://schemas.microsoft.com/office/drawing/2014/main" id="{A794063B-A9C2-4797-9671-2032EED9E98F}"/>
                </a:ext>
              </a:extLst>
            </p:cNvPr>
            <p:cNvCxnSpPr/>
            <p:nvPr/>
          </p:nvCxnSpPr>
          <p:spPr>
            <a:xfrm>
              <a:off x="3985377" y="3302979"/>
              <a:ext cx="0" cy="7151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24">
            <a:extLst>
              <a:ext uri="{FF2B5EF4-FFF2-40B4-BE49-F238E27FC236}">
                <a16:creationId xmlns:a16="http://schemas.microsoft.com/office/drawing/2014/main" id="{F1B95805-1E8A-4DFE-9374-C66BE754C513}"/>
              </a:ext>
            </a:extLst>
          </p:cNvPr>
          <p:cNvGrpSpPr/>
          <p:nvPr/>
        </p:nvGrpSpPr>
        <p:grpSpPr>
          <a:xfrm rot="10800000">
            <a:off x="5199312" y="2503688"/>
            <a:ext cx="588840" cy="558288"/>
            <a:chOff x="3960028" y="3302979"/>
            <a:chExt cx="754291" cy="715154"/>
          </a:xfrm>
        </p:grpSpPr>
        <p:cxnSp>
          <p:nvCxnSpPr>
            <p:cNvPr id="15" name="직선 연결선 125">
              <a:extLst>
                <a:ext uri="{FF2B5EF4-FFF2-40B4-BE49-F238E27FC236}">
                  <a16:creationId xmlns:a16="http://schemas.microsoft.com/office/drawing/2014/main" id="{349EF08F-1F3D-4677-91E5-CB80D4A9BF36}"/>
                </a:ext>
              </a:extLst>
            </p:cNvPr>
            <p:cNvCxnSpPr/>
            <p:nvPr/>
          </p:nvCxnSpPr>
          <p:spPr>
            <a:xfrm>
              <a:off x="3960028" y="3305360"/>
              <a:ext cx="75429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26">
              <a:extLst>
                <a:ext uri="{FF2B5EF4-FFF2-40B4-BE49-F238E27FC236}">
                  <a16:creationId xmlns:a16="http://schemas.microsoft.com/office/drawing/2014/main" id="{66BB8BF9-C021-41A0-9BC6-54944D5485CA}"/>
                </a:ext>
              </a:extLst>
            </p:cNvPr>
            <p:cNvCxnSpPr/>
            <p:nvPr/>
          </p:nvCxnSpPr>
          <p:spPr>
            <a:xfrm>
              <a:off x="3962409" y="3302979"/>
              <a:ext cx="0" cy="7151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127">
            <a:extLst>
              <a:ext uri="{FF2B5EF4-FFF2-40B4-BE49-F238E27FC236}">
                <a16:creationId xmlns:a16="http://schemas.microsoft.com/office/drawing/2014/main" id="{BC8EBB5E-D685-4699-99EB-3B8FD7FEC2AE}"/>
              </a:ext>
            </a:extLst>
          </p:cNvPr>
          <p:cNvGrpSpPr/>
          <p:nvPr/>
        </p:nvGrpSpPr>
        <p:grpSpPr>
          <a:xfrm rot="5400000">
            <a:off x="5199312" y="1047541"/>
            <a:ext cx="588840" cy="558288"/>
            <a:chOff x="3960028" y="3302979"/>
            <a:chExt cx="754291" cy="715154"/>
          </a:xfrm>
        </p:grpSpPr>
        <p:cxnSp>
          <p:nvCxnSpPr>
            <p:cNvPr id="18" name="직선 연결선 128">
              <a:extLst>
                <a:ext uri="{FF2B5EF4-FFF2-40B4-BE49-F238E27FC236}">
                  <a16:creationId xmlns:a16="http://schemas.microsoft.com/office/drawing/2014/main" id="{7C0CE237-2F4F-43E8-8DDA-2C7AAC44EBC0}"/>
                </a:ext>
              </a:extLst>
            </p:cNvPr>
            <p:cNvCxnSpPr/>
            <p:nvPr/>
          </p:nvCxnSpPr>
          <p:spPr>
            <a:xfrm>
              <a:off x="3960028" y="3305360"/>
              <a:ext cx="75429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29">
              <a:extLst>
                <a:ext uri="{FF2B5EF4-FFF2-40B4-BE49-F238E27FC236}">
                  <a16:creationId xmlns:a16="http://schemas.microsoft.com/office/drawing/2014/main" id="{DCF76CA2-719A-4AE7-9666-AA598FA66F80}"/>
                </a:ext>
              </a:extLst>
            </p:cNvPr>
            <p:cNvCxnSpPr/>
            <p:nvPr/>
          </p:nvCxnSpPr>
          <p:spPr>
            <a:xfrm>
              <a:off x="3962409" y="3302979"/>
              <a:ext cx="0" cy="7151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텍스트 개체 틀 219">
            <a:extLst>
              <a:ext uri="{FF2B5EF4-FFF2-40B4-BE49-F238E27FC236}">
                <a16:creationId xmlns:a16="http://schemas.microsoft.com/office/drawing/2014/main" id="{D62FCE1F-9B87-45B6-8CD8-5FCFE9D45CBB}"/>
              </a:ext>
            </a:extLst>
          </p:cNvPr>
          <p:cNvSpPr txBox="1">
            <a:spLocks/>
          </p:cNvSpPr>
          <p:nvPr/>
        </p:nvSpPr>
        <p:spPr>
          <a:xfrm>
            <a:off x="1435730" y="1282700"/>
            <a:ext cx="1263927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lang="ko-KR" altLang="en-US" sz="6600" b="1" kern="1200" dirty="0">
                <a:solidFill>
                  <a:srgbClr val="00AE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dirty="0">
                <a:solidFill>
                  <a:srgbClr val="D4B57C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en-US" dirty="0">
              <a:solidFill>
                <a:srgbClr val="D4B57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48DBCA57-8D0C-40B1-B9E6-EF514B4B50B3}"/>
              </a:ext>
            </a:extLst>
          </p:cNvPr>
          <p:cNvGrpSpPr/>
          <p:nvPr/>
        </p:nvGrpSpPr>
        <p:grpSpPr>
          <a:xfrm>
            <a:off x="1200150" y="3342375"/>
            <a:ext cx="8314399" cy="890257"/>
            <a:chOff x="1200150" y="3342375"/>
            <a:chExt cx="8314399" cy="890257"/>
          </a:xfrm>
        </p:grpSpPr>
        <p:grpSp>
          <p:nvGrpSpPr>
            <p:cNvPr id="5" name="그룹 130">
              <a:extLst>
                <a:ext uri="{FF2B5EF4-FFF2-40B4-BE49-F238E27FC236}">
                  <a16:creationId xmlns:a16="http://schemas.microsoft.com/office/drawing/2014/main" id="{5080B7E0-FF7F-4912-ABF2-15C7A4710EFF}"/>
                </a:ext>
              </a:extLst>
            </p:cNvPr>
            <p:cNvGrpSpPr/>
            <p:nvPr/>
          </p:nvGrpSpPr>
          <p:grpSpPr>
            <a:xfrm>
              <a:off x="1200150" y="3452121"/>
              <a:ext cx="8314399" cy="780511"/>
              <a:chOff x="103817" y="4082780"/>
              <a:chExt cx="8102339" cy="624796"/>
            </a:xfrm>
          </p:grpSpPr>
          <p:cxnSp>
            <p:nvCxnSpPr>
              <p:cNvPr id="6" name="직선 연결선 98">
                <a:extLst>
                  <a:ext uri="{FF2B5EF4-FFF2-40B4-BE49-F238E27FC236}">
                    <a16:creationId xmlns:a16="http://schemas.microsoft.com/office/drawing/2014/main" id="{43EB07BB-496D-4D03-8AC3-C6881B2FA106}"/>
                  </a:ext>
                </a:extLst>
              </p:cNvPr>
              <p:cNvCxnSpPr>
                <a:endCxn id="21" idx="2"/>
              </p:cNvCxnSpPr>
              <p:nvPr userDrawn="1"/>
            </p:nvCxnSpPr>
            <p:spPr>
              <a:xfrm>
                <a:off x="103817" y="4084739"/>
                <a:ext cx="7085786" cy="0"/>
              </a:xfrm>
              <a:prstGeom prst="line">
                <a:avLst/>
              </a:prstGeom>
              <a:ln w="25400">
                <a:solidFill>
                  <a:srgbClr val="D4B5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직선 연결선 99">
                <a:extLst>
                  <a:ext uri="{FF2B5EF4-FFF2-40B4-BE49-F238E27FC236}">
                    <a16:creationId xmlns:a16="http://schemas.microsoft.com/office/drawing/2014/main" id="{DAD52C4A-C6AD-4032-810F-47BF22C62D1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1000" y="4082780"/>
                <a:ext cx="895156" cy="624796"/>
              </a:xfrm>
              <a:prstGeom prst="line">
                <a:avLst/>
              </a:prstGeom>
              <a:ln w="25400">
                <a:solidFill>
                  <a:srgbClr val="D4B5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54">
              <a:extLst>
                <a:ext uri="{FF2B5EF4-FFF2-40B4-BE49-F238E27FC236}">
                  <a16:creationId xmlns:a16="http://schemas.microsoft.com/office/drawing/2014/main" id="{7B55D21B-8C6B-49AC-9EFF-1FCFE7EC78F9}"/>
                </a:ext>
              </a:extLst>
            </p:cNvPr>
            <p:cNvSpPr/>
            <p:nvPr/>
          </p:nvSpPr>
          <p:spPr>
            <a:xfrm>
              <a:off x="8471390" y="3342375"/>
              <a:ext cx="224389" cy="224389"/>
            </a:xfrm>
            <a:prstGeom prst="ellipse">
              <a:avLst/>
            </a:prstGeom>
            <a:solidFill>
              <a:srgbClr val="D4B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89682D61-9D0E-49C3-8970-6F1FFEE94075}"/>
              </a:ext>
            </a:extLst>
          </p:cNvPr>
          <p:cNvGrpSpPr/>
          <p:nvPr/>
        </p:nvGrpSpPr>
        <p:grpSpPr>
          <a:xfrm>
            <a:off x="8532344" y="3198344"/>
            <a:ext cx="7441231" cy="7441231"/>
            <a:chOff x="8532344" y="3198344"/>
            <a:chExt cx="7441231" cy="7441231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E3DD0183-771B-447C-9FB8-0B94AEE41BC6}"/>
                </a:ext>
              </a:extLst>
            </p:cNvPr>
            <p:cNvGrpSpPr/>
            <p:nvPr/>
          </p:nvGrpSpPr>
          <p:grpSpPr>
            <a:xfrm>
              <a:off x="8532344" y="3198344"/>
              <a:ext cx="7441231" cy="7441231"/>
              <a:chOff x="8532344" y="3198344"/>
              <a:chExt cx="7441231" cy="7441231"/>
            </a:xfrm>
          </p:grpSpPr>
          <p:sp>
            <p:nvSpPr>
              <p:cNvPr id="27" name="막힌 원호 213">
                <a:extLst>
                  <a:ext uri="{FF2B5EF4-FFF2-40B4-BE49-F238E27FC236}">
                    <a16:creationId xmlns:a16="http://schemas.microsoft.com/office/drawing/2014/main" id="{FE258E73-BB28-4013-9F05-4D6765814388}"/>
                  </a:ext>
                </a:extLst>
              </p:cNvPr>
              <p:cNvSpPr/>
              <p:nvPr userDrawn="1"/>
            </p:nvSpPr>
            <p:spPr>
              <a:xfrm rot="16200000">
                <a:off x="8614591" y="3280591"/>
                <a:ext cx="7273986" cy="7273986"/>
              </a:xfrm>
              <a:prstGeom prst="blockArc">
                <a:avLst>
                  <a:gd name="adj1" fmla="val 16192146"/>
                  <a:gd name="adj2" fmla="val 18663270"/>
                  <a:gd name="adj3" fmla="val 844"/>
                </a:avLst>
              </a:prstGeom>
              <a:solidFill>
                <a:srgbClr val="D4B5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302F52EA-3F81-4450-83D4-2F0E6760DFB9}"/>
                  </a:ext>
                </a:extLst>
              </p:cNvPr>
              <p:cNvGrpSpPr/>
              <p:nvPr/>
            </p:nvGrpSpPr>
            <p:grpSpPr>
              <a:xfrm>
                <a:off x="8532344" y="3198344"/>
                <a:ext cx="7441231" cy="7441231"/>
                <a:chOff x="8532344" y="3198344"/>
                <a:chExt cx="7441231" cy="7441231"/>
              </a:xfrm>
            </p:grpSpPr>
            <p:grpSp>
              <p:nvGrpSpPr>
                <p:cNvPr id="23" name="그룹 208">
                  <a:extLst>
                    <a:ext uri="{FF2B5EF4-FFF2-40B4-BE49-F238E27FC236}">
                      <a16:creationId xmlns:a16="http://schemas.microsoft.com/office/drawing/2014/main" id="{D83BF6DD-C335-4C0E-A974-E5CDA84FABAC}"/>
                    </a:ext>
                  </a:extLst>
                </p:cNvPr>
                <p:cNvGrpSpPr/>
                <p:nvPr userDrawn="1"/>
              </p:nvGrpSpPr>
              <p:grpSpPr>
                <a:xfrm>
                  <a:off x="9783766" y="4424953"/>
                  <a:ext cx="4816032" cy="4816032"/>
                  <a:chOff x="2531984" y="1388984"/>
                  <a:chExt cx="4080032" cy="4080032"/>
                </a:xfrm>
              </p:grpSpPr>
              <p:sp>
                <p:nvSpPr>
                  <p:cNvPr id="39" name="타원 205">
                    <a:extLst>
                      <a:ext uri="{FF2B5EF4-FFF2-40B4-BE49-F238E27FC236}">
                        <a16:creationId xmlns:a16="http://schemas.microsoft.com/office/drawing/2014/main" id="{2DA48D48-1A9A-4BBA-A2EA-DBFF5E6A17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531984" y="1388984"/>
                    <a:ext cx="4080032" cy="4080032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" name="타원 206">
                    <a:extLst>
                      <a:ext uri="{FF2B5EF4-FFF2-40B4-BE49-F238E27FC236}">
                        <a16:creationId xmlns:a16="http://schemas.microsoft.com/office/drawing/2014/main" id="{433785B0-7231-4B65-968D-F52FB59B87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01290" y="1958290"/>
                    <a:ext cx="2941420" cy="294142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타원 207">
                    <a:extLst>
                      <a:ext uri="{FF2B5EF4-FFF2-40B4-BE49-F238E27FC236}">
                        <a16:creationId xmlns:a16="http://schemas.microsoft.com/office/drawing/2014/main" id="{BDEA199F-B76F-4678-A137-511F276E9D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4214896" y="3071896"/>
                    <a:ext cx="714208" cy="714208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4" name="막힌 원호 210">
                  <a:extLst>
                    <a:ext uri="{FF2B5EF4-FFF2-40B4-BE49-F238E27FC236}">
                      <a16:creationId xmlns:a16="http://schemas.microsoft.com/office/drawing/2014/main" id="{2E4B6BCB-4270-4268-96C8-7C3FA5409F7F}"/>
                    </a:ext>
                  </a:extLst>
                </p:cNvPr>
                <p:cNvSpPr/>
                <p:nvPr userDrawn="1"/>
              </p:nvSpPr>
              <p:spPr>
                <a:xfrm rot="16200000">
                  <a:off x="8919975" y="3585975"/>
                  <a:ext cx="6543615" cy="6543615"/>
                </a:xfrm>
                <a:prstGeom prst="blockArc">
                  <a:avLst>
                    <a:gd name="adj1" fmla="val 16189032"/>
                    <a:gd name="adj2" fmla="val 21599997"/>
                    <a:gd name="adj3" fmla="val 3790"/>
                  </a:avLst>
                </a:prstGeom>
                <a:solidFill>
                  <a:srgbClr val="D4B57C">
                    <a:alpha val="63000"/>
                  </a:srgbClr>
                </a:solidFill>
                <a:ln>
                  <a:solidFill>
                    <a:srgbClr val="B98C5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막힌 원호 211">
                  <a:extLst>
                    <a:ext uri="{FF2B5EF4-FFF2-40B4-BE49-F238E27FC236}">
                      <a16:creationId xmlns:a16="http://schemas.microsoft.com/office/drawing/2014/main" id="{FBAB8AA7-C7B0-447B-9EEE-3FCFB582A376}"/>
                    </a:ext>
                  </a:extLst>
                </p:cNvPr>
                <p:cNvSpPr/>
                <p:nvPr userDrawn="1"/>
              </p:nvSpPr>
              <p:spPr>
                <a:xfrm rot="16200000">
                  <a:off x="9109022" y="3660198"/>
                  <a:ext cx="6142556" cy="6142556"/>
                </a:xfrm>
                <a:prstGeom prst="blockArc">
                  <a:avLst>
                    <a:gd name="adj1" fmla="val 19640490"/>
                    <a:gd name="adj2" fmla="val 28020"/>
                    <a:gd name="adj3" fmla="val 6947"/>
                  </a:avLst>
                </a:prstGeom>
                <a:solidFill>
                  <a:srgbClr val="D4B57C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막힌 원호 212">
                  <a:extLst>
                    <a:ext uri="{FF2B5EF4-FFF2-40B4-BE49-F238E27FC236}">
                      <a16:creationId xmlns:a16="http://schemas.microsoft.com/office/drawing/2014/main" id="{986A33B6-0F29-4197-979F-1B2F1DA62C53}"/>
                    </a:ext>
                  </a:extLst>
                </p:cNvPr>
                <p:cNvSpPr/>
                <p:nvPr userDrawn="1"/>
              </p:nvSpPr>
              <p:spPr>
                <a:xfrm rot="13048670">
                  <a:off x="8992476" y="3654652"/>
                  <a:ext cx="6398613" cy="6398613"/>
                </a:xfrm>
                <a:prstGeom prst="blockArc">
                  <a:avLst>
                    <a:gd name="adj1" fmla="val 19640490"/>
                    <a:gd name="adj2" fmla="val 110506"/>
                    <a:gd name="adj3" fmla="val 9970"/>
                  </a:avLst>
                </a:prstGeom>
                <a:solidFill>
                  <a:srgbClr val="D4B57C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막힌 원호 214">
                  <a:extLst>
                    <a:ext uri="{FF2B5EF4-FFF2-40B4-BE49-F238E27FC236}">
                      <a16:creationId xmlns:a16="http://schemas.microsoft.com/office/drawing/2014/main" id="{9E1DB67E-C743-443F-863B-0C862B489802}"/>
                    </a:ext>
                  </a:extLst>
                </p:cNvPr>
                <p:cNvSpPr/>
                <p:nvPr userDrawn="1"/>
              </p:nvSpPr>
              <p:spPr>
                <a:xfrm rot="16200000">
                  <a:off x="8762729" y="3428729"/>
                  <a:ext cx="6972757" cy="6972757"/>
                </a:xfrm>
                <a:prstGeom prst="blockArc">
                  <a:avLst>
                    <a:gd name="adj1" fmla="val 17301396"/>
                    <a:gd name="adj2" fmla="val 9625"/>
                    <a:gd name="adj3" fmla="val 275"/>
                  </a:avLst>
                </a:prstGeom>
                <a:solidFill>
                  <a:srgbClr val="D4B5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막힌 원호 215">
                  <a:extLst>
                    <a:ext uri="{FF2B5EF4-FFF2-40B4-BE49-F238E27FC236}">
                      <a16:creationId xmlns:a16="http://schemas.microsoft.com/office/drawing/2014/main" id="{F8832203-B50F-43A0-AF44-09ED5713B59A}"/>
                    </a:ext>
                  </a:extLst>
                </p:cNvPr>
                <p:cNvSpPr/>
                <p:nvPr userDrawn="1"/>
              </p:nvSpPr>
              <p:spPr>
                <a:xfrm rot="16200000">
                  <a:off x="8532344" y="3198344"/>
                  <a:ext cx="7441231" cy="7441231"/>
                </a:xfrm>
                <a:prstGeom prst="blockArc">
                  <a:avLst>
                    <a:gd name="adj1" fmla="val 18139679"/>
                    <a:gd name="adj2" fmla="val 9625"/>
                    <a:gd name="adj3" fmla="val 275"/>
                  </a:avLst>
                </a:prstGeom>
                <a:solidFill>
                  <a:srgbClr val="D4B5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31" name="Group 4">
                  <a:extLst>
                    <a:ext uri="{FF2B5EF4-FFF2-40B4-BE49-F238E27FC236}">
                      <a16:creationId xmlns:a16="http://schemas.microsoft.com/office/drawing/2014/main" id="{AAF0998A-CC86-46D2-B2B6-99667D5EE322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10063345" y="4581066"/>
                  <a:ext cx="2147176" cy="2302951"/>
                  <a:chOff x="4750" y="3240"/>
                  <a:chExt cx="1020" cy="1094"/>
                </a:xfrm>
              </p:grpSpPr>
              <p:sp>
                <p:nvSpPr>
                  <p:cNvPr id="33" name="Freeform 5">
                    <a:extLst>
                      <a:ext uri="{FF2B5EF4-FFF2-40B4-BE49-F238E27FC236}">
                        <a16:creationId xmlns:a16="http://schemas.microsoft.com/office/drawing/2014/main" id="{7EDCC5A7-6567-431D-8428-146AA651B032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5318" y="3286"/>
                    <a:ext cx="289" cy="379"/>
                  </a:xfrm>
                  <a:custGeom>
                    <a:avLst/>
                    <a:gdLst>
                      <a:gd name="T0" fmla="*/ 170 w 170"/>
                      <a:gd name="T1" fmla="*/ 193 h 223"/>
                      <a:gd name="T2" fmla="*/ 118 w 170"/>
                      <a:gd name="T3" fmla="*/ 0 h 223"/>
                      <a:gd name="T4" fmla="*/ 0 w 170"/>
                      <a:gd name="T5" fmla="*/ 50 h 223"/>
                      <a:gd name="T6" fmla="*/ 100 w 170"/>
                      <a:gd name="T7" fmla="*/ 223 h 223"/>
                      <a:gd name="T8" fmla="*/ 170 w 170"/>
                      <a:gd name="T9" fmla="*/ 193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0" h="223">
                        <a:moveTo>
                          <a:pt x="170" y="193"/>
                        </a:moveTo>
                        <a:cubicBezTo>
                          <a:pt x="118" y="0"/>
                          <a:pt x="118" y="0"/>
                          <a:pt x="118" y="0"/>
                        </a:cubicBezTo>
                        <a:cubicBezTo>
                          <a:pt x="77" y="13"/>
                          <a:pt x="37" y="30"/>
                          <a:pt x="0" y="50"/>
                        </a:cubicBezTo>
                        <a:cubicBezTo>
                          <a:pt x="100" y="223"/>
                          <a:pt x="100" y="223"/>
                          <a:pt x="100" y="223"/>
                        </a:cubicBezTo>
                        <a:cubicBezTo>
                          <a:pt x="122" y="211"/>
                          <a:pt x="145" y="201"/>
                          <a:pt x="170" y="193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2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" name="Freeform 6">
                    <a:extLst>
                      <a:ext uri="{FF2B5EF4-FFF2-40B4-BE49-F238E27FC236}">
                        <a16:creationId xmlns:a16="http://schemas.microsoft.com/office/drawing/2014/main" id="{161A3A92-765C-4914-8545-F08FBED05459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5585" y="3240"/>
                    <a:ext cx="185" cy="356"/>
                  </a:xfrm>
                  <a:custGeom>
                    <a:avLst/>
                    <a:gdLst>
                      <a:gd name="T0" fmla="*/ 109 w 109"/>
                      <a:gd name="T1" fmla="*/ 200 h 209"/>
                      <a:gd name="T2" fmla="*/ 109 w 109"/>
                      <a:gd name="T3" fmla="*/ 0 h 209"/>
                      <a:gd name="T4" fmla="*/ 0 w 109"/>
                      <a:gd name="T5" fmla="*/ 17 h 209"/>
                      <a:gd name="T6" fmla="*/ 51 w 109"/>
                      <a:gd name="T7" fmla="*/ 209 h 209"/>
                      <a:gd name="T8" fmla="*/ 109 w 109"/>
                      <a:gd name="T9" fmla="*/ 200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9" h="209">
                        <a:moveTo>
                          <a:pt x="109" y="200"/>
                        </a:moveTo>
                        <a:cubicBezTo>
                          <a:pt x="109" y="0"/>
                          <a:pt x="109" y="0"/>
                          <a:pt x="109" y="0"/>
                        </a:cubicBezTo>
                        <a:cubicBezTo>
                          <a:pt x="72" y="3"/>
                          <a:pt x="35" y="8"/>
                          <a:pt x="0" y="17"/>
                        </a:cubicBezTo>
                        <a:cubicBezTo>
                          <a:pt x="51" y="209"/>
                          <a:pt x="51" y="209"/>
                          <a:pt x="51" y="209"/>
                        </a:cubicBezTo>
                        <a:cubicBezTo>
                          <a:pt x="70" y="205"/>
                          <a:pt x="89" y="202"/>
                          <a:pt x="109" y="200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" name="Freeform 7">
                    <a:extLst>
                      <a:ext uri="{FF2B5EF4-FFF2-40B4-BE49-F238E27FC236}">
                        <a16:creationId xmlns:a16="http://schemas.microsoft.com/office/drawing/2014/main" id="{F72DB7A1-6CE6-439D-806E-E9198316AE27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5089" y="3405"/>
                    <a:ext cx="340" cy="374"/>
                  </a:xfrm>
                  <a:custGeom>
                    <a:avLst/>
                    <a:gdLst>
                      <a:gd name="T0" fmla="*/ 200 w 200"/>
                      <a:gd name="T1" fmla="*/ 173 h 220"/>
                      <a:gd name="T2" fmla="*/ 101 w 200"/>
                      <a:gd name="T3" fmla="*/ 0 h 220"/>
                      <a:gd name="T4" fmla="*/ 0 w 200"/>
                      <a:gd name="T5" fmla="*/ 79 h 220"/>
                      <a:gd name="T6" fmla="*/ 141 w 200"/>
                      <a:gd name="T7" fmla="*/ 220 h 220"/>
                      <a:gd name="T8" fmla="*/ 200 w 200"/>
                      <a:gd name="T9" fmla="*/ 173 h 2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220">
                        <a:moveTo>
                          <a:pt x="200" y="173"/>
                        </a:moveTo>
                        <a:cubicBezTo>
                          <a:pt x="101" y="0"/>
                          <a:pt x="101" y="0"/>
                          <a:pt x="101" y="0"/>
                        </a:cubicBezTo>
                        <a:cubicBezTo>
                          <a:pt x="64" y="23"/>
                          <a:pt x="30" y="50"/>
                          <a:pt x="0" y="79"/>
                        </a:cubicBezTo>
                        <a:cubicBezTo>
                          <a:pt x="141" y="220"/>
                          <a:pt x="141" y="220"/>
                          <a:pt x="141" y="220"/>
                        </a:cubicBezTo>
                        <a:cubicBezTo>
                          <a:pt x="159" y="203"/>
                          <a:pt x="179" y="187"/>
                          <a:pt x="200" y="173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" name="Freeform 8">
                    <a:extLst>
                      <a:ext uri="{FF2B5EF4-FFF2-40B4-BE49-F238E27FC236}">
                        <a16:creationId xmlns:a16="http://schemas.microsoft.com/office/drawing/2014/main" id="{D6369605-17A1-4AAE-A00F-CE269B904FA2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4910" y="3587"/>
                    <a:ext cx="371" cy="344"/>
                  </a:xfrm>
                  <a:custGeom>
                    <a:avLst/>
                    <a:gdLst>
                      <a:gd name="T0" fmla="*/ 218 w 218"/>
                      <a:gd name="T1" fmla="*/ 142 h 202"/>
                      <a:gd name="T2" fmla="*/ 77 w 218"/>
                      <a:gd name="T3" fmla="*/ 0 h 202"/>
                      <a:gd name="T4" fmla="*/ 0 w 218"/>
                      <a:gd name="T5" fmla="*/ 102 h 202"/>
                      <a:gd name="T6" fmla="*/ 172 w 218"/>
                      <a:gd name="T7" fmla="*/ 202 h 202"/>
                      <a:gd name="T8" fmla="*/ 218 w 218"/>
                      <a:gd name="T9" fmla="*/ 142 h 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8" h="202">
                        <a:moveTo>
                          <a:pt x="218" y="142"/>
                        </a:moveTo>
                        <a:cubicBezTo>
                          <a:pt x="77" y="0"/>
                          <a:pt x="77" y="0"/>
                          <a:pt x="77" y="0"/>
                        </a:cubicBezTo>
                        <a:cubicBezTo>
                          <a:pt x="48" y="32"/>
                          <a:pt x="22" y="66"/>
                          <a:pt x="0" y="102"/>
                        </a:cubicBezTo>
                        <a:cubicBezTo>
                          <a:pt x="172" y="202"/>
                          <a:pt x="172" y="202"/>
                          <a:pt x="172" y="202"/>
                        </a:cubicBezTo>
                        <a:cubicBezTo>
                          <a:pt x="186" y="180"/>
                          <a:pt x="201" y="160"/>
                          <a:pt x="218" y="142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6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Freeform 9">
                    <a:extLst>
                      <a:ext uri="{FF2B5EF4-FFF2-40B4-BE49-F238E27FC236}">
                        <a16:creationId xmlns:a16="http://schemas.microsoft.com/office/drawing/2014/main" id="{A75DF7DB-531F-48F3-8A57-4D0458A885E0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4794" y="3820"/>
                    <a:ext cx="376" cy="289"/>
                  </a:xfrm>
                  <a:custGeom>
                    <a:avLst/>
                    <a:gdLst>
                      <a:gd name="T0" fmla="*/ 221 w 221"/>
                      <a:gd name="T1" fmla="*/ 100 h 170"/>
                      <a:gd name="T2" fmla="*/ 48 w 221"/>
                      <a:gd name="T3" fmla="*/ 0 h 170"/>
                      <a:gd name="T4" fmla="*/ 0 w 221"/>
                      <a:gd name="T5" fmla="*/ 118 h 170"/>
                      <a:gd name="T6" fmla="*/ 192 w 221"/>
                      <a:gd name="T7" fmla="*/ 170 h 170"/>
                      <a:gd name="T8" fmla="*/ 221 w 221"/>
                      <a:gd name="T9" fmla="*/ 100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1" h="170">
                        <a:moveTo>
                          <a:pt x="221" y="100"/>
                        </a:moveTo>
                        <a:cubicBezTo>
                          <a:pt x="48" y="0"/>
                          <a:pt x="48" y="0"/>
                          <a:pt x="48" y="0"/>
                        </a:cubicBezTo>
                        <a:cubicBezTo>
                          <a:pt x="28" y="37"/>
                          <a:pt x="12" y="77"/>
                          <a:pt x="0" y="118"/>
                        </a:cubicBezTo>
                        <a:cubicBezTo>
                          <a:pt x="192" y="170"/>
                          <a:pt x="192" y="170"/>
                          <a:pt x="192" y="170"/>
                        </a:cubicBezTo>
                        <a:cubicBezTo>
                          <a:pt x="200" y="145"/>
                          <a:pt x="209" y="122"/>
                          <a:pt x="221" y="100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8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Freeform 10">
                    <a:extLst>
                      <a:ext uri="{FF2B5EF4-FFF2-40B4-BE49-F238E27FC236}">
                        <a16:creationId xmlns:a16="http://schemas.microsoft.com/office/drawing/2014/main" id="{7C882BA6-026F-4D31-877F-AE85EBA5F441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4750" y="4087"/>
                    <a:ext cx="356" cy="247"/>
                  </a:xfrm>
                  <a:custGeom>
                    <a:avLst/>
                    <a:gdLst>
                      <a:gd name="T0" fmla="*/ 199 w 209"/>
                      <a:gd name="T1" fmla="*/ 141 h 145"/>
                      <a:gd name="T2" fmla="*/ 209 w 209"/>
                      <a:gd name="T3" fmla="*/ 51 h 145"/>
                      <a:gd name="T4" fmla="*/ 16 w 209"/>
                      <a:gd name="T5" fmla="*/ 0 h 145"/>
                      <a:gd name="T6" fmla="*/ 0 w 209"/>
                      <a:gd name="T7" fmla="*/ 141 h 145"/>
                      <a:gd name="T8" fmla="*/ 0 w 209"/>
                      <a:gd name="T9" fmla="*/ 145 h 145"/>
                      <a:gd name="T10" fmla="*/ 199 w 209"/>
                      <a:gd name="T11" fmla="*/ 145 h 145"/>
                      <a:gd name="T12" fmla="*/ 199 w 209"/>
                      <a:gd name="T13" fmla="*/ 141 h 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9" h="145">
                        <a:moveTo>
                          <a:pt x="199" y="141"/>
                        </a:moveTo>
                        <a:cubicBezTo>
                          <a:pt x="199" y="110"/>
                          <a:pt x="203" y="80"/>
                          <a:pt x="209" y="51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5" y="45"/>
                          <a:pt x="0" y="92"/>
                          <a:pt x="0" y="141"/>
                        </a:cubicBezTo>
                        <a:cubicBezTo>
                          <a:pt x="0" y="142"/>
                          <a:pt x="0" y="144"/>
                          <a:pt x="0" y="145"/>
                        </a:cubicBezTo>
                        <a:cubicBezTo>
                          <a:pt x="199" y="145"/>
                          <a:pt x="199" y="145"/>
                          <a:pt x="199" y="145"/>
                        </a:cubicBezTo>
                        <a:cubicBezTo>
                          <a:pt x="199" y="144"/>
                          <a:pt x="199" y="142"/>
                          <a:pt x="199" y="141"/>
                        </a:cubicBezTo>
                        <a:close/>
                      </a:path>
                    </a:pathLst>
                  </a:custGeom>
                  <a:solidFill>
                    <a:srgbClr val="D4B57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2" name="막힌 원호 213">
                  <a:extLst>
                    <a:ext uri="{FF2B5EF4-FFF2-40B4-BE49-F238E27FC236}">
                      <a16:creationId xmlns:a16="http://schemas.microsoft.com/office/drawing/2014/main" id="{148C6ED8-D4B4-41FF-A4FE-73C9D2DD31A5}"/>
                    </a:ext>
                  </a:extLst>
                </p:cNvPr>
                <p:cNvSpPr/>
                <p:nvPr userDrawn="1"/>
              </p:nvSpPr>
              <p:spPr>
                <a:xfrm rot="16200000">
                  <a:off x="10893147" y="5539113"/>
                  <a:ext cx="2637337" cy="2637337"/>
                </a:xfrm>
                <a:prstGeom prst="blockArc">
                  <a:avLst>
                    <a:gd name="adj1" fmla="val 16192146"/>
                    <a:gd name="adj2" fmla="val 21535744"/>
                    <a:gd name="adj3" fmla="val 4948"/>
                  </a:avLst>
                </a:prstGeom>
                <a:solidFill>
                  <a:srgbClr val="D4B5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0" name="막힌 원호 210">
              <a:extLst>
                <a:ext uri="{FF2B5EF4-FFF2-40B4-BE49-F238E27FC236}">
                  <a16:creationId xmlns:a16="http://schemas.microsoft.com/office/drawing/2014/main" id="{D1A5A98E-CCCA-4DE0-A58A-DBC373AC1203}"/>
                </a:ext>
              </a:extLst>
            </p:cNvPr>
            <p:cNvSpPr/>
            <p:nvPr userDrawn="1"/>
          </p:nvSpPr>
          <p:spPr>
            <a:xfrm rot="16200000">
              <a:off x="9004972" y="3670972"/>
              <a:ext cx="6373619" cy="6373619"/>
            </a:xfrm>
            <a:prstGeom prst="blockArc">
              <a:avLst>
                <a:gd name="adj1" fmla="val 16189032"/>
                <a:gd name="adj2" fmla="val 79373"/>
                <a:gd name="adj3" fmla="val 1065"/>
              </a:avLst>
            </a:prstGeom>
            <a:solidFill>
              <a:srgbClr val="B98C5E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699E8457-AD8D-407C-A97E-890912CF1ABB}"/>
              </a:ext>
            </a:extLst>
          </p:cNvPr>
          <p:cNvSpPr txBox="1"/>
          <p:nvPr/>
        </p:nvSpPr>
        <p:spPr>
          <a:xfrm>
            <a:off x="1144989" y="3632467"/>
            <a:ext cx="4852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D4B57C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solidFill>
                <a:srgbClr val="D4B57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697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5DE5EE6D-3BBD-4F52-820A-DC7F731C35B3}"/>
              </a:ext>
            </a:extLst>
          </p:cNvPr>
          <p:cNvGrpSpPr/>
          <p:nvPr/>
        </p:nvGrpSpPr>
        <p:grpSpPr>
          <a:xfrm>
            <a:off x="9462405" y="1575506"/>
            <a:ext cx="1029944" cy="1029944"/>
            <a:chOff x="9614805" y="1575506"/>
            <a:chExt cx="1029944" cy="1029944"/>
          </a:xfrm>
        </p:grpSpPr>
        <p:sp>
          <p:nvSpPr>
            <p:cNvPr id="3" name="Freeform 22">
              <a:extLst>
                <a:ext uri="{FF2B5EF4-FFF2-40B4-BE49-F238E27FC236}">
                  <a16:creationId xmlns:a16="http://schemas.microsoft.com/office/drawing/2014/main" id="{307BD2BB-AF3D-4118-98F3-18F32D2AF2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89929" y="1575506"/>
              <a:ext cx="754820" cy="754820"/>
            </a:xfrm>
            <a:custGeom>
              <a:avLst/>
              <a:gdLst>
                <a:gd name="T0" fmla="*/ 44 w 63"/>
                <a:gd name="T1" fmla="*/ 7 h 63"/>
                <a:gd name="T2" fmla="*/ 26 w 63"/>
                <a:gd name="T3" fmla="*/ 18 h 63"/>
                <a:gd name="T4" fmla="*/ 2 w 63"/>
                <a:gd name="T5" fmla="*/ 41 h 63"/>
                <a:gd name="T6" fmla="*/ 2 w 63"/>
                <a:gd name="T7" fmla="*/ 49 h 63"/>
                <a:gd name="T8" fmla="*/ 14 w 63"/>
                <a:gd name="T9" fmla="*/ 61 h 63"/>
                <a:gd name="T10" fmla="*/ 22 w 63"/>
                <a:gd name="T11" fmla="*/ 61 h 63"/>
                <a:gd name="T12" fmla="*/ 45 w 63"/>
                <a:gd name="T13" fmla="*/ 37 h 63"/>
                <a:gd name="T14" fmla="*/ 56 w 63"/>
                <a:gd name="T15" fmla="*/ 19 h 63"/>
                <a:gd name="T16" fmla="*/ 63 w 63"/>
                <a:gd name="T17" fmla="*/ 0 h 63"/>
                <a:gd name="T18" fmla="*/ 44 w 63"/>
                <a:gd name="T19" fmla="*/ 7 h 63"/>
                <a:gd name="T20" fmla="*/ 43 w 63"/>
                <a:gd name="T21" fmla="*/ 31 h 63"/>
                <a:gd name="T22" fmla="*/ 32 w 63"/>
                <a:gd name="T23" fmla="*/ 31 h 63"/>
                <a:gd name="T24" fmla="*/ 32 w 63"/>
                <a:gd name="T25" fmla="*/ 20 h 63"/>
                <a:gd name="T26" fmla="*/ 43 w 63"/>
                <a:gd name="T27" fmla="*/ 20 h 63"/>
                <a:gd name="T28" fmla="*/ 43 w 63"/>
                <a:gd name="T2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63">
                  <a:moveTo>
                    <a:pt x="44" y="7"/>
                  </a:moveTo>
                  <a:cubicBezTo>
                    <a:pt x="38" y="9"/>
                    <a:pt x="30" y="14"/>
                    <a:pt x="26" y="18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0" y="43"/>
                    <a:pt x="0" y="47"/>
                    <a:pt x="2" y="49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6" y="63"/>
                    <a:pt x="20" y="63"/>
                    <a:pt x="22" y="6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9" y="33"/>
                    <a:pt x="55" y="25"/>
                    <a:pt x="56" y="19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44" y="7"/>
                  </a:lnTo>
                  <a:close/>
                  <a:moveTo>
                    <a:pt x="43" y="31"/>
                  </a:moveTo>
                  <a:cubicBezTo>
                    <a:pt x="40" y="35"/>
                    <a:pt x="35" y="35"/>
                    <a:pt x="32" y="31"/>
                  </a:cubicBezTo>
                  <a:cubicBezTo>
                    <a:pt x="28" y="28"/>
                    <a:pt x="28" y="23"/>
                    <a:pt x="32" y="20"/>
                  </a:cubicBezTo>
                  <a:cubicBezTo>
                    <a:pt x="35" y="17"/>
                    <a:pt x="40" y="17"/>
                    <a:pt x="43" y="20"/>
                  </a:cubicBezTo>
                  <a:cubicBezTo>
                    <a:pt x="47" y="23"/>
                    <a:pt x="47" y="28"/>
                    <a:pt x="43" y="31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AB7B4B"/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23">
              <a:extLst>
                <a:ext uri="{FF2B5EF4-FFF2-40B4-BE49-F238E27FC236}">
                  <a16:creationId xmlns:a16="http://schemas.microsoft.com/office/drawing/2014/main" id="{B834F96D-E35E-4953-99AE-30FE8BADE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4805" y="1871791"/>
              <a:ext cx="345664" cy="310394"/>
            </a:xfrm>
            <a:custGeom>
              <a:avLst/>
              <a:gdLst>
                <a:gd name="T0" fmla="*/ 10 w 29"/>
                <a:gd name="T1" fmla="*/ 24 h 26"/>
                <a:gd name="T2" fmla="*/ 29 w 29"/>
                <a:gd name="T3" fmla="*/ 5 h 26"/>
                <a:gd name="T4" fmla="*/ 14 w 29"/>
                <a:gd name="T5" fmla="*/ 5 h 26"/>
                <a:gd name="T6" fmla="*/ 2 w 29"/>
                <a:gd name="T7" fmla="*/ 16 h 26"/>
                <a:gd name="T8" fmla="*/ 2 w 29"/>
                <a:gd name="T9" fmla="*/ 24 h 26"/>
                <a:gd name="T10" fmla="*/ 10 w 29"/>
                <a:gd name="T1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">
                  <a:moveTo>
                    <a:pt x="10" y="24"/>
                  </a:moveTo>
                  <a:cubicBezTo>
                    <a:pt x="29" y="5"/>
                    <a:pt x="29" y="5"/>
                    <a:pt x="29" y="5"/>
                  </a:cubicBezTo>
                  <a:cubicBezTo>
                    <a:pt x="25" y="0"/>
                    <a:pt x="18" y="0"/>
                    <a:pt x="14" y="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22"/>
                    <a:pt x="2" y="24"/>
                  </a:cubicBezTo>
                  <a:cubicBezTo>
                    <a:pt x="4" y="26"/>
                    <a:pt x="8" y="26"/>
                    <a:pt x="10" y="24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AB7B4B"/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24">
              <a:extLst>
                <a:ext uri="{FF2B5EF4-FFF2-40B4-BE49-F238E27FC236}">
                  <a16:creationId xmlns:a16="http://schemas.microsoft.com/office/drawing/2014/main" id="{0C4C881F-62F3-4018-BF26-43F9C9ACA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1017" y="2259786"/>
              <a:ext cx="317446" cy="345664"/>
            </a:xfrm>
            <a:custGeom>
              <a:avLst/>
              <a:gdLst>
                <a:gd name="T0" fmla="*/ 2 w 26"/>
                <a:gd name="T1" fmla="*/ 19 h 29"/>
                <a:gd name="T2" fmla="*/ 2 w 26"/>
                <a:gd name="T3" fmla="*/ 27 h 29"/>
                <a:gd name="T4" fmla="*/ 10 w 26"/>
                <a:gd name="T5" fmla="*/ 27 h 29"/>
                <a:gd name="T6" fmla="*/ 22 w 26"/>
                <a:gd name="T7" fmla="*/ 15 h 29"/>
                <a:gd name="T8" fmla="*/ 22 w 26"/>
                <a:gd name="T9" fmla="*/ 0 h 29"/>
                <a:gd name="T10" fmla="*/ 2 w 26"/>
                <a:gd name="T11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9">
                  <a:moveTo>
                    <a:pt x="2" y="19"/>
                  </a:moveTo>
                  <a:cubicBezTo>
                    <a:pt x="0" y="21"/>
                    <a:pt x="0" y="25"/>
                    <a:pt x="2" y="27"/>
                  </a:cubicBezTo>
                  <a:cubicBezTo>
                    <a:pt x="4" y="29"/>
                    <a:pt x="8" y="29"/>
                    <a:pt x="10" y="2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6" y="11"/>
                    <a:pt x="26" y="4"/>
                    <a:pt x="22" y="0"/>
                  </a:cubicBezTo>
                  <a:lnTo>
                    <a:pt x="2" y="19"/>
                  </a:ln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AB7B4B"/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25">
              <a:extLst>
                <a:ext uri="{FF2B5EF4-FFF2-40B4-BE49-F238E27FC236}">
                  <a16:creationId xmlns:a16="http://schemas.microsoft.com/office/drawing/2014/main" id="{727ACFDE-8BAC-4A15-B619-5CBEA8578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9929" y="2161024"/>
              <a:ext cx="169306" cy="169306"/>
            </a:xfrm>
            <a:custGeom>
              <a:avLst/>
              <a:gdLst>
                <a:gd name="T0" fmla="*/ 1 w 14"/>
                <a:gd name="T1" fmla="*/ 2 h 14"/>
                <a:gd name="T2" fmla="*/ 1 w 14"/>
                <a:gd name="T3" fmla="*/ 6 h 14"/>
                <a:gd name="T4" fmla="*/ 9 w 14"/>
                <a:gd name="T5" fmla="*/ 13 h 14"/>
                <a:gd name="T6" fmla="*/ 12 w 14"/>
                <a:gd name="T7" fmla="*/ 13 h 14"/>
                <a:gd name="T8" fmla="*/ 14 w 14"/>
                <a:gd name="T9" fmla="*/ 11 h 14"/>
                <a:gd name="T10" fmla="*/ 3 w 14"/>
                <a:gd name="T11" fmla="*/ 0 h 14"/>
                <a:gd name="T12" fmla="*/ 1 w 14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" y="2"/>
                  </a:moveTo>
                  <a:cubicBezTo>
                    <a:pt x="0" y="3"/>
                    <a:pt x="0" y="4"/>
                    <a:pt x="1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1" y="14"/>
                    <a:pt x="12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1" y="2"/>
                  </a:ln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DBA9FA03-F67D-47DA-AD98-24D69F7FC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0079" y="2259786"/>
              <a:ext cx="338612" cy="331555"/>
            </a:xfrm>
            <a:custGeom>
              <a:avLst/>
              <a:gdLst>
                <a:gd name="T0" fmla="*/ 0 w 28"/>
                <a:gd name="T1" fmla="*/ 28 h 28"/>
                <a:gd name="T2" fmla="*/ 22 w 28"/>
                <a:gd name="T3" fmla="*/ 6 h 28"/>
                <a:gd name="T4" fmla="*/ 0 w 28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cubicBezTo>
                    <a:pt x="11" y="22"/>
                    <a:pt x="28" y="11"/>
                    <a:pt x="22" y="6"/>
                  </a:cubicBezTo>
                  <a:cubicBezTo>
                    <a:pt x="17" y="0"/>
                    <a:pt x="6" y="17"/>
                    <a:pt x="0" y="28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207163F3-DDB2-4FBC-AA23-8590E15B770F}"/>
              </a:ext>
            </a:extLst>
          </p:cNvPr>
          <p:cNvGrpSpPr/>
          <p:nvPr/>
        </p:nvGrpSpPr>
        <p:grpSpPr>
          <a:xfrm>
            <a:off x="1444624" y="3317977"/>
            <a:ext cx="985223" cy="985223"/>
            <a:chOff x="1597024" y="3317977"/>
            <a:chExt cx="985223" cy="985223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EF67679-E358-4A48-8CD2-FC28D012F97A}"/>
                </a:ext>
              </a:extLst>
            </p:cNvPr>
            <p:cNvSpPr/>
            <p:nvPr/>
          </p:nvSpPr>
          <p:spPr>
            <a:xfrm>
              <a:off x="1597024" y="3317977"/>
              <a:ext cx="985223" cy="985223"/>
            </a:xfrm>
            <a:prstGeom prst="ellipse">
              <a:avLst/>
            </a:prstGeom>
            <a:gradFill>
              <a:gsLst>
                <a:gs pos="0">
                  <a:srgbClr val="F0C76A"/>
                </a:gs>
                <a:gs pos="100000">
                  <a:srgbClr val="AB7B4B"/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6EB95703-4E6A-4251-B652-CB1A73933434}"/>
                </a:ext>
              </a:extLst>
            </p:cNvPr>
            <p:cNvGrpSpPr/>
            <p:nvPr/>
          </p:nvGrpSpPr>
          <p:grpSpPr>
            <a:xfrm>
              <a:off x="1784396" y="3502100"/>
              <a:ext cx="554888" cy="558173"/>
              <a:chOff x="1725613" y="5727700"/>
              <a:chExt cx="268287" cy="269875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DD33821-E7F1-4F8C-B24E-2DA64CE6B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6888" y="5757863"/>
                <a:ext cx="31750" cy="31750"/>
              </a:xfrm>
              <a:custGeom>
                <a:avLst/>
                <a:gdLst>
                  <a:gd name="T0" fmla="*/ 10 w 12"/>
                  <a:gd name="T1" fmla="*/ 6 h 12"/>
                  <a:gd name="T2" fmla="*/ 6 w 12"/>
                  <a:gd name="T3" fmla="*/ 2 h 12"/>
                  <a:gd name="T4" fmla="*/ 2 w 12"/>
                  <a:gd name="T5" fmla="*/ 2 h 12"/>
                  <a:gd name="T6" fmla="*/ 2 w 12"/>
                  <a:gd name="T7" fmla="*/ 6 h 12"/>
                  <a:gd name="T8" fmla="*/ 6 w 12"/>
                  <a:gd name="T9" fmla="*/ 10 h 12"/>
                  <a:gd name="T10" fmla="*/ 10 w 12"/>
                  <a:gd name="T11" fmla="*/ 10 h 12"/>
                  <a:gd name="T12" fmla="*/ 10 w 1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10" y="6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5"/>
                      <a:pt x="2" y="6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2"/>
                      <a:pt x="9" y="12"/>
                      <a:pt x="10" y="10"/>
                    </a:cubicBezTo>
                    <a:cubicBezTo>
                      <a:pt x="12" y="9"/>
                      <a:pt x="12" y="7"/>
                      <a:pt x="10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27000" dist="25400" dir="162000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D88BB530-3DEB-4839-B927-E9203E3A2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613" y="5846763"/>
                <a:ext cx="33337" cy="15875"/>
              </a:xfrm>
              <a:custGeom>
                <a:avLst/>
                <a:gdLst>
                  <a:gd name="T0" fmla="*/ 9 w 12"/>
                  <a:gd name="T1" fmla="*/ 0 h 6"/>
                  <a:gd name="T2" fmla="*/ 3 w 12"/>
                  <a:gd name="T3" fmla="*/ 0 h 6"/>
                  <a:gd name="T4" fmla="*/ 0 w 12"/>
                  <a:gd name="T5" fmla="*/ 3 h 6"/>
                  <a:gd name="T6" fmla="*/ 3 w 12"/>
                  <a:gd name="T7" fmla="*/ 6 h 6"/>
                  <a:gd name="T8" fmla="*/ 9 w 12"/>
                  <a:gd name="T9" fmla="*/ 6 h 6"/>
                  <a:gd name="T10" fmla="*/ 12 w 12"/>
                  <a:gd name="T11" fmla="*/ 3 h 6"/>
                  <a:gd name="T12" fmla="*/ 9 w 1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1" y="6"/>
                      <a:pt x="12" y="5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27000" dist="25400" dir="162000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735D10AD-4DB5-48D9-9F1C-0CEB07698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0563" y="5862638"/>
                <a:ext cx="33337" cy="15875"/>
              </a:xfrm>
              <a:custGeom>
                <a:avLst/>
                <a:gdLst>
                  <a:gd name="T0" fmla="*/ 9 w 12"/>
                  <a:gd name="T1" fmla="*/ 0 h 6"/>
                  <a:gd name="T2" fmla="*/ 3 w 12"/>
                  <a:gd name="T3" fmla="*/ 0 h 6"/>
                  <a:gd name="T4" fmla="*/ 0 w 12"/>
                  <a:gd name="T5" fmla="*/ 3 h 6"/>
                  <a:gd name="T6" fmla="*/ 3 w 12"/>
                  <a:gd name="T7" fmla="*/ 6 h 6"/>
                  <a:gd name="T8" fmla="*/ 9 w 12"/>
                  <a:gd name="T9" fmla="*/ 6 h 6"/>
                  <a:gd name="T10" fmla="*/ 12 w 12"/>
                  <a:gd name="T11" fmla="*/ 3 h 6"/>
                  <a:gd name="T12" fmla="*/ 9 w 1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1" y="6"/>
                      <a:pt x="12" y="5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27000" dist="25400" dir="162000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B5AF8152-1450-49D2-AB41-4CF197822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575" y="5770563"/>
                <a:ext cx="30162" cy="30162"/>
              </a:xfrm>
              <a:custGeom>
                <a:avLst/>
                <a:gdLst>
                  <a:gd name="T0" fmla="*/ 10 w 11"/>
                  <a:gd name="T1" fmla="*/ 1 h 11"/>
                  <a:gd name="T2" fmla="*/ 5 w 11"/>
                  <a:gd name="T3" fmla="*/ 1 h 11"/>
                  <a:gd name="T4" fmla="*/ 1 w 11"/>
                  <a:gd name="T5" fmla="*/ 5 h 11"/>
                  <a:gd name="T6" fmla="*/ 1 w 11"/>
                  <a:gd name="T7" fmla="*/ 10 h 11"/>
                  <a:gd name="T8" fmla="*/ 5 w 11"/>
                  <a:gd name="T9" fmla="*/ 10 h 11"/>
                  <a:gd name="T10" fmla="*/ 10 w 11"/>
                  <a:gd name="T11" fmla="*/ 5 h 11"/>
                  <a:gd name="T12" fmla="*/ 10 w 11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10" y="1"/>
                    </a:moveTo>
                    <a:cubicBezTo>
                      <a:pt x="9" y="0"/>
                      <a:pt x="7" y="0"/>
                      <a:pt x="5" y="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7"/>
                      <a:pt x="0" y="9"/>
                      <a:pt x="1" y="10"/>
                    </a:cubicBezTo>
                    <a:cubicBezTo>
                      <a:pt x="2" y="11"/>
                      <a:pt x="4" y="11"/>
                      <a:pt x="5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4"/>
                      <a:pt x="11" y="2"/>
                      <a:pt x="1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27000" dist="25400" dir="162000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64EEA781-AACA-4E11-87EA-FD7D6BD51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550" y="5727700"/>
                <a:ext cx="17462" cy="34925"/>
              </a:xfrm>
              <a:custGeom>
                <a:avLst/>
                <a:gdLst>
                  <a:gd name="T0" fmla="*/ 3 w 6"/>
                  <a:gd name="T1" fmla="*/ 13 h 13"/>
                  <a:gd name="T2" fmla="*/ 5 w 6"/>
                  <a:gd name="T3" fmla="*/ 12 h 13"/>
                  <a:gd name="T4" fmla="*/ 6 w 6"/>
                  <a:gd name="T5" fmla="*/ 10 h 13"/>
                  <a:gd name="T6" fmla="*/ 6 w 6"/>
                  <a:gd name="T7" fmla="*/ 3 h 13"/>
                  <a:gd name="T8" fmla="*/ 3 w 6"/>
                  <a:gd name="T9" fmla="*/ 0 h 13"/>
                  <a:gd name="T10" fmla="*/ 0 w 6"/>
                  <a:gd name="T11" fmla="*/ 2 h 13"/>
                  <a:gd name="T12" fmla="*/ 0 w 6"/>
                  <a:gd name="T13" fmla="*/ 3 h 13"/>
                  <a:gd name="T14" fmla="*/ 0 w 6"/>
                  <a:gd name="T15" fmla="*/ 10 h 13"/>
                  <a:gd name="T16" fmla="*/ 3 w 6"/>
                  <a:gd name="T1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3">
                    <a:moveTo>
                      <a:pt x="3" y="13"/>
                    </a:moveTo>
                    <a:cubicBezTo>
                      <a:pt x="3" y="13"/>
                      <a:pt x="4" y="12"/>
                      <a:pt x="5" y="12"/>
                    </a:cubicBezTo>
                    <a:cubicBezTo>
                      <a:pt x="5" y="11"/>
                      <a:pt x="6" y="11"/>
                      <a:pt x="6" y="1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3"/>
                      <a:pt x="3" y="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27000" dist="25400" dir="162000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700DB556-3D3F-43D4-9B9D-D380CADD8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3875" y="5794375"/>
                <a:ext cx="131762" cy="152400"/>
              </a:xfrm>
              <a:custGeom>
                <a:avLst/>
                <a:gdLst>
                  <a:gd name="T0" fmla="*/ 25 w 49"/>
                  <a:gd name="T1" fmla="*/ 0 h 56"/>
                  <a:gd name="T2" fmla="*/ 0 w 49"/>
                  <a:gd name="T3" fmla="*/ 25 h 56"/>
                  <a:gd name="T4" fmla="*/ 12 w 49"/>
                  <a:gd name="T5" fmla="*/ 46 h 56"/>
                  <a:gd name="T6" fmla="*/ 12 w 49"/>
                  <a:gd name="T7" fmla="*/ 56 h 56"/>
                  <a:gd name="T8" fmla="*/ 37 w 49"/>
                  <a:gd name="T9" fmla="*/ 56 h 56"/>
                  <a:gd name="T10" fmla="*/ 37 w 49"/>
                  <a:gd name="T11" fmla="*/ 46 h 56"/>
                  <a:gd name="T12" fmla="*/ 49 w 49"/>
                  <a:gd name="T13" fmla="*/ 25 h 56"/>
                  <a:gd name="T14" fmla="*/ 25 w 49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6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4"/>
                      <a:pt x="5" y="42"/>
                      <a:pt x="12" y="4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44" y="42"/>
                      <a:pt x="49" y="34"/>
                      <a:pt x="49" y="25"/>
                    </a:cubicBezTo>
                    <a:cubicBezTo>
                      <a:pt x="49" y="11"/>
                      <a:pt x="38" y="0"/>
                      <a:pt x="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27000" dist="25400" dir="162000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E75B077C-3F43-43D8-B119-AB4C18CB4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625" y="5962650"/>
                <a:ext cx="68262" cy="34925"/>
              </a:xfrm>
              <a:custGeom>
                <a:avLst/>
                <a:gdLst>
                  <a:gd name="T0" fmla="*/ 0 w 25"/>
                  <a:gd name="T1" fmla="*/ 6 h 13"/>
                  <a:gd name="T2" fmla="*/ 7 w 25"/>
                  <a:gd name="T3" fmla="*/ 6 h 13"/>
                  <a:gd name="T4" fmla="*/ 6 w 25"/>
                  <a:gd name="T5" fmla="*/ 7 h 13"/>
                  <a:gd name="T6" fmla="*/ 13 w 25"/>
                  <a:gd name="T7" fmla="*/ 13 h 13"/>
                  <a:gd name="T8" fmla="*/ 19 w 25"/>
                  <a:gd name="T9" fmla="*/ 7 h 13"/>
                  <a:gd name="T10" fmla="*/ 19 w 25"/>
                  <a:gd name="T11" fmla="*/ 6 h 13"/>
                  <a:gd name="T12" fmla="*/ 25 w 25"/>
                  <a:gd name="T13" fmla="*/ 6 h 13"/>
                  <a:gd name="T14" fmla="*/ 25 w 25"/>
                  <a:gd name="T15" fmla="*/ 0 h 13"/>
                  <a:gd name="T16" fmla="*/ 0 w 25"/>
                  <a:gd name="T17" fmla="*/ 0 h 13"/>
                  <a:gd name="T18" fmla="*/ 0 w 25"/>
                  <a:gd name="T1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13">
                    <a:moveTo>
                      <a:pt x="0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10"/>
                      <a:pt x="9" y="13"/>
                      <a:pt x="13" y="13"/>
                    </a:cubicBezTo>
                    <a:cubicBezTo>
                      <a:pt x="16" y="13"/>
                      <a:pt x="19" y="10"/>
                      <a:pt x="19" y="7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27000" dist="25400" dir="162000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4D7E8DF3-DFAE-4E70-8790-E3955465FBD1}"/>
              </a:ext>
            </a:extLst>
          </p:cNvPr>
          <p:cNvGrpSpPr/>
          <p:nvPr/>
        </p:nvGrpSpPr>
        <p:grpSpPr>
          <a:xfrm>
            <a:off x="7289657" y="3648925"/>
            <a:ext cx="985223" cy="985223"/>
            <a:chOff x="7442057" y="3648925"/>
            <a:chExt cx="985223" cy="985223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BEDBAF82-D5DD-4FA5-976B-0E32FF0D8BFE}"/>
                </a:ext>
              </a:extLst>
            </p:cNvPr>
            <p:cNvSpPr/>
            <p:nvPr/>
          </p:nvSpPr>
          <p:spPr>
            <a:xfrm flipH="1">
              <a:off x="7442057" y="3648925"/>
              <a:ext cx="985223" cy="985223"/>
            </a:xfrm>
            <a:prstGeom prst="ellipse">
              <a:avLst/>
            </a:prstGeom>
            <a:gradFill>
              <a:gsLst>
                <a:gs pos="0">
                  <a:srgbClr val="F0C76A"/>
                </a:gs>
                <a:gs pos="100000">
                  <a:srgbClr val="AB7B4B"/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6903293B-5AEE-42FE-8C48-E71494DDDDB4}"/>
                </a:ext>
              </a:extLst>
            </p:cNvPr>
            <p:cNvGrpSpPr/>
            <p:nvPr/>
          </p:nvGrpSpPr>
          <p:grpSpPr>
            <a:xfrm>
              <a:off x="7708091" y="3915777"/>
              <a:ext cx="453154" cy="451518"/>
              <a:chOff x="5287964" y="2994026"/>
              <a:chExt cx="879475" cy="876300"/>
            </a:xfrm>
            <a:solidFill>
              <a:schemeClr val="bg1"/>
            </a:solidFill>
          </p:grpSpPr>
          <p:sp>
            <p:nvSpPr>
              <p:cNvPr id="21" name="Freeform 75">
                <a:extLst>
                  <a:ext uri="{FF2B5EF4-FFF2-40B4-BE49-F238E27FC236}">
                    <a16:creationId xmlns:a16="http://schemas.microsoft.com/office/drawing/2014/main" id="{F76461E5-BFD9-42E9-91E0-C9FD41718C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87964" y="3076576"/>
                <a:ext cx="796925" cy="793750"/>
              </a:xfrm>
              <a:custGeom>
                <a:avLst/>
                <a:gdLst>
                  <a:gd name="T0" fmla="*/ 105 w 211"/>
                  <a:gd name="T1" fmla="*/ 211 h 211"/>
                  <a:gd name="T2" fmla="*/ 211 w 211"/>
                  <a:gd name="T3" fmla="*/ 106 h 211"/>
                  <a:gd name="T4" fmla="*/ 198 w 211"/>
                  <a:gd name="T5" fmla="*/ 56 h 211"/>
                  <a:gd name="T6" fmla="*/ 196 w 211"/>
                  <a:gd name="T7" fmla="*/ 56 h 211"/>
                  <a:gd name="T8" fmla="*/ 194 w 211"/>
                  <a:gd name="T9" fmla="*/ 56 h 211"/>
                  <a:gd name="T10" fmla="*/ 181 w 211"/>
                  <a:gd name="T11" fmla="*/ 55 h 211"/>
                  <a:gd name="T12" fmla="*/ 171 w 211"/>
                  <a:gd name="T13" fmla="*/ 65 h 211"/>
                  <a:gd name="T14" fmla="*/ 183 w 211"/>
                  <a:gd name="T15" fmla="*/ 106 h 211"/>
                  <a:gd name="T16" fmla="*/ 105 w 211"/>
                  <a:gd name="T17" fmla="*/ 183 h 211"/>
                  <a:gd name="T18" fmla="*/ 28 w 211"/>
                  <a:gd name="T19" fmla="*/ 106 h 211"/>
                  <a:gd name="T20" fmla="*/ 105 w 211"/>
                  <a:gd name="T21" fmla="*/ 28 h 211"/>
                  <a:gd name="T22" fmla="*/ 146 w 211"/>
                  <a:gd name="T23" fmla="*/ 40 h 211"/>
                  <a:gd name="T24" fmla="*/ 155 w 211"/>
                  <a:gd name="T25" fmla="*/ 31 h 211"/>
                  <a:gd name="T26" fmla="*/ 154 w 211"/>
                  <a:gd name="T27" fmla="*/ 16 h 211"/>
                  <a:gd name="T28" fmla="*/ 154 w 211"/>
                  <a:gd name="T29" fmla="*/ 12 h 211"/>
                  <a:gd name="T30" fmla="*/ 105 w 211"/>
                  <a:gd name="T31" fmla="*/ 0 h 211"/>
                  <a:gd name="T32" fmla="*/ 0 w 211"/>
                  <a:gd name="T33" fmla="*/ 106 h 211"/>
                  <a:gd name="T34" fmla="*/ 105 w 211"/>
                  <a:gd name="T35" fmla="*/ 211 h 211"/>
                  <a:gd name="T36" fmla="*/ 105 w 211"/>
                  <a:gd name="T37" fmla="*/ 211 h 211"/>
                  <a:gd name="T38" fmla="*/ 105 w 211"/>
                  <a:gd name="T39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1" h="211">
                    <a:moveTo>
                      <a:pt x="105" y="211"/>
                    </a:moveTo>
                    <a:cubicBezTo>
                      <a:pt x="164" y="211"/>
                      <a:pt x="211" y="164"/>
                      <a:pt x="211" y="106"/>
                    </a:cubicBezTo>
                    <a:cubicBezTo>
                      <a:pt x="211" y="88"/>
                      <a:pt x="206" y="71"/>
                      <a:pt x="198" y="56"/>
                    </a:cubicBezTo>
                    <a:cubicBezTo>
                      <a:pt x="198" y="56"/>
                      <a:pt x="197" y="56"/>
                      <a:pt x="196" y="56"/>
                    </a:cubicBezTo>
                    <a:cubicBezTo>
                      <a:pt x="195" y="56"/>
                      <a:pt x="195" y="56"/>
                      <a:pt x="194" y="56"/>
                    </a:cubicBezTo>
                    <a:cubicBezTo>
                      <a:pt x="181" y="55"/>
                      <a:pt x="181" y="55"/>
                      <a:pt x="181" y="5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9" y="77"/>
                      <a:pt x="183" y="91"/>
                      <a:pt x="183" y="106"/>
                    </a:cubicBezTo>
                    <a:cubicBezTo>
                      <a:pt x="183" y="149"/>
                      <a:pt x="148" y="183"/>
                      <a:pt x="105" y="183"/>
                    </a:cubicBezTo>
                    <a:cubicBezTo>
                      <a:pt x="62" y="183"/>
                      <a:pt x="28" y="149"/>
                      <a:pt x="28" y="106"/>
                    </a:cubicBezTo>
                    <a:cubicBezTo>
                      <a:pt x="28" y="63"/>
                      <a:pt x="62" y="28"/>
                      <a:pt x="105" y="28"/>
                    </a:cubicBezTo>
                    <a:cubicBezTo>
                      <a:pt x="120" y="28"/>
                      <a:pt x="134" y="32"/>
                      <a:pt x="146" y="40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4" y="14"/>
                      <a:pt x="154" y="13"/>
                      <a:pt x="154" y="12"/>
                    </a:cubicBezTo>
                    <a:cubicBezTo>
                      <a:pt x="139" y="5"/>
                      <a:pt x="123" y="0"/>
                      <a:pt x="105" y="0"/>
                    </a:cubicBezTo>
                    <a:cubicBezTo>
                      <a:pt x="47" y="0"/>
                      <a:pt x="0" y="48"/>
                      <a:pt x="0" y="106"/>
                    </a:cubicBezTo>
                    <a:cubicBezTo>
                      <a:pt x="0" y="164"/>
                      <a:pt x="47" y="211"/>
                      <a:pt x="105" y="211"/>
                    </a:cubicBezTo>
                    <a:close/>
                    <a:moveTo>
                      <a:pt x="105" y="211"/>
                    </a:moveTo>
                    <a:cubicBezTo>
                      <a:pt x="105" y="211"/>
                      <a:pt x="105" y="211"/>
                      <a:pt x="105" y="2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76">
                <a:extLst>
                  <a:ext uri="{FF2B5EF4-FFF2-40B4-BE49-F238E27FC236}">
                    <a16:creationId xmlns:a16="http://schemas.microsoft.com/office/drawing/2014/main" id="{3F5AAA9D-D476-4984-BA40-8DCB49E2E8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7989" y="3279776"/>
                <a:ext cx="392113" cy="392113"/>
              </a:xfrm>
              <a:custGeom>
                <a:avLst/>
                <a:gdLst>
                  <a:gd name="T0" fmla="*/ 52 w 104"/>
                  <a:gd name="T1" fmla="*/ 25 h 104"/>
                  <a:gd name="T2" fmla="*/ 54 w 104"/>
                  <a:gd name="T3" fmla="*/ 25 h 104"/>
                  <a:gd name="T4" fmla="*/ 74 w 104"/>
                  <a:gd name="T5" fmla="*/ 5 h 104"/>
                  <a:gd name="T6" fmla="*/ 74 w 104"/>
                  <a:gd name="T7" fmla="*/ 5 h 104"/>
                  <a:gd name="T8" fmla="*/ 52 w 104"/>
                  <a:gd name="T9" fmla="*/ 0 h 104"/>
                  <a:gd name="T10" fmla="*/ 0 w 104"/>
                  <a:gd name="T11" fmla="*/ 52 h 104"/>
                  <a:gd name="T12" fmla="*/ 52 w 104"/>
                  <a:gd name="T13" fmla="*/ 104 h 104"/>
                  <a:gd name="T14" fmla="*/ 104 w 104"/>
                  <a:gd name="T15" fmla="*/ 52 h 104"/>
                  <a:gd name="T16" fmla="*/ 99 w 104"/>
                  <a:gd name="T17" fmla="*/ 30 h 104"/>
                  <a:gd name="T18" fmla="*/ 99 w 104"/>
                  <a:gd name="T19" fmla="*/ 30 h 104"/>
                  <a:gd name="T20" fmla="*/ 79 w 104"/>
                  <a:gd name="T21" fmla="*/ 50 h 104"/>
                  <a:gd name="T22" fmla="*/ 79 w 104"/>
                  <a:gd name="T23" fmla="*/ 52 h 104"/>
                  <a:gd name="T24" fmla="*/ 52 w 104"/>
                  <a:gd name="T25" fmla="*/ 79 h 104"/>
                  <a:gd name="T26" fmla="*/ 25 w 104"/>
                  <a:gd name="T27" fmla="*/ 52 h 104"/>
                  <a:gd name="T28" fmla="*/ 52 w 104"/>
                  <a:gd name="T29" fmla="*/ 25 h 104"/>
                  <a:gd name="T30" fmla="*/ 52 w 104"/>
                  <a:gd name="T31" fmla="*/ 25 h 104"/>
                  <a:gd name="T32" fmla="*/ 52 w 104"/>
                  <a:gd name="T33" fmla="*/ 2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104">
                    <a:moveTo>
                      <a:pt x="52" y="25"/>
                    </a:moveTo>
                    <a:cubicBezTo>
                      <a:pt x="53" y="25"/>
                      <a:pt x="54" y="25"/>
                      <a:pt x="54" y="2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68" y="2"/>
                      <a:pt x="60" y="0"/>
                      <a:pt x="52" y="0"/>
                    </a:cubicBezTo>
                    <a:cubicBezTo>
                      <a:pt x="24" y="0"/>
                      <a:pt x="0" y="23"/>
                      <a:pt x="0" y="52"/>
                    </a:cubicBezTo>
                    <a:cubicBezTo>
                      <a:pt x="0" y="81"/>
                      <a:pt x="24" y="104"/>
                      <a:pt x="52" y="104"/>
                    </a:cubicBezTo>
                    <a:cubicBezTo>
                      <a:pt x="81" y="104"/>
                      <a:pt x="104" y="81"/>
                      <a:pt x="104" y="52"/>
                    </a:cubicBezTo>
                    <a:cubicBezTo>
                      <a:pt x="104" y="44"/>
                      <a:pt x="102" y="37"/>
                      <a:pt x="9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79" y="50"/>
                      <a:pt x="79" y="50"/>
                      <a:pt x="79" y="50"/>
                    </a:cubicBezTo>
                    <a:cubicBezTo>
                      <a:pt x="79" y="50"/>
                      <a:pt x="79" y="51"/>
                      <a:pt x="79" y="52"/>
                    </a:cubicBezTo>
                    <a:cubicBezTo>
                      <a:pt x="79" y="67"/>
                      <a:pt x="67" y="79"/>
                      <a:pt x="52" y="79"/>
                    </a:cubicBezTo>
                    <a:cubicBezTo>
                      <a:pt x="37" y="79"/>
                      <a:pt x="25" y="67"/>
                      <a:pt x="25" y="52"/>
                    </a:cubicBezTo>
                    <a:cubicBezTo>
                      <a:pt x="25" y="37"/>
                      <a:pt x="37" y="25"/>
                      <a:pt x="52" y="25"/>
                    </a:cubicBezTo>
                    <a:close/>
                    <a:moveTo>
                      <a:pt x="52" y="25"/>
                    </a:moveTo>
                    <a:cubicBezTo>
                      <a:pt x="52" y="25"/>
                      <a:pt x="52" y="25"/>
                      <a:pt x="52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77">
                <a:extLst>
                  <a:ext uri="{FF2B5EF4-FFF2-40B4-BE49-F238E27FC236}">
                    <a16:creationId xmlns:a16="http://schemas.microsoft.com/office/drawing/2014/main" id="{EFF4C3F0-D774-410B-B2B0-1471189CAE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22939" y="2994026"/>
                <a:ext cx="444500" cy="441325"/>
              </a:xfrm>
              <a:custGeom>
                <a:avLst/>
                <a:gdLst>
                  <a:gd name="T0" fmla="*/ 99 w 118"/>
                  <a:gd name="T1" fmla="*/ 32 h 117"/>
                  <a:gd name="T2" fmla="*/ 105 w 118"/>
                  <a:gd name="T3" fmla="*/ 26 h 117"/>
                  <a:gd name="T4" fmla="*/ 105 w 118"/>
                  <a:gd name="T5" fmla="*/ 17 h 117"/>
                  <a:gd name="T6" fmla="*/ 101 w 118"/>
                  <a:gd name="T7" fmla="*/ 13 h 117"/>
                  <a:gd name="T8" fmla="*/ 96 w 118"/>
                  <a:gd name="T9" fmla="*/ 11 h 117"/>
                  <a:gd name="T10" fmla="*/ 92 w 118"/>
                  <a:gd name="T11" fmla="*/ 13 h 117"/>
                  <a:gd name="T12" fmla="*/ 85 w 118"/>
                  <a:gd name="T13" fmla="*/ 19 h 117"/>
                  <a:gd name="T14" fmla="*/ 84 w 118"/>
                  <a:gd name="T15" fmla="*/ 2 h 117"/>
                  <a:gd name="T16" fmla="*/ 82 w 118"/>
                  <a:gd name="T17" fmla="*/ 0 h 117"/>
                  <a:gd name="T18" fmla="*/ 80 w 118"/>
                  <a:gd name="T19" fmla="*/ 1 h 117"/>
                  <a:gd name="T20" fmla="*/ 54 w 118"/>
                  <a:gd name="T21" fmla="*/ 26 h 117"/>
                  <a:gd name="T22" fmla="*/ 51 w 118"/>
                  <a:gd name="T23" fmla="*/ 35 h 117"/>
                  <a:gd name="T24" fmla="*/ 51 w 118"/>
                  <a:gd name="T25" fmla="*/ 36 h 117"/>
                  <a:gd name="T26" fmla="*/ 52 w 118"/>
                  <a:gd name="T27" fmla="*/ 52 h 117"/>
                  <a:gd name="T28" fmla="*/ 43 w 118"/>
                  <a:gd name="T29" fmla="*/ 62 h 117"/>
                  <a:gd name="T30" fmla="*/ 26 w 118"/>
                  <a:gd name="T31" fmla="*/ 78 h 117"/>
                  <a:gd name="T32" fmla="*/ 26 w 118"/>
                  <a:gd name="T33" fmla="*/ 79 h 117"/>
                  <a:gd name="T34" fmla="*/ 10 w 118"/>
                  <a:gd name="T35" fmla="*/ 95 h 117"/>
                  <a:gd name="T36" fmla="*/ 2 w 118"/>
                  <a:gd name="T37" fmla="*/ 102 h 117"/>
                  <a:gd name="T38" fmla="*/ 1 w 118"/>
                  <a:gd name="T39" fmla="*/ 106 h 117"/>
                  <a:gd name="T40" fmla="*/ 0 w 118"/>
                  <a:gd name="T41" fmla="*/ 111 h 117"/>
                  <a:gd name="T42" fmla="*/ 6 w 118"/>
                  <a:gd name="T43" fmla="*/ 117 h 117"/>
                  <a:gd name="T44" fmla="*/ 6 w 118"/>
                  <a:gd name="T45" fmla="*/ 117 h 117"/>
                  <a:gd name="T46" fmla="*/ 12 w 118"/>
                  <a:gd name="T47" fmla="*/ 117 h 117"/>
                  <a:gd name="T48" fmla="*/ 16 w 118"/>
                  <a:gd name="T49" fmla="*/ 115 h 117"/>
                  <a:gd name="T50" fmla="*/ 66 w 118"/>
                  <a:gd name="T51" fmla="*/ 65 h 117"/>
                  <a:gd name="T52" fmla="*/ 81 w 118"/>
                  <a:gd name="T53" fmla="*/ 66 h 117"/>
                  <a:gd name="T54" fmla="*/ 82 w 118"/>
                  <a:gd name="T55" fmla="*/ 66 h 117"/>
                  <a:gd name="T56" fmla="*/ 83 w 118"/>
                  <a:gd name="T57" fmla="*/ 66 h 117"/>
                  <a:gd name="T58" fmla="*/ 91 w 118"/>
                  <a:gd name="T59" fmla="*/ 63 h 117"/>
                  <a:gd name="T60" fmla="*/ 116 w 118"/>
                  <a:gd name="T61" fmla="*/ 37 h 117"/>
                  <a:gd name="T62" fmla="*/ 115 w 118"/>
                  <a:gd name="T63" fmla="*/ 33 h 117"/>
                  <a:gd name="T64" fmla="*/ 99 w 118"/>
                  <a:gd name="T65" fmla="*/ 32 h 117"/>
                  <a:gd name="T66" fmla="*/ 99 w 118"/>
                  <a:gd name="T67" fmla="*/ 32 h 117"/>
                  <a:gd name="T68" fmla="*/ 99 w 118"/>
                  <a:gd name="T69" fmla="*/ 3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8" h="117">
                    <a:moveTo>
                      <a:pt x="99" y="32"/>
                    </a:moveTo>
                    <a:cubicBezTo>
                      <a:pt x="105" y="26"/>
                      <a:pt x="105" y="26"/>
                      <a:pt x="105" y="26"/>
                    </a:cubicBezTo>
                    <a:cubicBezTo>
                      <a:pt x="108" y="24"/>
                      <a:pt x="108" y="20"/>
                      <a:pt x="105" y="17"/>
                    </a:cubicBezTo>
                    <a:cubicBezTo>
                      <a:pt x="101" y="13"/>
                      <a:pt x="101" y="13"/>
                      <a:pt x="101" y="13"/>
                    </a:cubicBezTo>
                    <a:cubicBezTo>
                      <a:pt x="100" y="12"/>
                      <a:pt x="98" y="11"/>
                      <a:pt x="96" y="11"/>
                    </a:cubicBezTo>
                    <a:cubicBezTo>
                      <a:pt x="95" y="11"/>
                      <a:pt x="93" y="12"/>
                      <a:pt x="92" y="13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4" y="2"/>
                      <a:pt x="84" y="2"/>
                      <a:pt x="84" y="2"/>
                    </a:cubicBezTo>
                    <a:cubicBezTo>
                      <a:pt x="84" y="1"/>
                      <a:pt x="83" y="0"/>
                      <a:pt x="82" y="0"/>
                    </a:cubicBezTo>
                    <a:cubicBezTo>
                      <a:pt x="81" y="0"/>
                      <a:pt x="80" y="0"/>
                      <a:pt x="80" y="1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2" y="29"/>
                      <a:pt x="51" y="32"/>
                      <a:pt x="51" y="35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2" y="52"/>
                      <a:pt x="52" y="52"/>
                      <a:pt x="52" y="52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3"/>
                      <a:pt x="1" y="104"/>
                      <a:pt x="1" y="106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5"/>
                      <a:pt x="3" y="117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12" y="117"/>
                      <a:pt x="12" y="117"/>
                      <a:pt x="12" y="117"/>
                    </a:cubicBezTo>
                    <a:cubicBezTo>
                      <a:pt x="14" y="117"/>
                      <a:pt x="15" y="116"/>
                      <a:pt x="16" y="115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81" y="66"/>
                      <a:pt x="81" y="66"/>
                      <a:pt x="81" y="66"/>
                    </a:cubicBezTo>
                    <a:cubicBezTo>
                      <a:pt x="82" y="66"/>
                      <a:pt x="82" y="66"/>
                      <a:pt x="82" y="66"/>
                    </a:cubicBezTo>
                    <a:cubicBezTo>
                      <a:pt x="82" y="66"/>
                      <a:pt x="82" y="66"/>
                      <a:pt x="83" y="66"/>
                    </a:cubicBezTo>
                    <a:cubicBezTo>
                      <a:pt x="86" y="66"/>
                      <a:pt x="89" y="65"/>
                      <a:pt x="91" y="63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8" y="36"/>
                      <a:pt x="117" y="33"/>
                      <a:pt x="115" y="33"/>
                    </a:cubicBezTo>
                    <a:lnTo>
                      <a:pt x="99" y="32"/>
                    </a:lnTo>
                    <a:close/>
                    <a:moveTo>
                      <a:pt x="99" y="32"/>
                    </a:moveTo>
                    <a:cubicBezTo>
                      <a:pt x="99" y="32"/>
                      <a:pt x="99" y="32"/>
                      <a:pt x="99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组合 2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BAA20B2A-95D3-4C2B-94CE-0B656C4CA433}"/>
              </a:ext>
            </a:extLst>
          </p:cNvPr>
          <p:cNvGrpSpPr/>
          <p:nvPr/>
        </p:nvGrpSpPr>
        <p:grpSpPr>
          <a:xfrm>
            <a:off x="5294362" y="2772836"/>
            <a:ext cx="985223" cy="985223"/>
            <a:chOff x="5446762" y="2772836"/>
            <a:chExt cx="985223" cy="985223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68EE3F9E-EDFA-4129-9FC3-5B57B7D2B2CC}"/>
                </a:ext>
              </a:extLst>
            </p:cNvPr>
            <p:cNvSpPr/>
            <p:nvPr/>
          </p:nvSpPr>
          <p:spPr>
            <a:xfrm rot="2711270" flipH="1">
              <a:off x="5446762" y="2772836"/>
              <a:ext cx="985223" cy="985223"/>
            </a:xfrm>
            <a:prstGeom prst="ellipse">
              <a:avLst/>
            </a:prstGeom>
            <a:gradFill>
              <a:gsLst>
                <a:gs pos="0">
                  <a:srgbClr val="F0C76A"/>
                </a:gs>
                <a:gs pos="100000">
                  <a:srgbClr val="AB7B4B"/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491430AF-E16C-41F2-93B7-9EFF40360539}"/>
                </a:ext>
              </a:extLst>
            </p:cNvPr>
            <p:cNvGrpSpPr/>
            <p:nvPr/>
          </p:nvGrpSpPr>
          <p:grpSpPr>
            <a:xfrm>
              <a:off x="5651478" y="3024422"/>
              <a:ext cx="524087" cy="498584"/>
              <a:chOff x="6323014" y="4870451"/>
              <a:chExt cx="652463" cy="620713"/>
            </a:xfrm>
            <a:solidFill>
              <a:schemeClr val="bg1"/>
            </a:solidFill>
          </p:grpSpPr>
          <p:sp>
            <p:nvSpPr>
              <p:cNvPr id="27" name="Freeform 81">
                <a:extLst>
                  <a:ext uri="{FF2B5EF4-FFF2-40B4-BE49-F238E27FC236}">
                    <a16:creationId xmlns:a16="http://schemas.microsoft.com/office/drawing/2014/main" id="{5B18ACB8-6DA3-40B4-A127-D95CB25BB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9739" y="4870451"/>
                <a:ext cx="185738" cy="185738"/>
              </a:xfrm>
              <a:custGeom>
                <a:avLst/>
                <a:gdLst>
                  <a:gd name="T0" fmla="*/ 38 w 49"/>
                  <a:gd name="T1" fmla="*/ 11 h 49"/>
                  <a:gd name="T2" fmla="*/ 3 w 49"/>
                  <a:gd name="T3" fmla="*/ 7 h 49"/>
                  <a:gd name="T4" fmla="*/ 2 w 49"/>
                  <a:gd name="T5" fmla="*/ 15 h 49"/>
                  <a:gd name="T6" fmla="*/ 34 w 49"/>
                  <a:gd name="T7" fmla="*/ 47 h 49"/>
                  <a:gd name="T8" fmla="*/ 42 w 49"/>
                  <a:gd name="T9" fmla="*/ 46 h 49"/>
                  <a:gd name="T10" fmla="*/ 38 w 49"/>
                  <a:gd name="T11" fmla="*/ 1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9">
                    <a:moveTo>
                      <a:pt x="38" y="11"/>
                    </a:moveTo>
                    <a:cubicBezTo>
                      <a:pt x="28" y="2"/>
                      <a:pt x="14" y="0"/>
                      <a:pt x="3" y="7"/>
                    </a:cubicBezTo>
                    <a:cubicBezTo>
                      <a:pt x="0" y="9"/>
                      <a:pt x="0" y="13"/>
                      <a:pt x="2" y="15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6" y="49"/>
                      <a:pt x="40" y="49"/>
                      <a:pt x="42" y="46"/>
                    </a:cubicBezTo>
                    <a:cubicBezTo>
                      <a:pt x="49" y="35"/>
                      <a:pt x="47" y="21"/>
                      <a:pt x="38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27000" dist="25400" dir="162000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82">
                <a:extLst>
                  <a:ext uri="{FF2B5EF4-FFF2-40B4-BE49-F238E27FC236}">
                    <a16:creationId xmlns:a16="http://schemas.microsoft.com/office/drawing/2014/main" id="{74A515F3-3020-4CF5-B6AD-BDF206D454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64289" y="4924426"/>
                <a:ext cx="554038" cy="566738"/>
              </a:xfrm>
              <a:custGeom>
                <a:avLst/>
                <a:gdLst>
                  <a:gd name="T0" fmla="*/ 134 w 147"/>
                  <a:gd name="T1" fmla="*/ 115 h 151"/>
                  <a:gd name="T2" fmla="*/ 147 w 147"/>
                  <a:gd name="T3" fmla="*/ 72 h 151"/>
                  <a:gd name="T4" fmla="*/ 75 w 147"/>
                  <a:gd name="T5" fmla="*/ 0 h 151"/>
                  <a:gd name="T6" fmla="*/ 74 w 147"/>
                  <a:gd name="T7" fmla="*/ 0 h 151"/>
                  <a:gd name="T8" fmla="*/ 3 w 147"/>
                  <a:gd name="T9" fmla="*/ 72 h 151"/>
                  <a:gd name="T10" fmla="*/ 15 w 147"/>
                  <a:gd name="T11" fmla="*/ 112 h 151"/>
                  <a:gd name="T12" fmla="*/ 2 w 147"/>
                  <a:gd name="T13" fmla="*/ 137 h 151"/>
                  <a:gd name="T14" fmla="*/ 6 w 147"/>
                  <a:gd name="T15" fmla="*/ 150 h 151"/>
                  <a:gd name="T16" fmla="*/ 11 w 147"/>
                  <a:gd name="T17" fmla="*/ 151 h 151"/>
                  <a:gd name="T18" fmla="*/ 20 w 147"/>
                  <a:gd name="T19" fmla="*/ 146 h 151"/>
                  <a:gd name="T20" fmla="*/ 29 w 147"/>
                  <a:gd name="T21" fmla="*/ 128 h 151"/>
                  <a:gd name="T22" fmla="*/ 74 w 147"/>
                  <a:gd name="T23" fmla="*/ 145 h 151"/>
                  <a:gd name="T24" fmla="*/ 75 w 147"/>
                  <a:gd name="T25" fmla="*/ 145 h 151"/>
                  <a:gd name="T26" fmla="*/ 119 w 147"/>
                  <a:gd name="T27" fmla="*/ 129 h 151"/>
                  <a:gd name="T28" fmla="*/ 127 w 147"/>
                  <a:gd name="T29" fmla="*/ 146 h 151"/>
                  <a:gd name="T30" fmla="*/ 136 w 147"/>
                  <a:gd name="T31" fmla="*/ 151 h 151"/>
                  <a:gd name="T32" fmla="*/ 141 w 147"/>
                  <a:gd name="T33" fmla="*/ 150 h 151"/>
                  <a:gd name="T34" fmla="*/ 145 w 147"/>
                  <a:gd name="T35" fmla="*/ 137 h 151"/>
                  <a:gd name="T36" fmla="*/ 134 w 147"/>
                  <a:gd name="T37" fmla="*/ 115 h 151"/>
                  <a:gd name="T38" fmla="*/ 75 w 147"/>
                  <a:gd name="T39" fmla="*/ 125 h 151"/>
                  <a:gd name="T40" fmla="*/ 74 w 147"/>
                  <a:gd name="T41" fmla="*/ 125 h 151"/>
                  <a:gd name="T42" fmla="*/ 22 w 147"/>
                  <a:gd name="T43" fmla="*/ 72 h 151"/>
                  <a:gd name="T44" fmla="*/ 74 w 147"/>
                  <a:gd name="T45" fmla="*/ 20 h 151"/>
                  <a:gd name="T46" fmla="*/ 75 w 147"/>
                  <a:gd name="T47" fmla="*/ 19 h 151"/>
                  <a:gd name="T48" fmla="*/ 128 w 147"/>
                  <a:gd name="T49" fmla="*/ 72 h 151"/>
                  <a:gd name="T50" fmla="*/ 75 w 147"/>
                  <a:gd name="T51" fmla="*/ 12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7" h="151">
                    <a:moveTo>
                      <a:pt x="134" y="115"/>
                    </a:moveTo>
                    <a:cubicBezTo>
                      <a:pt x="142" y="103"/>
                      <a:pt x="147" y="88"/>
                      <a:pt x="147" y="72"/>
                    </a:cubicBezTo>
                    <a:cubicBezTo>
                      <a:pt x="147" y="32"/>
                      <a:pt x="115" y="0"/>
                      <a:pt x="75" y="0"/>
                    </a:cubicBezTo>
                    <a:cubicBezTo>
                      <a:pt x="75" y="0"/>
                      <a:pt x="74" y="0"/>
                      <a:pt x="74" y="0"/>
                    </a:cubicBezTo>
                    <a:cubicBezTo>
                      <a:pt x="35" y="0"/>
                      <a:pt x="3" y="33"/>
                      <a:pt x="3" y="72"/>
                    </a:cubicBezTo>
                    <a:cubicBezTo>
                      <a:pt x="3" y="87"/>
                      <a:pt x="7" y="101"/>
                      <a:pt x="15" y="112"/>
                    </a:cubicBezTo>
                    <a:cubicBezTo>
                      <a:pt x="2" y="137"/>
                      <a:pt x="2" y="137"/>
                      <a:pt x="2" y="137"/>
                    </a:cubicBezTo>
                    <a:cubicBezTo>
                      <a:pt x="0" y="142"/>
                      <a:pt x="2" y="148"/>
                      <a:pt x="6" y="150"/>
                    </a:cubicBezTo>
                    <a:cubicBezTo>
                      <a:pt x="8" y="151"/>
                      <a:pt x="9" y="151"/>
                      <a:pt x="11" y="151"/>
                    </a:cubicBezTo>
                    <a:cubicBezTo>
                      <a:pt x="14" y="151"/>
                      <a:pt x="18" y="149"/>
                      <a:pt x="20" y="146"/>
                    </a:cubicBezTo>
                    <a:cubicBezTo>
                      <a:pt x="29" y="128"/>
                      <a:pt x="29" y="128"/>
                      <a:pt x="29" y="128"/>
                    </a:cubicBezTo>
                    <a:cubicBezTo>
                      <a:pt x="41" y="138"/>
                      <a:pt x="57" y="145"/>
                      <a:pt x="74" y="145"/>
                    </a:cubicBezTo>
                    <a:cubicBezTo>
                      <a:pt x="74" y="145"/>
                      <a:pt x="75" y="145"/>
                      <a:pt x="75" y="145"/>
                    </a:cubicBezTo>
                    <a:cubicBezTo>
                      <a:pt x="92" y="145"/>
                      <a:pt x="107" y="139"/>
                      <a:pt x="119" y="129"/>
                    </a:cubicBezTo>
                    <a:cubicBezTo>
                      <a:pt x="127" y="146"/>
                      <a:pt x="127" y="146"/>
                      <a:pt x="127" y="146"/>
                    </a:cubicBezTo>
                    <a:cubicBezTo>
                      <a:pt x="129" y="149"/>
                      <a:pt x="133" y="151"/>
                      <a:pt x="136" y="151"/>
                    </a:cubicBezTo>
                    <a:cubicBezTo>
                      <a:pt x="138" y="151"/>
                      <a:pt x="139" y="151"/>
                      <a:pt x="141" y="150"/>
                    </a:cubicBezTo>
                    <a:cubicBezTo>
                      <a:pt x="145" y="148"/>
                      <a:pt x="147" y="142"/>
                      <a:pt x="145" y="137"/>
                    </a:cubicBezTo>
                    <a:lnTo>
                      <a:pt x="134" y="115"/>
                    </a:lnTo>
                    <a:close/>
                    <a:moveTo>
                      <a:pt x="75" y="125"/>
                    </a:moveTo>
                    <a:cubicBezTo>
                      <a:pt x="75" y="125"/>
                      <a:pt x="74" y="125"/>
                      <a:pt x="74" y="125"/>
                    </a:cubicBezTo>
                    <a:cubicBezTo>
                      <a:pt x="45" y="125"/>
                      <a:pt x="22" y="101"/>
                      <a:pt x="22" y="72"/>
                    </a:cubicBezTo>
                    <a:cubicBezTo>
                      <a:pt x="22" y="43"/>
                      <a:pt x="45" y="20"/>
                      <a:pt x="74" y="20"/>
                    </a:cubicBezTo>
                    <a:cubicBezTo>
                      <a:pt x="74" y="20"/>
                      <a:pt x="75" y="19"/>
                      <a:pt x="75" y="19"/>
                    </a:cubicBezTo>
                    <a:cubicBezTo>
                      <a:pt x="104" y="19"/>
                      <a:pt x="128" y="43"/>
                      <a:pt x="128" y="72"/>
                    </a:cubicBezTo>
                    <a:cubicBezTo>
                      <a:pt x="128" y="102"/>
                      <a:pt x="104" y="125"/>
                      <a:pt x="75" y="1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27000" dist="25400" dir="162000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83">
                <a:extLst>
                  <a:ext uri="{FF2B5EF4-FFF2-40B4-BE49-F238E27FC236}">
                    <a16:creationId xmlns:a16="http://schemas.microsoft.com/office/drawing/2014/main" id="{4B753EB3-9C06-4C11-AE4E-5A81C3E8B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4151" y="5092701"/>
                <a:ext cx="131763" cy="236538"/>
              </a:xfrm>
              <a:custGeom>
                <a:avLst/>
                <a:gdLst>
                  <a:gd name="T0" fmla="*/ 30 w 35"/>
                  <a:gd name="T1" fmla="*/ 0 h 63"/>
                  <a:gd name="T2" fmla="*/ 29 w 35"/>
                  <a:gd name="T3" fmla="*/ 0 h 63"/>
                  <a:gd name="T4" fmla="*/ 24 w 35"/>
                  <a:gd name="T5" fmla="*/ 6 h 63"/>
                  <a:gd name="T6" fmla="*/ 24 w 35"/>
                  <a:gd name="T7" fmla="*/ 27 h 63"/>
                  <a:gd name="T8" fmla="*/ 2 w 35"/>
                  <a:gd name="T9" fmla="*/ 54 h 63"/>
                  <a:gd name="T10" fmla="*/ 3 w 35"/>
                  <a:gd name="T11" fmla="*/ 61 h 63"/>
                  <a:gd name="T12" fmla="*/ 6 w 35"/>
                  <a:gd name="T13" fmla="*/ 63 h 63"/>
                  <a:gd name="T14" fmla="*/ 10 w 35"/>
                  <a:gd name="T15" fmla="*/ 61 h 63"/>
                  <a:gd name="T16" fmla="*/ 29 w 35"/>
                  <a:gd name="T17" fmla="*/ 39 h 63"/>
                  <a:gd name="T18" fmla="*/ 33 w 35"/>
                  <a:gd name="T19" fmla="*/ 34 h 63"/>
                  <a:gd name="T20" fmla="*/ 35 w 35"/>
                  <a:gd name="T21" fmla="*/ 29 h 63"/>
                  <a:gd name="T22" fmla="*/ 35 w 35"/>
                  <a:gd name="T23" fmla="*/ 6 h 63"/>
                  <a:gd name="T24" fmla="*/ 30 w 35"/>
                  <a:gd name="T2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3">
                    <a:moveTo>
                      <a:pt x="30" y="0"/>
                    </a:moveTo>
                    <a:cubicBezTo>
                      <a:pt x="30" y="0"/>
                      <a:pt x="29" y="0"/>
                      <a:pt x="29" y="0"/>
                    </a:cubicBezTo>
                    <a:cubicBezTo>
                      <a:pt x="26" y="1"/>
                      <a:pt x="24" y="3"/>
                      <a:pt x="24" y="6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0" y="56"/>
                      <a:pt x="0" y="59"/>
                      <a:pt x="3" y="61"/>
                    </a:cubicBezTo>
                    <a:cubicBezTo>
                      <a:pt x="4" y="62"/>
                      <a:pt x="5" y="63"/>
                      <a:pt x="6" y="63"/>
                    </a:cubicBezTo>
                    <a:cubicBezTo>
                      <a:pt x="8" y="63"/>
                      <a:pt x="9" y="62"/>
                      <a:pt x="10" y="61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5" y="33"/>
                      <a:pt x="35" y="31"/>
                      <a:pt x="35" y="29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3"/>
                      <a:pt x="33" y="0"/>
                      <a:pt x="3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27000" dist="25400" dir="162000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84">
                <a:extLst>
                  <a:ext uri="{FF2B5EF4-FFF2-40B4-BE49-F238E27FC236}">
                    <a16:creationId xmlns:a16="http://schemas.microsoft.com/office/drawing/2014/main" id="{DF86203E-F9ED-4B15-B075-48D62D3CC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3014" y="4870451"/>
                <a:ext cx="184150" cy="185738"/>
              </a:xfrm>
              <a:custGeom>
                <a:avLst/>
                <a:gdLst>
                  <a:gd name="T0" fmla="*/ 11 w 49"/>
                  <a:gd name="T1" fmla="*/ 11 h 49"/>
                  <a:gd name="T2" fmla="*/ 7 w 49"/>
                  <a:gd name="T3" fmla="*/ 46 h 49"/>
                  <a:gd name="T4" fmla="*/ 14 w 49"/>
                  <a:gd name="T5" fmla="*/ 47 h 49"/>
                  <a:gd name="T6" fmla="*/ 46 w 49"/>
                  <a:gd name="T7" fmla="*/ 15 h 49"/>
                  <a:gd name="T8" fmla="*/ 45 w 49"/>
                  <a:gd name="T9" fmla="*/ 7 h 49"/>
                  <a:gd name="T10" fmla="*/ 11 w 49"/>
                  <a:gd name="T11" fmla="*/ 1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9">
                    <a:moveTo>
                      <a:pt x="11" y="11"/>
                    </a:moveTo>
                    <a:cubicBezTo>
                      <a:pt x="1" y="21"/>
                      <a:pt x="0" y="35"/>
                      <a:pt x="7" y="46"/>
                    </a:cubicBezTo>
                    <a:cubicBezTo>
                      <a:pt x="9" y="49"/>
                      <a:pt x="12" y="49"/>
                      <a:pt x="14" y="47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9" y="13"/>
                      <a:pt x="48" y="9"/>
                      <a:pt x="45" y="7"/>
                    </a:cubicBezTo>
                    <a:cubicBezTo>
                      <a:pt x="35" y="0"/>
                      <a:pt x="20" y="2"/>
                      <a:pt x="1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27000" dist="25400" dir="162000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组合 3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7004E902-5AD9-4D27-8D1A-BB7A5865C4E8}"/>
              </a:ext>
            </a:extLst>
          </p:cNvPr>
          <p:cNvGrpSpPr/>
          <p:nvPr/>
        </p:nvGrpSpPr>
        <p:grpSpPr>
          <a:xfrm>
            <a:off x="3277768" y="4559774"/>
            <a:ext cx="985223" cy="985223"/>
            <a:chOff x="3430168" y="4559774"/>
            <a:chExt cx="985223" cy="985223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6AC01C8D-AFF3-46A2-BAD2-2A47D86E49E5}"/>
                </a:ext>
              </a:extLst>
            </p:cNvPr>
            <p:cNvSpPr/>
            <p:nvPr/>
          </p:nvSpPr>
          <p:spPr>
            <a:xfrm rot="18888730">
              <a:off x="3430168" y="4559774"/>
              <a:ext cx="985223" cy="985223"/>
            </a:xfrm>
            <a:prstGeom prst="ellipse">
              <a:avLst/>
            </a:prstGeom>
            <a:gradFill>
              <a:gsLst>
                <a:gs pos="0">
                  <a:srgbClr val="F0C76A"/>
                </a:gs>
                <a:gs pos="100000">
                  <a:srgbClr val="AB7B4B"/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Group 4">
              <a:extLst>
                <a:ext uri="{FF2B5EF4-FFF2-40B4-BE49-F238E27FC236}">
                  <a16:creationId xmlns:a16="http://schemas.microsoft.com/office/drawing/2014/main" id="{80CA35FD-55E8-47B4-A8A3-C9947D4F166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680845" y="4835351"/>
              <a:ext cx="461588" cy="453764"/>
              <a:chOff x="3722" y="2043"/>
              <a:chExt cx="236" cy="232"/>
            </a:xfrm>
            <a:solidFill>
              <a:schemeClr val="bg1"/>
            </a:solidFill>
          </p:grpSpPr>
          <p:sp>
            <p:nvSpPr>
              <p:cNvPr id="34" name="Freeform 5">
                <a:extLst>
                  <a:ext uri="{FF2B5EF4-FFF2-40B4-BE49-F238E27FC236}">
                    <a16:creationId xmlns:a16="http://schemas.microsoft.com/office/drawing/2014/main" id="{BB5B5C37-D393-4163-8C58-88CE14A999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0" y="2089"/>
                <a:ext cx="14" cy="32"/>
              </a:xfrm>
              <a:custGeom>
                <a:avLst/>
                <a:gdLst>
                  <a:gd name="T0" fmla="*/ 4 w 6"/>
                  <a:gd name="T1" fmla="*/ 0 h 13"/>
                  <a:gd name="T2" fmla="*/ 2 w 6"/>
                  <a:gd name="T3" fmla="*/ 0 h 13"/>
                  <a:gd name="T4" fmla="*/ 0 w 6"/>
                  <a:gd name="T5" fmla="*/ 2 h 13"/>
                  <a:gd name="T6" fmla="*/ 0 w 6"/>
                  <a:gd name="T7" fmla="*/ 13 h 13"/>
                  <a:gd name="T8" fmla="*/ 6 w 6"/>
                  <a:gd name="T9" fmla="*/ 13 h 13"/>
                  <a:gd name="T10" fmla="*/ 6 w 6"/>
                  <a:gd name="T11" fmla="*/ 2 h 13"/>
                  <a:gd name="T12" fmla="*/ 4 w 6"/>
                  <a:gd name="T13" fmla="*/ 0 h 13"/>
                  <a:gd name="T14" fmla="*/ 4 w 6"/>
                  <a:gd name="T15" fmla="*/ 0 h 13"/>
                  <a:gd name="T16" fmla="*/ 4 w 6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3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A6396269-5528-4801-AC6C-5532C44E92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3" y="2089"/>
                <a:ext cx="17" cy="32"/>
              </a:xfrm>
              <a:custGeom>
                <a:avLst/>
                <a:gdLst>
                  <a:gd name="T0" fmla="*/ 4 w 7"/>
                  <a:gd name="T1" fmla="*/ 0 h 13"/>
                  <a:gd name="T2" fmla="*/ 3 w 7"/>
                  <a:gd name="T3" fmla="*/ 0 h 13"/>
                  <a:gd name="T4" fmla="*/ 0 w 7"/>
                  <a:gd name="T5" fmla="*/ 2 h 13"/>
                  <a:gd name="T6" fmla="*/ 0 w 7"/>
                  <a:gd name="T7" fmla="*/ 13 h 13"/>
                  <a:gd name="T8" fmla="*/ 7 w 7"/>
                  <a:gd name="T9" fmla="*/ 13 h 13"/>
                  <a:gd name="T10" fmla="*/ 7 w 7"/>
                  <a:gd name="T11" fmla="*/ 2 h 13"/>
                  <a:gd name="T12" fmla="*/ 4 w 7"/>
                  <a:gd name="T13" fmla="*/ 0 h 13"/>
                  <a:gd name="T14" fmla="*/ 4 w 7"/>
                  <a:gd name="T15" fmla="*/ 0 h 13"/>
                  <a:gd name="T16" fmla="*/ 4 w 7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6" y="0"/>
                      <a:pt x="4" y="0"/>
                    </a:cubicBezTo>
                    <a:close/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7">
                <a:extLst>
                  <a:ext uri="{FF2B5EF4-FFF2-40B4-BE49-F238E27FC236}">
                    <a16:creationId xmlns:a16="http://schemas.microsoft.com/office/drawing/2014/main" id="{0CE8C3DD-F1F6-40CA-B675-ADA747C7FE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22" y="2043"/>
                <a:ext cx="236" cy="232"/>
              </a:xfrm>
              <a:custGeom>
                <a:avLst/>
                <a:gdLst>
                  <a:gd name="T0" fmla="*/ 48 w 97"/>
                  <a:gd name="T1" fmla="*/ 0 h 95"/>
                  <a:gd name="T2" fmla="*/ 0 w 97"/>
                  <a:gd name="T3" fmla="*/ 49 h 95"/>
                  <a:gd name="T4" fmla="*/ 14 w 97"/>
                  <a:gd name="T5" fmla="*/ 83 h 95"/>
                  <a:gd name="T6" fmla="*/ 33 w 97"/>
                  <a:gd name="T7" fmla="*/ 95 h 95"/>
                  <a:gd name="T8" fmla="*/ 35 w 97"/>
                  <a:gd name="T9" fmla="*/ 95 h 95"/>
                  <a:gd name="T10" fmla="*/ 39 w 97"/>
                  <a:gd name="T11" fmla="*/ 92 h 95"/>
                  <a:gd name="T12" fmla="*/ 36 w 97"/>
                  <a:gd name="T13" fmla="*/ 86 h 95"/>
                  <a:gd name="T14" fmla="*/ 20 w 97"/>
                  <a:gd name="T15" fmla="*/ 76 h 95"/>
                  <a:gd name="T16" fmla="*/ 9 w 97"/>
                  <a:gd name="T17" fmla="*/ 49 h 95"/>
                  <a:gd name="T18" fmla="*/ 48 w 97"/>
                  <a:gd name="T19" fmla="*/ 9 h 95"/>
                  <a:gd name="T20" fmla="*/ 87 w 97"/>
                  <a:gd name="T21" fmla="*/ 49 h 95"/>
                  <a:gd name="T22" fmla="*/ 76 w 97"/>
                  <a:gd name="T23" fmla="*/ 76 h 95"/>
                  <a:gd name="T24" fmla="*/ 62 w 97"/>
                  <a:gd name="T25" fmla="*/ 84 h 95"/>
                  <a:gd name="T26" fmla="*/ 57 w 97"/>
                  <a:gd name="T27" fmla="*/ 82 h 95"/>
                  <a:gd name="T28" fmla="*/ 53 w 97"/>
                  <a:gd name="T29" fmla="*/ 65 h 95"/>
                  <a:gd name="T30" fmla="*/ 67 w 97"/>
                  <a:gd name="T31" fmla="*/ 50 h 95"/>
                  <a:gd name="T32" fmla="*/ 67 w 97"/>
                  <a:gd name="T33" fmla="*/ 35 h 95"/>
                  <a:gd name="T34" fmla="*/ 29 w 97"/>
                  <a:gd name="T35" fmla="*/ 35 h 95"/>
                  <a:gd name="T36" fmla="*/ 29 w 97"/>
                  <a:gd name="T37" fmla="*/ 50 h 95"/>
                  <a:gd name="T38" fmla="*/ 43 w 97"/>
                  <a:gd name="T39" fmla="*/ 65 h 95"/>
                  <a:gd name="T40" fmla="*/ 50 w 97"/>
                  <a:gd name="T41" fmla="*/ 88 h 95"/>
                  <a:gd name="T42" fmla="*/ 62 w 97"/>
                  <a:gd name="T43" fmla="*/ 93 h 95"/>
                  <a:gd name="T44" fmla="*/ 82 w 97"/>
                  <a:gd name="T45" fmla="*/ 83 h 95"/>
                  <a:gd name="T46" fmla="*/ 83 w 97"/>
                  <a:gd name="T47" fmla="*/ 83 h 95"/>
                  <a:gd name="T48" fmla="*/ 97 w 97"/>
                  <a:gd name="T49" fmla="*/ 49 h 95"/>
                  <a:gd name="T50" fmla="*/ 48 w 97"/>
                  <a:gd name="T51" fmla="*/ 0 h 95"/>
                  <a:gd name="T52" fmla="*/ 48 w 97"/>
                  <a:gd name="T53" fmla="*/ 0 h 95"/>
                  <a:gd name="T54" fmla="*/ 48 w 97"/>
                  <a:gd name="T5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7" h="95">
                    <a:moveTo>
                      <a:pt x="48" y="0"/>
                    </a:moveTo>
                    <a:cubicBezTo>
                      <a:pt x="21" y="0"/>
                      <a:pt x="0" y="22"/>
                      <a:pt x="0" y="49"/>
                    </a:cubicBezTo>
                    <a:cubicBezTo>
                      <a:pt x="0" y="61"/>
                      <a:pt x="5" y="74"/>
                      <a:pt x="14" y="83"/>
                    </a:cubicBezTo>
                    <a:cubicBezTo>
                      <a:pt x="19" y="88"/>
                      <a:pt x="26" y="92"/>
                      <a:pt x="33" y="95"/>
                    </a:cubicBezTo>
                    <a:cubicBezTo>
                      <a:pt x="34" y="95"/>
                      <a:pt x="34" y="95"/>
                      <a:pt x="35" y="95"/>
                    </a:cubicBezTo>
                    <a:cubicBezTo>
                      <a:pt x="37" y="95"/>
                      <a:pt x="38" y="94"/>
                      <a:pt x="39" y="92"/>
                    </a:cubicBezTo>
                    <a:cubicBezTo>
                      <a:pt x="40" y="89"/>
                      <a:pt x="39" y="87"/>
                      <a:pt x="36" y="86"/>
                    </a:cubicBezTo>
                    <a:cubicBezTo>
                      <a:pt x="30" y="84"/>
                      <a:pt x="25" y="81"/>
                      <a:pt x="20" y="76"/>
                    </a:cubicBezTo>
                    <a:cubicBezTo>
                      <a:pt x="13" y="69"/>
                      <a:pt x="9" y="59"/>
                      <a:pt x="9" y="49"/>
                    </a:cubicBezTo>
                    <a:cubicBezTo>
                      <a:pt x="9" y="27"/>
                      <a:pt x="27" y="9"/>
                      <a:pt x="48" y="9"/>
                    </a:cubicBezTo>
                    <a:cubicBezTo>
                      <a:pt x="70" y="9"/>
                      <a:pt x="87" y="27"/>
                      <a:pt x="87" y="49"/>
                    </a:cubicBezTo>
                    <a:cubicBezTo>
                      <a:pt x="87" y="59"/>
                      <a:pt x="83" y="69"/>
                      <a:pt x="76" y="76"/>
                    </a:cubicBezTo>
                    <a:cubicBezTo>
                      <a:pt x="73" y="79"/>
                      <a:pt x="66" y="84"/>
                      <a:pt x="62" y="84"/>
                    </a:cubicBezTo>
                    <a:cubicBezTo>
                      <a:pt x="60" y="84"/>
                      <a:pt x="58" y="83"/>
                      <a:pt x="57" y="82"/>
                    </a:cubicBezTo>
                    <a:cubicBezTo>
                      <a:pt x="53" y="78"/>
                      <a:pt x="53" y="70"/>
                      <a:pt x="53" y="65"/>
                    </a:cubicBezTo>
                    <a:cubicBezTo>
                      <a:pt x="61" y="65"/>
                      <a:pt x="67" y="58"/>
                      <a:pt x="67" y="50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8"/>
                      <a:pt x="35" y="65"/>
                      <a:pt x="43" y="65"/>
                    </a:cubicBezTo>
                    <a:cubicBezTo>
                      <a:pt x="43" y="71"/>
                      <a:pt x="44" y="82"/>
                      <a:pt x="50" y="88"/>
                    </a:cubicBezTo>
                    <a:cubicBezTo>
                      <a:pt x="53" y="91"/>
                      <a:pt x="57" y="93"/>
                      <a:pt x="62" y="93"/>
                    </a:cubicBezTo>
                    <a:cubicBezTo>
                      <a:pt x="71" y="93"/>
                      <a:pt x="81" y="84"/>
                      <a:pt x="82" y="83"/>
                    </a:cubicBezTo>
                    <a:cubicBezTo>
                      <a:pt x="83" y="83"/>
                      <a:pt x="83" y="83"/>
                      <a:pt x="83" y="83"/>
                    </a:cubicBezTo>
                    <a:cubicBezTo>
                      <a:pt x="92" y="74"/>
                      <a:pt x="97" y="62"/>
                      <a:pt x="97" y="49"/>
                    </a:cubicBezTo>
                    <a:cubicBezTo>
                      <a:pt x="97" y="22"/>
                      <a:pt x="75" y="0"/>
                      <a:pt x="48" y="0"/>
                    </a:cubicBezTo>
                    <a:close/>
                    <a:moveTo>
                      <a:pt x="48" y="0"/>
                    </a:move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7" name="任意多边形 3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3E33E6EE-1721-4748-BD70-15B3D50C3119}"/>
              </a:ext>
            </a:extLst>
          </p:cNvPr>
          <p:cNvSpPr/>
          <p:nvPr/>
        </p:nvSpPr>
        <p:spPr>
          <a:xfrm rot="13500000" flipV="1">
            <a:off x="2395700" y="4382705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任意多边形 3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2AF0F0B4-EDB5-4DDF-8B0F-DCE5034F7380}"/>
              </a:ext>
            </a:extLst>
          </p:cNvPr>
          <p:cNvSpPr/>
          <p:nvPr/>
        </p:nvSpPr>
        <p:spPr>
          <a:xfrm rot="8100000" flipV="1">
            <a:off x="4067698" y="4234396"/>
            <a:ext cx="1194883" cy="167846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9" name="任意多边形 4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C5842261-4E73-4841-BBF7-9FFEBE63C464}"/>
              </a:ext>
            </a:extLst>
          </p:cNvPr>
          <p:cNvSpPr/>
          <p:nvPr/>
        </p:nvSpPr>
        <p:spPr>
          <a:xfrm rot="13500000" flipV="1">
            <a:off x="6290448" y="3609608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0" name="任意多边形 4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B838A651-9FDC-459C-A266-69CA71DB7126}"/>
              </a:ext>
            </a:extLst>
          </p:cNvPr>
          <p:cNvSpPr/>
          <p:nvPr/>
        </p:nvSpPr>
        <p:spPr>
          <a:xfrm rot="7913339">
            <a:off x="8042634" y="3206788"/>
            <a:ext cx="1536809" cy="11744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1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8F4E90A3-18A6-4914-A259-D7C34152495C}"/>
              </a:ext>
            </a:extLst>
          </p:cNvPr>
          <p:cNvSpPr/>
          <p:nvPr/>
        </p:nvSpPr>
        <p:spPr>
          <a:xfrm>
            <a:off x="1373986" y="1950567"/>
            <a:ext cx="30357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200" dirty="0">
              <a:solidFill>
                <a:srgbClr val="D4B57C"/>
              </a:solidFill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rgbClr val="D4B57C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D4B57C"/>
              </a:solidFill>
              <a:cs typeface="+mn-ea"/>
              <a:sym typeface="+mn-lt"/>
            </a:endParaRPr>
          </a:p>
        </p:txBody>
      </p:sp>
      <p:sp>
        <p:nvSpPr>
          <p:cNvPr id="42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56CBF1EE-172A-43ED-9291-A9C8B7411733}"/>
              </a:ext>
            </a:extLst>
          </p:cNvPr>
          <p:cNvSpPr/>
          <p:nvPr/>
        </p:nvSpPr>
        <p:spPr>
          <a:xfrm>
            <a:off x="4532345" y="4804125"/>
            <a:ext cx="30357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200" dirty="0">
              <a:solidFill>
                <a:srgbClr val="D4B57C"/>
              </a:solidFill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rgbClr val="D4B57C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D4B57C"/>
              </a:solidFill>
              <a:cs typeface="+mn-ea"/>
              <a:sym typeface="+mn-lt"/>
            </a:endParaRPr>
          </a:p>
        </p:txBody>
      </p:sp>
      <p:sp>
        <p:nvSpPr>
          <p:cNvPr id="43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6F2733A4-9D33-40AC-B579-B7C817AAD258}"/>
              </a:ext>
            </a:extLst>
          </p:cNvPr>
          <p:cNvSpPr/>
          <p:nvPr/>
        </p:nvSpPr>
        <p:spPr>
          <a:xfrm>
            <a:off x="5536083" y="1677298"/>
            <a:ext cx="30357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200" dirty="0">
              <a:solidFill>
                <a:srgbClr val="D4B57C"/>
              </a:solidFill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rgbClr val="D4B57C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D4B57C"/>
              </a:solidFill>
              <a:cs typeface="+mn-ea"/>
              <a:sym typeface="+mn-lt"/>
            </a:endParaRPr>
          </a:p>
        </p:txBody>
      </p:sp>
      <p:sp>
        <p:nvSpPr>
          <p:cNvPr id="44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83AEE1F2-DECC-40BA-9C88-8E0C4123F4F8}"/>
              </a:ext>
            </a:extLst>
          </p:cNvPr>
          <p:cNvSpPr/>
          <p:nvPr/>
        </p:nvSpPr>
        <p:spPr>
          <a:xfrm>
            <a:off x="8149106" y="4376924"/>
            <a:ext cx="30357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200" dirty="0">
              <a:solidFill>
                <a:srgbClr val="D4B57C"/>
              </a:solidFill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rgbClr val="D4B57C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D4B57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297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3177 -0.05556 L 8.33333E-7 1.48148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77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3177 -0.05556 L 8.33333E-7 1.48148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77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4088 0.07407 L -2.08333E-6 3.7037E-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-370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4088 0.07407 L -2.08333E-6 3.7037E-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-370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4088 0.07407 L -2.08333E-6 3.7037E-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/>
      <p:bldP spid="42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59DDFB29-766B-4342-9D77-F5489A9D8004}"/>
              </a:ext>
            </a:extLst>
          </p:cNvPr>
          <p:cNvGrpSpPr/>
          <p:nvPr/>
        </p:nvGrpSpPr>
        <p:grpSpPr>
          <a:xfrm>
            <a:off x="1530516" y="2035840"/>
            <a:ext cx="1409701" cy="1409701"/>
            <a:chOff x="6498772" y="3074931"/>
            <a:chExt cx="1409701" cy="1409701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68BBA924-7F14-406F-B61C-E41DB962D17C}"/>
                </a:ext>
              </a:extLst>
            </p:cNvPr>
            <p:cNvSpPr/>
            <p:nvPr/>
          </p:nvSpPr>
          <p:spPr>
            <a:xfrm>
              <a:off x="6498772" y="3074931"/>
              <a:ext cx="1409701" cy="1409701"/>
            </a:xfrm>
            <a:prstGeom prst="ellipse">
              <a:avLst/>
            </a:prstGeom>
            <a:noFill/>
            <a:ln w="38100">
              <a:solidFill>
                <a:srgbClr val="EAB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D4B57C"/>
                  </a:solidFill>
                  <a:cs typeface="+mn-ea"/>
                  <a:sym typeface="+mn-lt"/>
                </a:rPr>
                <a:t>85%</a:t>
              </a:r>
            </a:p>
            <a:p>
              <a:pPr algn="ctr"/>
              <a:r>
                <a:rPr lang="en-US" sz="900" dirty="0">
                  <a:solidFill>
                    <a:srgbClr val="D4B57C"/>
                  </a:solidFill>
                  <a:cs typeface="+mn-ea"/>
                  <a:sym typeface="+mn-lt"/>
                </a:rPr>
                <a:t>Option 01</a:t>
              </a:r>
            </a:p>
          </p:txBody>
        </p:sp>
        <p:sp>
          <p:nvSpPr>
            <p:cNvPr id="4" name="Arc 16">
              <a:extLst>
                <a:ext uri="{FF2B5EF4-FFF2-40B4-BE49-F238E27FC236}">
                  <a16:creationId xmlns:a16="http://schemas.microsoft.com/office/drawing/2014/main" id="{5FE9FD74-2A23-4CCA-9415-8D4483BF7334}"/>
                </a:ext>
              </a:extLst>
            </p:cNvPr>
            <p:cNvSpPr/>
            <p:nvPr/>
          </p:nvSpPr>
          <p:spPr>
            <a:xfrm>
              <a:off x="6498772" y="3074931"/>
              <a:ext cx="1409701" cy="1409701"/>
            </a:xfrm>
            <a:prstGeom prst="arc">
              <a:avLst>
                <a:gd name="adj1" fmla="val 16200000"/>
                <a:gd name="adj2" fmla="val 10611064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735E9B59-2BED-4292-8CE6-49F4C3C9EA1C}"/>
              </a:ext>
            </a:extLst>
          </p:cNvPr>
          <p:cNvGrpSpPr/>
          <p:nvPr/>
        </p:nvGrpSpPr>
        <p:grpSpPr>
          <a:xfrm>
            <a:off x="6521446" y="2035840"/>
            <a:ext cx="1409701" cy="1409701"/>
            <a:chOff x="9699171" y="3074931"/>
            <a:chExt cx="1409701" cy="1409701"/>
          </a:xfrm>
        </p:grpSpPr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67C363BB-6E9B-40D2-BE8F-C1191F1D1076}"/>
                </a:ext>
              </a:extLst>
            </p:cNvPr>
            <p:cNvSpPr/>
            <p:nvPr/>
          </p:nvSpPr>
          <p:spPr>
            <a:xfrm>
              <a:off x="9699171" y="3074931"/>
              <a:ext cx="1409701" cy="1409701"/>
            </a:xfrm>
            <a:prstGeom prst="ellipse">
              <a:avLst/>
            </a:prstGeom>
            <a:noFill/>
            <a:ln w="38100">
              <a:solidFill>
                <a:srgbClr val="EAB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D4B57C"/>
                  </a:solidFill>
                  <a:cs typeface="+mn-ea"/>
                  <a:sym typeface="+mn-lt"/>
                </a:rPr>
                <a:t>90%</a:t>
              </a:r>
            </a:p>
            <a:p>
              <a:pPr algn="ctr"/>
              <a:r>
                <a:rPr lang="en-US" altLang="zh-CN" sz="900" dirty="0">
                  <a:solidFill>
                    <a:srgbClr val="D4B57C"/>
                  </a:solidFill>
                  <a:cs typeface="+mn-ea"/>
                  <a:sym typeface="+mn-lt"/>
                </a:rPr>
                <a:t>Option 03</a:t>
              </a:r>
            </a:p>
          </p:txBody>
        </p:sp>
        <p:sp>
          <p:nvSpPr>
            <p:cNvPr id="7" name="Arc 19">
              <a:extLst>
                <a:ext uri="{FF2B5EF4-FFF2-40B4-BE49-F238E27FC236}">
                  <a16:creationId xmlns:a16="http://schemas.microsoft.com/office/drawing/2014/main" id="{F0DF6876-68BD-4BF3-B072-2E35364B1CCB}"/>
                </a:ext>
              </a:extLst>
            </p:cNvPr>
            <p:cNvSpPr/>
            <p:nvPr/>
          </p:nvSpPr>
          <p:spPr>
            <a:xfrm>
              <a:off x="9699171" y="3074931"/>
              <a:ext cx="1409701" cy="1409701"/>
            </a:xfrm>
            <a:prstGeom prst="arc">
              <a:avLst>
                <a:gd name="adj1" fmla="val 16200000"/>
                <a:gd name="adj2" fmla="val 14824012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91401689-25AD-40BC-B0DD-8F3866AF7AD0}"/>
              </a:ext>
            </a:extLst>
          </p:cNvPr>
          <p:cNvGrpSpPr/>
          <p:nvPr/>
        </p:nvGrpSpPr>
        <p:grpSpPr>
          <a:xfrm>
            <a:off x="4025981" y="3445541"/>
            <a:ext cx="1409701" cy="1409701"/>
            <a:chOff x="8098971" y="3074930"/>
            <a:chExt cx="1409701" cy="1409701"/>
          </a:xfrm>
        </p:grpSpPr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B2E67CC6-08C0-4BB1-AE2A-91BC6F778B28}"/>
                </a:ext>
              </a:extLst>
            </p:cNvPr>
            <p:cNvSpPr/>
            <p:nvPr/>
          </p:nvSpPr>
          <p:spPr>
            <a:xfrm>
              <a:off x="8098971" y="3074930"/>
              <a:ext cx="1409701" cy="1409701"/>
            </a:xfrm>
            <a:prstGeom prst="ellipse">
              <a:avLst/>
            </a:prstGeom>
            <a:noFill/>
            <a:ln w="38100">
              <a:solidFill>
                <a:srgbClr val="EAB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D4B57C"/>
                  </a:solidFill>
                  <a:cs typeface="+mn-ea"/>
                  <a:sym typeface="+mn-lt"/>
                </a:rPr>
                <a:t>15%</a:t>
              </a:r>
            </a:p>
            <a:p>
              <a:pPr algn="ctr"/>
              <a:r>
                <a:rPr lang="en-US" altLang="zh-CN" sz="900" dirty="0">
                  <a:solidFill>
                    <a:srgbClr val="D4B57C"/>
                  </a:solidFill>
                  <a:cs typeface="+mn-ea"/>
                  <a:sym typeface="+mn-lt"/>
                </a:rPr>
                <a:t>Option 02</a:t>
              </a:r>
            </a:p>
          </p:txBody>
        </p:sp>
        <p:sp>
          <p:nvSpPr>
            <p:cNvPr id="10" name="Arc 25">
              <a:extLst>
                <a:ext uri="{FF2B5EF4-FFF2-40B4-BE49-F238E27FC236}">
                  <a16:creationId xmlns:a16="http://schemas.microsoft.com/office/drawing/2014/main" id="{096CC67F-469B-4816-806A-DFAAB4395F18}"/>
                </a:ext>
              </a:extLst>
            </p:cNvPr>
            <p:cNvSpPr/>
            <p:nvPr/>
          </p:nvSpPr>
          <p:spPr>
            <a:xfrm>
              <a:off x="8098971" y="3074930"/>
              <a:ext cx="1409701" cy="1409701"/>
            </a:xfrm>
            <a:prstGeom prst="arc">
              <a:avLst>
                <a:gd name="adj1" fmla="val 16200000"/>
                <a:gd name="adj2" fmla="val 20328153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A0F4480F-2711-44AA-9AE3-1D77B4636828}"/>
              </a:ext>
            </a:extLst>
          </p:cNvPr>
          <p:cNvGrpSpPr/>
          <p:nvPr/>
        </p:nvGrpSpPr>
        <p:grpSpPr>
          <a:xfrm>
            <a:off x="9016910" y="3445541"/>
            <a:ext cx="1409701" cy="1409701"/>
            <a:chOff x="9699171" y="3074931"/>
            <a:chExt cx="1409701" cy="1409701"/>
          </a:xfrm>
        </p:grpSpPr>
        <p:sp>
          <p:nvSpPr>
            <p:cNvPr id="12" name="Oval 18">
              <a:extLst>
                <a:ext uri="{FF2B5EF4-FFF2-40B4-BE49-F238E27FC236}">
                  <a16:creationId xmlns:a16="http://schemas.microsoft.com/office/drawing/2014/main" id="{A654F1E8-7F0F-4145-9579-144DBBB180BA}"/>
                </a:ext>
              </a:extLst>
            </p:cNvPr>
            <p:cNvSpPr/>
            <p:nvPr/>
          </p:nvSpPr>
          <p:spPr>
            <a:xfrm>
              <a:off x="9699171" y="3074931"/>
              <a:ext cx="1409701" cy="1409701"/>
            </a:xfrm>
            <a:prstGeom prst="ellipse">
              <a:avLst/>
            </a:prstGeom>
            <a:noFill/>
            <a:ln w="38100">
              <a:solidFill>
                <a:srgbClr val="EAB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D4B57C"/>
                  </a:solidFill>
                  <a:cs typeface="+mn-ea"/>
                  <a:sym typeface="+mn-lt"/>
                </a:rPr>
                <a:t>95%</a:t>
              </a:r>
            </a:p>
            <a:p>
              <a:pPr algn="ctr"/>
              <a:r>
                <a:rPr lang="en-US" altLang="zh-CN" sz="900" dirty="0">
                  <a:solidFill>
                    <a:srgbClr val="D4B57C"/>
                  </a:solidFill>
                  <a:cs typeface="+mn-ea"/>
                  <a:sym typeface="+mn-lt"/>
                </a:rPr>
                <a:t>Option 03</a:t>
              </a:r>
            </a:p>
          </p:txBody>
        </p:sp>
        <p:sp>
          <p:nvSpPr>
            <p:cNvPr id="13" name="Arc 19">
              <a:extLst>
                <a:ext uri="{FF2B5EF4-FFF2-40B4-BE49-F238E27FC236}">
                  <a16:creationId xmlns:a16="http://schemas.microsoft.com/office/drawing/2014/main" id="{CF8A3F02-D3C9-4C44-83F8-C640E28ACAE5}"/>
                </a:ext>
              </a:extLst>
            </p:cNvPr>
            <p:cNvSpPr/>
            <p:nvPr/>
          </p:nvSpPr>
          <p:spPr>
            <a:xfrm>
              <a:off x="9699171" y="3074931"/>
              <a:ext cx="1409701" cy="1409701"/>
            </a:xfrm>
            <a:prstGeom prst="arc">
              <a:avLst>
                <a:gd name="adj1" fmla="val 16200000"/>
                <a:gd name="adj2" fmla="val 14824012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69292319-A931-4544-A826-6DE0B50A418D}"/>
              </a:ext>
            </a:extLst>
          </p:cNvPr>
          <p:cNvGrpSpPr/>
          <p:nvPr/>
        </p:nvGrpSpPr>
        <p:grpSpPr>
          <a:xfrm>
            <a:off x="1105843" y="4338362"/>
            <a:ext cx="2221415" cy="875622"/>
            <a:chOff x="2317117" y="2062784"/>
            <a:chExt cx="3997789" cy="875622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B875849-BC5E-4629-A760-0DEB92177DD5}"/>
                </a:ext>
              </a:extLst>
            </p:cNvPr>
            <p:cNvSpPr/>
            <p:nvPr/>
          </p:nvSpPr>
          <p:spPr>
            <a:xfrm>
              <a:off x="2901621" y="2062784"/>
              <a:ext cx="2828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D4B57C"/>
                  </a:solidFill>
                  <a:cs typeface="+mn-ea"/>
                  <a:sym typeface="+mn-lt"/>
                </a:rPr>
                <a:t>Your Title Here</a:t>
              </a:r>
              <a:endParaRPr lang="zh-CN" altLang="en-US" dirty="0">
                <a:solidFill>
                  <a:srgbClr val="D4B57C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0367F0F-A0C7-451A-A0B7-B97623897DF4}"/>
                </a:ext>
              </a:extLst>
            </p:cNvPr>
            <p:cNvSpPr/>
            <p:nvPr/>
          </p:nvSpPr>
          <p:spPr>
            <a:xfrm>
              <a:off x="2317117" y="2415186"/>
              <a:ext cx="39977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D4B57C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D4B57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A97C5FD2-EEBD-4A7E-8E83-D1D3B7520D49}"/>
              </a:ext>
            </a:extLst>
          </p:cNvPr>
          <p:cNvGrpSpPr/>
          <p:nvPr/>
        </p:nvGrpSpPr>
        <p:grpSpPr>
          <a:xfrm>
            <a:off x="3586256" y="1922494"/>
            <a:ext cx="2221415" cy="875622"/>
            <a:chOff x="2317117" y="2062784"/>
            <a:chExt cx="3997789" cy="875622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51C16EC-0F69-4B37-857D-B57ED36216FB}"/>
                </a:ext>
              </a:extLst>
            </p:cNvPr>
            <p:cNvSpPr/>
            <p:nvPr/>
          </p:nvSpPr>
          <p:spPr>
            <a:xfrm>
              <a:off x="2901621" y="2062784"/>
              <a:ext cx="2828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D4B57C"/>
                  </a:solidFill>
                  <a:cs typeface="+mn-ea"/>
                  <a:sym typeface="+mn-lt"/>
                </a:rPr>
                <a:t>Your Title Here</a:t>
              </a:r>
              <a:endParaRPr lang="zh-CN" altLang="en-US" dirty="0">
                <a:solidFill>
                  <a:srgbClr val="D4B57C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F9F593A8-7B00-45AC-9518-F6F3F6A0FB46}"/>
                </a:ext>
              </a:extLst>
            </p:cNvPr>
            <p:cNvSpPr/>
            <p:nvPr/>
          </p:nvSpPr>
          <p:spPr>
            <a:xfrm>
              <a:off x="2317117" y="2415186"/>
              <a:ext cx="39977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D4B57C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D4B57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0DFCECE4-868F-475B-9209-6DC396BE3CB6}"/>
              </a:ext>
            </a:extLst>
          </p:cNvPr>
          <p:cNvGrpSpPr/>
          <p:nvPr/>
        </p:nvGrpSpPr>
        <p:grpSpPr>
          <a:xfrm>
            <a:off x="6134405" y="4338362"/>
            <a:ext cx="2221415" cy="875622"/>
            <a:chOff x="2317117" y="2062784"/>
            <a:chExt cx="3997789" cy="875622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06D9F44-0450-4875-AAA3-E648113A5B51}"/>
                </a:ext>
              </a:extLst>
            </p:cNvPr>
            <p:cNvSpPr/>
            <p:nvPr/>
          </p:nvSpPr>
          <p:spPr>
            <a:xfrm>
              <a:off x="2901621" y="2062784"/>
              <a:ext cx="2828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D4B57C"/>
                  </a:solidFill>
                  <a:cs typeface="+mn-ea"/>
                  <a:sym typeface="+mn-lt"/>
                </a:rPr>
                <a:t>Your Title Here</a:t>
              </a:r>
              <a:endParaRPr lang="zh-CN" altLang="en-US" dirty="0">
                <a:solidFill>
                  <a:srgbClr val="D4B57C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7DE2AF6F-663A-4214-B58F-4A46329778A1}"/>
                </a:ext>
              </a:extLst>
            </p:cNvPr>
            <p:cNvSpPr/>
            <p:nvPr/>
          </p:nvSpPr>
          <p:spPr>
            <a:xfrm>
              <a:off x="2317117" y="2415186"/>
              <a:ext cx="39977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D4B57C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D4B57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9126E29C-D70C-4C49-9875-FB125010DA99}"/>
              </a:ext>
            </a:extLst>
          </p:cNvPr>
          <p:cNvGrpSpPr/>
          <p:nvPr/>
        </p:nvGrpSpPr>
        <p:grpSpPr>
          <a:xfrm>
            <a:off x="8611052" y="1922494"/>
            <a:ext cx="2221415" cy="875622"/>
            <a:chOff x="2317117" y="2062784"/>
            <a:chExt cx="3997789" cy="875622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9A55D882-6030-4D16-9A7D-B9B321B29469}"/>
                </a:ext>
              </a:extLst>
            </p:cNvPr>
            <p:cNvSpPr/>
            <p:nvPr/>
          </p:nvSpPr>
          <p:spPr>
            <a:xfrm>
              <a:off x="2901621" y="2062784"/>
              <a:ext cx="2828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D4B57C"/>
                  </a:solidFill>
                  <a:cs typeface="+mn-ea"/>
                  <a:sym typeface="+mn-lt"/>
                </a:rPr>
                <a:t>Your Title Here</a:t>
              </a:r>
              <a:endParaRPr lang="zh-CN" altLang="en-US" dirty="0">
                <a:solidFill>
                  <a:srgbClr val="D4B57C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546146E8-F0F1-45AD-85B1-5166B36620CC}"/>
                </a:ext>
              </a:extLst>
            </p:cNvPr>
            <p:cNvSpPr/>
            <p:nvPr/>
          </p:nvSpPr>
          <p:spPr>
            <a:xfrm>
              <a:off x="2317117" y="2415186"/>
              <a:ext cx="39977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D4B57C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D4B57C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任意多边形 2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96F127DA-69EF-46B6-8571-9B8E0151DF88}"/>
              </a:ext>
            </a:extLst>
          </p:cNvPr>
          <p:cNvSpPr/>
          <p:nvPr/>
        </p:nvSpPr>
        <p:spPr>
          <a:xfrm rot="5400000" flipV="1">
            <a:off x="713677" y="2765122"/>
            <a:ext cx="1021021" cy="15433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任意多边形 3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0F43C148-68C0-41AA-9206-32C426438FB1}"/>
              </a:ext>
            </a:extLst>
          </p:cNvPr>
          <p:cNvSpPr/>
          <p:nvPr/>
        </p:nvSpPr>
        <p:spPr>
          <a:xfrm rot="5400000" flipV="1">
            <a:off x="5762997" y="2765122"/>
            <a:ext cx="1021021" cy="15433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任意多边形 3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9C5FBB5D-2DA5-4EA9-983D-4CEE65A69695}"/>
              </a:ext>
            </a:extLst>
          </p:cNvPr>
          <p:cNvSpPr/>
          <p:nvPr/>
        </p:nvSpPr>
        <p:spPr>
          <a:xfrm rot="16200000" flipV="1">
            <a:off x="3156459" y="4058459"/>
            <a:ext cx="1021021" cy="15433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任意多边形 3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5DE446D9-7B61-4B58-B6C5-1062B4D132F4}"/>
              </a:ext>
            </a:extLst>
          </p:cNvPr>
          <p:cNvSpPr/>
          <p:nvPr/>
        </p:nvSpPr>
        <p:spPr>
          <a:xfrm rot="16200000" flipV="1">
            <a:off x="8205779" y="4058459"/>
            <a:ext cx="1021021" cy="15433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08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13 0.13195 L -6.25E-7 -1.85185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9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13 0.13195 L -6.25E-7 -1.85185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9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6 -0.15255 L -3.75E-6 7.40741E-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1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6 -0.15255 L -3.75E-6 7.40741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1625FEB7-F653-4045-97BF-2568E313E6DD}"/>
              </a:ext>
            </a:extLst>
          </p:cNvPr>
          <p:cNvSpPr/>
          <p:nvPr/>
        </p:nvSpPr>
        <p:spPr>
          <a:xfrm>
            <a:off x="7916921" y="1779246"/>
            <a:ext cx="30357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200" dirty="0">
              <a:solidFill>
                <a:srgbClr val="D4B57C"/>
              </a:solidFill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rgbClr val="D4B57C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D4B57C"/>
              </a:solidFill>
              <a:cs typeface="+mn-ea"/>
              <a:sym typeface="+mn-lt"/>
            </a:endParaRPr>
          </a:p>
        </p:txBody>
      </p:sp>
      <p:sp>
        <p:nvSpPr>
          <p:cNvPr id="3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0473335B-D69B-4B04-A477-E240A873C52B}"/>
              </a:ext>
            </a:extLst>
          </p:cNvPr>
          <p:cNvSpPr/>
          <p:nvPr/>
        </p:nvSpPr>
        <p:spPr>
          <a:xfrm>
            <a:off x="7916921" y="4622459"/>
            <a:ext cx="30357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200" dirty="0">
              <a:solidFill>
                <a:srgbClr val="D4B57C"/>
              </a:solidFill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rgbClr val="D4B57C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D4B57C"/>
              </a:solidFill>
              <a:cs typeface="+mn-ea"/>
              <a:sym typeface="+mn-lt"/>
            </a:endParaRPr>
          </a:p>
        </p:txBody>
      </p:sp>
      <p:sp>
        <p:nvSpPr>
          <p:cNvPr id="4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EFBE61F6-4D75-47A9-A59D-FEF8B0455925}"/>
              </a:ext>
            </a:extLst>
          </p:cNvPr>
          <p:cNvSpPr/>
          <p:nvPr/>
        </p:nvSpPr>
        <p:spPr>
          <a:xfrm>
            <a:off x="1080574" y="1779246"/>
            <a:ext cx="30357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200" dirty="0">
              <a:solidFill>
                <a:srgbClr val="D4B57C"/>
              </a:solidFill>
              <a:cs typeface="+mn-ea"/>
              <a:sym typeface="+mn-lt"/>
            </a:endParaRPr>
          </a:p>
          <a:p>
            <a:pPr algn="r"/>
            <a:r>
              <a:rPr lang="en-US" altLang="zh-CN" sz="1200" dirty="0">
                <a:solidFill>
                  <a:srgbClr val="D4B57C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D4B57C"/>
              </a:solidFill>
              <a:cs typeface="+mn-ea"/>
              <a:sym typeface="+mn-lt"/>
            </a:endParaRPr>
          </a:p>
        </p:txBody>
      </p:sp>
      <p:sp>
        <p:nvSpPr>
          <p:cNvPr id="5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E18A68E7-9E99-4C8A-BFE6-9BD1EBD53E0B}"/>
              </a:ext>
            </a:extLst>
          </p:cNvPr>
          <p:cNvSpPr/>
          <p:nvPr/>
        </p:nvSpPr>
        <p:spPr>
          <a:xfrm>
            <a:off x="1080574" y="4622459"/>
            <a:ext cx="30357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200" dirty="0">
              <a:solidFill>
                <a:srgbClr val="D4B57C"/>
              </a:solidFill>
              <a:cs typeface="+mn-ea"/>
              <a:sym typeface="+mn-lt"/>
            </a:endParaRPr>
          </a:p>
          <a:p>
            <a:pPr algn="r"/>
            <a:r>
              <a:rPr lang="en-US" altLang="zh-CN" sz="1200" dirty="0">
                <a:solidFill>
                  <a:srgbClr val="D4B57C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D4B57C"/>
              </a:solidFill>
              <a:cs typeface="+mn-ea"/>
              <a:sym typeface="+mn-lt"/>
            </a:endParaRPr>
          </a:p>
        </p:txBody>
      </p:sp>
      <p:grpSp>
        <p:nvGrpSpPr>
          <p:cNvPr id="6" name="组合 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2236C352-A972-424E-8D83-CBF4F85A75F1}"/>
              </a:ext>
            </a:extLst>
          </p:cNvPr>
          <p:cNvGrpSpPr/>
          <p:nvPr/>
        </p:nvGrpSpPr>
        <p:grpSpPr>
          <a:xfrm>
            <a:off x="6978235" y="3159400"/>
            <a:ext cx="1033279" cy="1033278"/>
            <a:chOff x="6956969" y="3225617"/>
            <a:chExt cx="1033279" cy="1033278"/>
          </a:xfrm>
        </p:grpSpPr>
        <p:sp>
          <p:nvSpPr>
            <p:cNvPr id="7" name="Freeform 179">
              <a:extLst>
                <a:ext uri="{FF2B5EF4-FFF2-40B4-BE49-F238E27FC236}">
                  <a16:creationId xmlns:a16="http://schemas.microsoft.com/office/drawing/2014/main" id="{444CAB27-23AD-4C43-83F7-4CAF267492C7}"/>
                </a:ext>
              </a:extLst>
            </p:cNvPr>
            <p:cNvSpPr/>
            <p:nvPr/>
          </p:nvSpPr>
          <p:spPr>
            <a:xfrm>
              <a:off x="6956969" y="3225617"/>
              <a:ext cx="1033279" cy="1033278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AB7B4B"/>
                </a:gs>
              </a:gsLst>
              <a:lin ang="2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8D7631D9-4C64-462C-8B98-11E059F4CA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04012" y="3533915"/>
              <a:ext cx="338347" cy="336919"/>
            </a:xfrm>
            <a:custGeom>
              <a:avLst/>
              <a:gdLst>
                <a:gd name="T0" fmla="*/ 100 w 100"/>
                <a:gd name="T1" fmla="*/ 56 h 100"/>
                <a:gd name="T2" fmla="*/ 44 w 100"/>
                <a:gd name="T3" fmla="*/ 0 h 100"/>
                <a:gd name="T4" fmla="*/ 40 w 100"/>
                <a:gd name="T5" fmla="*/ 0 h 100"/>
                <a:gd name="T6" fmla="*/ 40 w 100"/>
                <a:gd name="T7" fmla="*/ 11 h 100"/>
                <a:gd name="T8" fmla="*/ 0 w 100"/>
                <a:gd name="T9" fmla="*/ 56 h 100"/>
                <a:gd name="T10" fmla="*/ 44 w 100"/>
                <a:gd name="T11" fmla="*/ 100 h 100"/>
                <a:gd name="T12" fmla="*/ 69 w 100"/>
                <a:gd name="T13" fmla="*/ 93 h 100"/>
                <a:gd name="T14" fmla="*/ 89 w 100"/>
                <a:gd name="T15" fmla="*/ 60 h 100"/>
                <a:gd name="T16" fmla="*/ 100 w 100"/>
                <a:gd name="T17" fmla="*/ 60 h 100"/>
                <a:gd name="T18" fmla="*/ 100 w 100"/>
                <a:gd name="T19" fmla="*/ 56 h 100"/>
                <a:gd name="T20" fmla="*/ 64 w 100"/>
                <a:gd name="T21" fmla="*/ 86 h 100"/>
                <a:gd name="T22" fmla="*/ 44 w 100"/>
                <a:gd name="T23" fmla="*/ 92 h 100"/>
                <a:gd name="T24" fmla="*/ 8 w 100"/>
                <a:gd name="T25" fmla="*/ 56 h 100"/>
                <a:gd name="T26" fmla="*/ 40 w 100"/>
                <a:gd name="T27" fmla="*/ 20 h 100"/>
                <a:gd name="T28" fmla="*/ 40 w 100"/>
                <a:gd name="T29" fmla="*/ 60 h 100"/>
                <a:gd name="T30" fmla="*/ 80 w 100"/>
                <a:gd name="T31" fmla="*/ 60 h 100"/>
                <a:gd name="T32" fmla="*/ 64 w 100"/>
                <a:gd name="T33" fmla="*/ 86 h 100"/>
                <a:gd name="T34" fmla="*/ 49 w 100"/>
                <a:gd name="T35" fmla="*/ 52 h 100"/>
                <a:gd name="T36" fmla="*/ 49 w 100"/>
                <a:gd name="T37" fmla="*/ 9 h 100"/>
                <a:gd name="T38" fmla="*/ 91 w 100"/>
                <a:gd name="T39" fmla="*/ 52 h 100"/>
                <a:gd name="T40" fmla="*/ 49 w 100"/>
                <a:gd name="T41" fmla="*/ 5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00">
                  <a:moveTo>
                    <a:pt x="100" y="56"/>
                  </a:moveTo>
                  <a:cubicBezTo>
                    <a:pt x="100" y="25"/>
                    <a:pt x="75" y="0"/>
                    <a:pt x="4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17" y="14"/>
                    <a:pt x="0" y="33"/>
                    <a:pt x="0" y="56"/>
                  </a:cubicBezTo>
                  <a:cubicBezTo>
                    <a:pt x="0" y="80"/>
                    <a:pt x="20" y="100"/>
                    <a:pt x="44" y="100"/>
                  </a:cubicBezTo>
                  <a:cubicBezTo>
                    <a:pt x="53" y="100"/>
                    <a:pt x="62" y="98"/>
                    <a:pt x="69" y="93"/>
                  </a:cubicBezTo>
                  <a:cubicBezTo>
                    <a:pt x="80" y="85"/>
                    <a:pt x="87" y="73"/>
                    <a:pt x="89" y="60"/>
                  </a:cubicBezTo>
                  <a:cubicBezTo>
                    <a:pt x="100" y="60"/>
                    <a:pt x="100" y="60"/>
                    <a:pt x="100" y="60"/>
                  </a:cubicBezTo>
                  <a:lnTo>
                    <a:pt x="100" y="56"/>
                  </a:lnTo>
                  <a:close/>
                  <a:moveTo>
                    <a:pt x="64" y="86"/>
                  </a:moveTo>
                  <a:cubicBezTo>
                    <a:pt x="59" y="90"/>
                    <a:pt x="52" y="92"/>
                    <a:pt x="44" y="92"/>
                  </a:cubicBezTo>
                  <a:cubicBezTo>
                    <a:pt x="25" y="92"/>
                    <a:pt x="8" y="76"/>
                    <a:pt x="8" y="56"/>
                  </a:cubicBezTo>
                  <a:cubicBezTo>
                    <a:pt x="8" y="37"/>
                    <a:pt x="22" y="22"/>
                    <a:pt x="40" y="2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79" y="70"/>
                    <a:pt x="73" y="80"/>
                    <a:pt x="64" y="86"/>
                  </a:cubicBezTo>
                  <a:moveTo>
                    <a:pt x="49" y="52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71" y="11"/>
                    <a:pt x="89" y="29"/>
                    <a:pt x="91" y="52"/>
                  </a:cubicBezTo>
                  <a:lnTo>
                    <a:pt x="49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74D55323-D8D4-4CAC-9316-BAD0F4FB1DF7}"/>
              </a:ext>
            </a:extLst>
          </p:cNvPr>
          <p:cNvGrpSpPr/>
          <p:nvPr/>
        </p:nvGrpSpPr>
        <p:grpSpPr>
          <a:xfrm>
            <a:off x="5570256" y="1823811"/>
            <a:ext cx="1033279" cy="1033278"/>
            <a:chOff x="5548990" y="1890028"/>
            <a:chExt cx="1033279" cy="1033278"/>
          </a:xfrm>
        </p:grpSpPr>
        <p:sp>
          <p:nvSpPr>
            <p:cNvPr id="10" name="Freeform 178">
              <a:extLst>
                <a:ext uri="{FF2B5EF4-FFF2-40B4-BE49-F238E27FC236}">
                  <a16:creationId xmlns:a16="http://schemas.microsoft.com/office/drawing/2014/main" id="{13F505D6-FE07-4874-BF91-6A0222327D87}"/>
                </a:ext>
              </a:extLst>
            </p:cNvPr>
            <p:cNvSpPr/>
            <p:nvPr/>
          </p:nvSpPr>
          <p:spPr>
            <a:xfrm>
              <a:off x="5548990" y="1890028"/>
              <a:ext cx="1033279" cy="1033278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AB7B4B"/>
                </a:gs>
              </a:gsLst>
              <a:lin ang="2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2B9970AB-0860-4272-B865-D8BDD78A17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1879" y="2293317"/>
              <a:ext cx="336920" cy="296946"/>
              <a:chOff x="0" y="0"/>
              <a:chExt cx="236" cy="208"/>
            </a:xfrm>
            <a:solidFill>
              <a:schemeClr val="bg1"/>
            </a:solidFill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CACE01BA-21F6-437B-91C1-E7398134AB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0" y="45"/>
                <a:ext cx="193" cy="163"/>
              </a:xfrm>
              <a:custGeom>
                <a:avLst/>
                <a:gdLst>
                  <a:gd name="T0" fmla="*/ 77 w 82"/>
                  <a:gd name="T1" fmla="*/ 0 h 69"/>
                  <a:gd name="T2" fmla="*/ 4 w 82"/>
                  <a:gd name="T3" fmla="*/ 0 h 69"/>
                  <a:gd name="T4" fmla="*/ 0 w 82"/>
                  <a:gd name="T5" fmla="*/ 4 h 69"/>
                  <a:gd name="T6" fmla="*/ 0 w 82"/>
                  <a:gd name="T7" fmla="*/ 65 h 69"/>
                  <a:gd name="T8" fmla="*/ 4 w 82"/>
                  <a:gd name="T9" fmla="*/ 69 h 69"/>
                  <a:gd name="T10" fmla="*/ 77 w 82"/>
                  <a:gd name="T11" fmla="*/ 69 h 69"/>
                  <a:gd name="T12" fmla="*/ 82 w 82"/>
                  <a:gd name="T13" fmla="*/ 65 h 69"/>
                  <a:gd name="T14" fmla="*/ 82 w 82"/>
                  <a:gd name="T15" fmla="*/ 40 h 69"/>
                  <a:gd name="T16" fmla="*/ 82 w 82"/>
                  <a:gd name="T17" fmla="*/ 29 h 69"/>
                  <a:gd name="T18" fmla="*/ 82 w 82"/>
                  <a:gd name="T19" fmla="*/ 4 h 69"/>
                  <a:gd name="T20" fmla="*/ 77 w 82"/>
                  <a:gd name="T21" fmla="*/ 0 h 69"/>
                  <a:gd name="T22" fmla="*/ 9 w 82"/>
                  <a:gd name="T23" fmla="*/ 61 h 69"/>
                  <a:gd name="T24" fmla="*/ 9 w 82"/>
                  <a:gd name="T25" fmla="*/ 9 h 69"/>
                  <a:gd name="T26" fmla="*/ 73 w 82"/>
                  <a:gd name="T27" fmla="*/ 9 h 69"/>
                  <a:gd name="T28" fmla="*/ 73 w 82"/>
                  <a:gd name="T29" fmla="*/ 25 h 69"/>
                  <a:gd name="T30" fmla="*/ 64 w 82"/>
                  <a:gd name="T31" fmla="*/ 25 h 69"/>
                  <a:gd name="T32" fmla="*/ 55 w 82"/>
                  <a:gd name="T33" fmla="*/ 35 h 69"/>
                  <a:gd name="T34" fmla="*/ 64 w 82"/>
                  <a:gd name="T35" fmla="*/ 44 h 69"/>
                  <a:gd name="T36" fmla="*/ 73 w 82"/>
                  <a:gd name="T37" fmla="*/ 44 h 69"/>
                  <a:gd name="T38" fmla="*/ 73 w 82"/>
                  <a:gd name="T39" fmla="*/ 61 h 69"/>
                  <a:gd name="T40" fmla="*/ 9 w 82"/>
                  <a:gd name="T41" fmla="*/ 6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" h="69">
                    <a:moveTo>
                      <a:pt x="7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7"/>
                      <a:pt x="2" y="69"/>
                      <a:pt x="4" y="69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80" y="69"/>
                      <a:pt x="82" y="67"/>
                      <a:pt x="82" y="65"/>
                    </a:cubicBezTo>
                    <a:cubicBezTo>
                      <a:pt x="82" y="40"/>
                      <a:pt x="82" y="40"/>
                      <a:pt x="82" y="40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2" y="2"/>
                      <a:pt x="80" y="0"/>
                      <a:pt x="77" y="0"/>
                    </a:cubicBezTo>
                    <a:moveTo>
                      <a:pt x="9" y="61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59" y="25"/>
                      <a:pt x="55" y="29"/>
                      <a:pt x="55" y="35"/>
                    </a:cubicBezTo>
                    <a:cubicBezTo>
                      <a:pt x="55" y="40"/>
                      <a:pt x="59" y="44"/>
                      <a:pt x="64" y="44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73" y="61"/>
                      <a:pt x="73" y="61"/>
                      <a:pt x="73" y="61"/>
                    </a:cubicBezTo>
                    <a:lnTo>
                      <a:pt x="9" y="6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0162DAE5-F24F-4E94-8862-AF4B274D1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" y="0"/>
                <a:ext cx="192" cy="165"/>
              </a:xfrm>
              <a:custGeom>
                <a:avLst/>
                <a:gdLst>
                  <a:gd name="T0" fmla="*/ 77 w 81"/>
                  <a:gd name="T1" fmla="*/ 0 h 70"/>
                  <a:gd name="T2" fmla="*/ 4 w 81"/>
                  <a:gd name="T3" fmla="*/ 0 h 70"/>
                  <a:gd name="T4" fmla="*/ 0 w 81"/>
                  <a:gd name="T5" fmla="*/ 4 h 70"/>
                  <a:gd name="T6" fmla="*/ 4 w 81"/>
                  <a:gd name="T7" fmla="*/ 9 h 70"/>
                  <a:gd name="T8" fmla="*/ 73 w 81"/>
                  <a:gd name="T9" fmla="*/ 9 h 70"/>
                  <a:gd name="T10" fmla="*/ 73 w 81"/>
                  <a:gd name="T11" fmla="*/ 65 h 70"/>
                  <a:gd name="T12" fmla="*/ 77 w 81"/>
                  <a:gd name="T13" fmla="*/ 70 h 70"/>
                  <a:gd name="T14" fmla="*/ 81 w 81"/>
                  <a:gd name="T15" fmla="*/ 65 h 70"/>
                  <a:gd name="T16" fmla="*/ 81 w 81"/>
                  <a:gd name="T17" fmla="*/ 4 h 70"/>
                  <a:gd name="T18" fmla="*/ 77 w 81"/>
                  <a:gd name="T1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70">
                    <a:moveTo>
                      <a:pt x="7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8"/>
                      <a:pt x="75" y="70"/>
                      <a:pt x="77" y="70"/>
                    </a:cubicBezTo>
                    <a:cubicBezTo>
                      <a:pt x="79" y="70"/>
                      <a:pt x="81" y="68"/>
                      <a:pt x="81" y="65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1" y="2"/>
                      <a:pt x="79" y="0"/>
                      <a:pt x="77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1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129EB3F8-42B0-4265-B07B-8522A1C287BD}"/>
              </a:ext>
            </a:extLst>
          </p:cNvPr>
          <p:cNvGrpSpPr/>
          <p:nvPr/>
        </p:nvGrpSpPr>
        <p:grpSpPr>
          <a:xfrm>
            <a:off x="5570256" y="4550113"/>
            <a:ext cx="1033279" cy="1033278"/>
            <a:chOff x="5548990" y="4616330"/>
            <a:chExt cx="1033279" cy="1033278"/>
          </a:xfrm>
        </p:grpSpPr>
        <p:sp>
          <p:nvSpPr>
            <p:cNvPr id="15" name="Freeform 180">
              <a:extLst>
                <a:ext uri="{FF2B5EF4-FFF2-40B4-BE49-F238E27FC236}">
                  <a16:creationId xmlns:a16="http://schemas.microsoft.com/office/drawing/2014/main" id="{FFDA2229-C901-4A38-84AE-CE1E9F4ACBF3}"/>
                </a:ext>
              </a:extLst>
            </p:cNvPr>
            <p:cNvSpPr/>
            <p:nvPr/>
          </p:nvSpPr>
          <p:spPr>
            <a:xfrm>
              <a:off x="5548990" y="4616330"/>
              <a:ext cx="1033279" cy="1033278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AB7B4B"/>
                </a:gs>
              </a:gsLst>
              <a:lin ang="2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6" name="Group 14">
              <a:extLst>
                <a:ext uri="{FF2B5EF4-FFF2-40B4-BE49-F238E27FC236}">
                  <a16:creationId xmlns:a16="http://schemas.microsoft.com/office/drawing/2014/main" id="{1CB8D05B-AB06-4C1A-B24E-C61F4897B9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6803" y="4971988"/>
              <a:ext cx="341201" cy="338346"/>
              <a:chOff x="0" y="0"/>
              <a:chExt cx="239" cy="237"/>
            </a:xfrm>
            <a:solidFill>
              <a:schemeClr val="bg1"/>
            </a:solidFill>
          </p:grpSpPr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5A8B39D1-41D3-4F34-8A39-FDA012ECC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2"/>
                <a:ext cx="217" cy="215"/>
              </a:xfrm>
              <a:custGeom>
                <a:avLst/>
                <a:gdLst>
                  <a:gd name="T0" fmla="*/ 87 w 92"/>
                  <a:gd name="T1" fmla="*/ 41 h 91"/>
                  <a:gd name="T2" fmla="*/ 83 w 92"/>
                  <a:gd name="T3" fmla="*/ 45 h 91"/>
                  <a:gd name="T4" fmla="*/ 83 w 92"/>
                  <a:gd name="T5" fmla="*/ 67 h 91"/>
                  <a:gd name="T6" fmla="*/ 73 w 92"/>
                  <a:gd name="T7" fmla="*/ 81 h 91"/>
                  <a:gd name="T8" fmla="*/ 68 w 92"/>
                  <a:gd name="T9" fmla="*/ 82 h 91"/>
                  <a:gd name="T10" fmla="*/ 24 w 92"/>
                  <a:gd name="T11" fmla="*/ 82 h 91"/>
                  <a:gd name="T12" fmla="*/ 9 w 92"/>
                  <a:gd name="T13" fmla="*/ 67 h 91"/>
                  <a:gd name="T14" fmla="*/ 9 w 92"/>
                  <a:gd name="T15" fmla="*/ 24 h 91"/>
                  <a:gd name="T16" fmla="*/ 24 w 92"/>
                  <a:gd name="T17" fmla="*/ 8 h 91"/>
                  <a:gd name="T18" fmla="*/ 46 w 92"/>
                  <a:gd name="T19" fmla="*/ 8 h 91"/>
                  <a:gd name="T20" fmla="*/ 50 w 92"/>
                  <a:gd name="T21" fmla="*/ 4 h 91"/>
                  <a:gd name="T22" fmla="*/ 46 w 92"/>
                  <a:gd name="T23" fmla="*/ 0 h 91"/>
                  <a:gd name="T24" fmla="*/ 24 w 92"/>
                  <a:gd name="T25" fmla="*/ 0 h 91"/>
                  <a:gd name="T26" fmla="*/ 0 w 92"/>
                  <a:gd name="T27" fmla="*/ 24 h 91"/>
                  <a:gd name="T28" fmla="*/ 0 w 92"/>
                  <a:gd name="T29" fmla="*/ 67 h 91"/>
                  <a:gd name="T30" fmla="*/ 24 w 92"/>
                  <a:gd name="T31" fmla="*/ 91 h 91"/>
                  <a:gd name="T32" fmla="*/ 68 w 92"/>
                  <a:gd name="T33" fmla="*/ 91 h 91"/>
                  <a:gd name="T34" fmla="*/ 76 w 92"/>
                  <a:gd name="T35" fmla="*/ 89 h 91"/>
                  <a:gd name="T36" fmla="*/ 92 w 92"/>
                  <a:gd name="T37" fmla="*/ 67 h 91"/>
                  <a:gd name="T38" fmla="*/ 92 w 92"/>
                  <a:gd name="T39" fmla="*/ 45 h 91"/>
                  <a:gd name="T40" fmla="*/ 87 w 92"/>
                  <a:gd name="T41" fmla="*/ 4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1">
                    <a:moveTo>
                      <a:pt x="87" y="41"/>
                    </a:moveTo>
                    <a:cubicBezTo>
                      <a:pt x="85" y="41"/>
                      <a:pt x="83" y="43"/>
                      <a:pt x="83" y="45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3" y="73"/>
                      <a:pt x="79" y="79"/>
                      <a:pt x="73" y="81"/>
                    </a:cubicBezTo>
                    <a:cubicBezTo>
                      <a:pt x="71" y="82"/>
                      <a:pt x="70" y="82"/>
                      <a:pt x="68" y="82"/>
                    </a:cubicBezTo>
                    <a:cubicBezTo>
                      <a:pt x="24" y="82"/>
                      <a:pt x="24" y="82"/>
                      <a:pt x="24" y="82"/>
                    </a:cubicBezTo>
                    <a:cubicBezTo>
                      <a:pt x="16" y="82"/>
                      <a:pt x="9" y="75"/>
                      <a:pt x="9" y="67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15"/>
                      <a:pt x="16" y="8"/>
                      <a:pt x="24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8" y="8"/>
                      <a:pt x="50" y="6"/>
                      <a:pt x="50" y="4"/>
                    </a:cubicBezTo>
                    <a:cubicBezTo>
                      <a:pt x="50" y="2"/>
                      <a:pt x="48" y="0"/>
                      <a:pt x="4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4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80"/>
                      <a:pt x="11" y="91"/>
                      <a:pt x="24" y="91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71" y="91"/>
                      <a:pt x="74" y="90"/>
                      <a:pt x="76" y="89"/>
                    </a:cubicBezTo>
                    <a:cubicBezTo>
                      <a:pt x="85" y="86"/>
                      <a:pt x="92" y="77"/>
                      <a:pt x="92" y="67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43"/>
                      <a:pt x="90" y="41"/>
                      <a:pt x="87" y="4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70E2F331-0DFE-4627-8717-BFFC9F7500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" y="0"/>
                <a:ext cx="104" cy="104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5 h 44"/>
                  <a:gd name="T12" fmla="*/ 8 w 44"/>
                  <a:gd name="T13" fmla="*/ 22 h 44"/>
                  <a:gd name="T14" fmla="*/ 22 w 44"/>
                  <a:gd name="T15" fmla="*/ 8 h 44"/>
                  <a:gd name="T16" fmla="*/ 35 w 44"/>
                  <a:gd name="T17" fmla="*/ 22 h 44"/>
                  <a:gd name="T18" fmla="*/ 22 w 44"/>
                  <a:gd name="T19" fmla="*/ 3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9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9"/>
                      <a:pt x="34" y="0"/>
                      <a:pt x="22" y="0"/>
                    </a:cubicBezTo>
                    <a:moveTo>
                      <a:pt x="22" y="35"/>
                    </a:moveTo>
                    <a:cubicBezTo>
                      <a:pt x="14" y="35"/>
                      <a:pt x="8" y="29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ubicBezTo>
                      <a:pt x="29" y="8"/>
                      <a:pt x="35" y="14"/>
                      <a:pt x="35" y="22"/>
                    </a:cubicBezTo>
                    <a:cubicBezTo>
                      <a:pt x="35" y="29"/>
                      <a:pt x="29" y="35"/>
                      <a:pt x="22" y="3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CA84F7EF-F82D-4D6C-9D0A-D1FC629B5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97"/>
                <a:ext cx="57" cy="21"/>
              </a:xfrm>
              <a:custGeom>
                <a:avLst/>
                <a:gdLst>
                  <a:gd name="T0" fmla="*/ 0 w 24"/>
                  <a:gd name="T1" fmla="*/ 4 h 9"/>
                  <a:gd name="T2" fmla="*/ 5 w 24"/>
                  <a:gd name="T3" fmla="*/ 9 h 9"/>
                  <a:gd name="T4" fmla="*/ 20 w 24"/>
                  <a:gd name="T5" fmla="*/ 9 h 9"/>
                  <a:gd name="T6" fmla="*/ 24 w 24"/>
                  <a:gd name="T7" fmla="*/ 4 h 9"/>
                  <a:gd name="T8" fmla="*/ 20 w 24"/>
                  <a:gd name="T9" fmla="*/ 0 h 9"/>
                  <a:gd name="T10" fmla="*/ 5 w 24"/>
                  <a:gd name="T11" fmla="*/ 0 h 9"/>
                  <a:gd name="T12" fmla="*/ 0 w 24"/>
                  <a:gd name="T1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9">
                    <a:moveTo>
                      <a:pt x="0" y="4"/>
                    </a:moveTo>
                    <a:cubicBezTo>
                      <a:pt x="0" y="7"/>
                      <a:pt x="2" y="9"/>
                      <a:pt x="5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2" y="9"/>
                      <a:pt x="24" y="7"/>
                      <a:pt x="24" y="4"/>
                    </a:cubicBezTo>
                    <a:cubicBezTo>
                      <a:pt x="24" y="2"/>
                      <a:pt x="22" y="0"/>
                      <a:pt x="2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E9BB1F89-9C21-48EF-883E-060278C08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140"/>
                <a:ext cx="57" cy="21"/>
              </a:xfrm>
              <a:custGeom>
                <a:avLst/>
                <a:gdLst>
                  <a:gd name="T0" fmla="*/ 20 w 24"/>
                  <a:gd name="T1" fmla="*/ 0 h 9"/>
                  <a:gd name="T2" fmla="*/ 5 w 24"/>
                  <a:gd name="T3" fmla="*/ 0 h 9"/>
                  <a:gd name="T4" fmla="*/ 0 w 24"/>
                  <a:gd name="T5" fmla="*/ 4 h 9"/>
                  <a:gd name="T6" fmla="*/ 5 w 24"/>
                  <a:gd name="T7" fmla="*/ 9 h 9"/>
                  <a:gd name="T8" fmla="*/ 20 w 24"/>
                  <a:gd name="T9" fmla="*/ 9 h 9"/>
                  <a:gd name="T10" fmla="*/ 24 w 24"/>
                  <a:gd name="T11" fmla="*/ 4 h 9"/>
                  <a:gd name="T12" fmla="*/ 20 w 24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9">
                    <a:moveTo>
                      <a:pt x="2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5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2" y="9"/>
                      <a:pt x="24" y="7"/>
                      <a:pt x="24" y="4"/>
                    </a:cubicBezTo>
                    <a:cubicBezTo>
                      <a:pt x="24" y="2"/>
                      <a:pt x="22" y="0"/>
                      <a:pt x="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组合 2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EB851BD6-39F0-4E76-8E7A-AD15BDB1544F}"/>
              </a:ext>
            </a:extLst>
          </p:cNvPr>
          <p:cNvGrpSpPr/>
          <p:nvPr/>
        </p:nvGrpSpPr>
        <p:grpSpPr>
          <a:xfrm>
            <a:off x="4210924" y="3153557"/>
            <a:ext cx="1033279" cy="1033278"/>
            <a:chOff x="4189658" y="3219774"/>
            <a:chExt cx="1033279" cy="1033278"/>
          </a:xfrm>
        </p:grpSpPr>
        <p:sp>
          <p:nvSpPr>
            <p:cNvPr id="22" name="Freeform 181">
              <a:extLst>
                <a:ext uri="{FF2B5EF4-FFF2-40B4-BE49-F238E27FC236}">
                  <a16:creationId xmlns:a16="http://schemas.microsoft.com/office/drawing/2014/main" id="{A73CD9E4-7CF9-42EC-A91C-CAAD135D8145}"/>
                </a:ext>
              </a:extLst>
            </p:cNvPr>
            <p:cNvSpPr/>
            <p:nvPr/>
          </p:nvSpPr>
          <p:spPr>
            <a:xfrm>
              <a:off x="4189658" y="3219774"/>
              <a:ext cx="1033279" cy="1033278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AB7B4B"/>
                </a:gs>
              </a:gsLst>
              <a:lin ang="2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Group 19">
              <a:extLst>
                <a:ext uri="{FF2B5EF4-FFF2-40B4-BE49-F238E27FC236}">
                  <a16:creationId xmlns:a16="http://schemas.microsoft.com/office/drawing/2014/main" id="{F60FB360-9EBD-447E-8016-292C2B56FD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1071" y="3575506"/>
              <a:ext cx="336919" cy="338347"/>
              <a:chOff x="0" y="0"/>
              <a:chExt cx="236" cy="237"/>
            </a:xfrm>
            <a:solidFill>
              <a:schemeClr val="bg1"/>
            </a:solidFill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032E82D0-C0C5-4377-8B04-32570F92E7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" y="64"/>
                <a:ext cx="109" cy="109"/>
              </a:xfrm>
              <a:custGeom>
                <a:avLst/>
                <a:gdLst>
                  <a:gd name="T0" fmla="*/ 40 w 46"/>
                  <a:gd name="T1" fmla="*/ 1 h 46"/>
                  <a:gd name="T2" fmla="*/ 13 w 46"/>
                  <a:gd name="T3" fmla="*/ 10 h 46"/>
                  <a:gd name="T4" fmla="*/ 13 w 46"/>
                  <a:gd name="T5" fmla="*/ 10 h 46"/>
                  <a:gd name="T6" fmla="*/ 12 w 46"/>
                  <a:gd name="T7" fmla="*/ 11 h 46"/>
                  <a:gd name="T8" fmla="*/ 12 w 46"/>
                  <a:gd name="T9" fmla="*/ 11 h 46"/>
                  <a:gd name="T10" fmla="*/ 11 w 46"/>
                  <a:gd name="T11" fmla="*/ 11 h 46"/>
                  <a:gd name="T12" fmla="*/ 11 w 46"/>
                  <a:gd name="T13" fmla="*/ 12 h 46"/>
                  <a:gd name="T14" fmla="*/ 11 w 46"/>
                  <a:gd name="T15" fmla="*/ 12 h 46"/>
                  <a:gd name="T16" fmla="*/ 10 w 46"/>
                  <a:gd name="T17" fmla="*/ 13 h 46"/>
                  <a:gd name="T18" fmla="*/ 10 w 46"/>
                  <a:gd name="T19" fmla="*/ 13 h 46"/>
                  <a:gd name="T20" fmla="*/ 0 w 46"/>
                  <a:gd name="T21" fmla="*/ 40 h 46"/>
                  <a:gd name="T22" fmla="*/ 1 w 46"/>
                  <a:gd name="T23" fmla="*/ 45 h 46"/>
                  <a:gd name="T24" fmla="*/ 4 w 46"/>
                  <a:gd name="T25" fmla="*/ 46 h 46"/>
                  <a:gd name="T26" fmla="*/ 6 w 46"/>
                  <a:gd name="T27" fmla="*/ 46 h 46"/>
                  <a:gd name="T28" fmla="*/ 33 w 46"/>
                  <a:gd name="T29" fmla="*/ 36 h 46"/>
                  <a:gd name="T30" fmla="*/ 33 w 46"/>
                  <a:gd name="T31" fmla="*/ 36 h 46"/>
                  <a:gd name="T32" fmla="*/ 34 w 46"/>
                  <a:gd name="T33" fmla="*/ 35 h 46"/>
                  <a:gd name="T34" fmla="*/ 34 w 46"/>
                  <a:gd name="T35" fmla="*/ 35 h 46"/>
                  <a:gd name="T36" fmla="*/ 35 w 46"/>
                  <a:gd name="T37" fmla="*/ 35 h 46"/>
                  <a:gd name="T38" fmla="*/ 35 w 46"/>
                  <a:gd name="T39" fmla="*/ 34 h 46"/>
                  <a:gd name="T40" fmla="*/ 35 w 46"/>
                  <a:gd name="T41" fmla="*/ 34 h 46"/>
                  <a:gd name="T42" fmla="*/ 36 w 46"/>
                  <a:gd name="T43" fmla="*/ 33 h 46"/>
                  <a:gd name="T44" fmla="*/ 36 w 46"/>
                  <a:gd name="T45" fmla="*/ 33 h 46"/>
                  <a:gd name="T46" fmla="*/ 45 w 46"/>
                  <a:gd name="T47" fmla="*/ 6 h 46"/>
                  <a:gd name="T48" fmla="*/ 44 w 46"/>
                  <a:gd name="T49" fmla="*/ 2 h 46"/>
                  <a:gd name="T50" fmla="*/ 40 w 46"/>
                  <a:gd name="T51" fmla="*/ 1 h 46"/>
                  <a:gd name="T52" fmla="*/ 12 w 46"/>
                  <a:gd name="T53" fmla="*/ 34 h 46"/>
                  <a:gd name="T54" fmla="*/ 16 w 46"/>
                  <a:gd name="T55" fmla="*/ 22 h 46"/>
                  <a:gd name="T56" fmla="*/ 24 w 46"/>
                  <a:gd name="T57" fmla="*/ 30 h 46"/>
                  <a:gd name="T58" fmla="*/ 12 w 46"/>
                  <a:gd name="T59" fmla="*/ 3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46">
                    <a:moveTo>
                      <a:pt x="40" y="1"/>
                    </a:move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10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1" y="11"/>
                      <a:pt x="11" y="11"/>
                    </a:cubicBezTo>
                    <a:cubicBezTo>
                      <a:pt x="11" y="11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0" y="12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0" y="43"/>
                      <a:pt x="1" y="45"/>
                    </a:cubicBezTo>
                    <a:cubicBezTo>
                      <a:pt x="2" y="45"/>
                      <a:pt x="3" y="46"/>
                      <a:pt x="4" y="46"/>
                    </a:cubicBezTo>
                    <a:cubicBezTo>
                      <a:pt x="5" y="46"/>
                      <a:pt x="5" y="46"/>
                      <a:pt x="6" y="4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4" y="36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5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6" y="4"/>
                      <a:pt x="46" y="3"/>
                      <a:pt x="44" y="2"/>
                    </a:cubicBezTo>
                    <a:cubicBezTo>
                      <a:pt x="43" y="0"/>
                      <a:pt x="42" y="0"/>
                      <a:pt x="40" y="1"/>
                    </a:cubicBezTo>
                    <a:moveTo>
                      <a:pt x="12" y="34"/>
                    </a:moveTo>
                    <a:cubicBezTo>
                      <a:pt x="16" y="22"/>
                      <a:pt x="16" y="22"/>
                      <a:pt x="16" y="22"/>
                    </a:cubicBezTo>
                    <a:cubicBezTo>
                      <a:pt x="24" y="30"/>
                      <a:pt x="24" y="30"/>
                      <a:pt x="24" y="30"/>
                    </a:cubicBezTo>
                    <a:lnTo>
                      <a:pt x="12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3DD9DA87-C380-4443-A3DC-D0C19F35E4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0" y="0"/>
                <a:ext cx="236" cy="237"/>
              </a:xfrm>
              <a:custGeom>
                <a:avLst/>
                <a:gdLst>
                  <a:gd name="T0" fmla="*/ 81 w 100"/>
                  <a:gd name="T1" fmla="*/ 0 h 100"/>
                  <a:gd name="T2" fmla="*/ 18 w 100"/>
                  <a:gd name="T3" fmla="*/ 0 h 100"/>
                  <a:gd name="T4" fmla="*/ 0 w 100"/>
                  <a:gd name="T5" fmla="*/ 18 h 100"/>
                  <a:gd name="T6" fmla="*/ 0 w 100"/>
                  <a:gd name="T7" fmla="*/ 82 h 100"/>
                  <a:gd name="T8" fmla="*/ 18 w 100"/>
                  <a:gd name="T9" fmla="*/ 100 h 100"/>
                  <a:gd name="T10" fmla="*/ 81 w 100"/>
                  <a:gd name="T11" fmla="*/ 100 h 100"/>
                  <a:gd name="T12" fmla="*/ 85 w 100"/>
                  <a:gd name="T13" fmla="*/ 100 h 100"/>
                  <a:gd name="T14" fmla="*/ 100 w 100"/>
                  <a:gd name="T15" fmla="*/ 82 h 100"/>
                  <a:gd name="T16" fmla="*/ 100 w 100"/>
                  <a:gd name="T17" fmla="*/ 18 h 100"/>
                  <a:gd name="T18" fmla="*/ 81 w 100"/>
                  <a:gd name="T19" fmla="*/ 0 h 100"/>
                  <a:gd name="T20" fmla="*/ 92 w 100"/>
                  <a:gd name="T21" fmla="*/ 82 h 100"/>
                  <a:gd name="T22" fmla="*/ 84 w 100"/>
                  <a:gd name="T23" fmla="*/ 91 h 100"/>
                  <a:gd name="T24" fmla="*/ 81 w 100"/>
                  <a:gd name="T25" fmla="*/ 92 h 100"/>
                  <a:gd name="T26" fmla="*/ 18 w 100"/>
                  <a:gd name="T27" fmla="*/ 92 h 100"/>
                  <a:gd name="T28" fmla="*/ 8 w 100"/>
                  <a:gd name="T29" fmla="*/ 82 h 100"/>
                  <a:gd name="T30" fmla="*/ 8 w 100"/>
                  <a:gd name="T31" fmla="*/ 18 h 100"/>
                  <a:gd name="T32" fmla="*/ 18 w 100"/>
                  <a:gd name="T33" fmla="*/ 8 h 100"/>
                  <a:gd name="T34" fmla="*/ 81 w 100"/>
                  <a:gd name="T35" fmla="*/ 8 h 100"/>
                  <a:gd name="T36" fmla="*/ 92 w 100"/>
                  <a:gd name="T37" fmla="*/ 18 h 100"/>
                  <a:gd name="T38" fmla="*/ 92 w 100"/>
                  <a:gd name="T39" fmla="*/ 8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0" h="100">
                    <a:moveTo>
                      <a:pt x="81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92"/>
                      <a:pt x="8" y="100"/>
                      <a:pt x="18" y="100"/>
                    </a:cubicBezTo>
                    <a:cubicBezTo>
                      <a:pt x="81" y="100"/>
                      <a:pt x="81" y="100"/>
                      <a:pt x="81" y="100"/>
                    </a:cubicBezTo>
                    <a:cubicBezTo>
                      <a:pt x="83" y="100"/>
                      <a:pt x="84" y="100"/>
                      <a:pt x="85" y="100"/>
                    </a:cubicBezTo>
                    <a:cubicBezTo>
                      <a:pt x="94" y="98"/>
                      <a:pt x="100" y="90"/>
                      <a:pt x="100" y="82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100" y="8"/>
                      <a:pt x="92" y="0"/>
                      <a:pt x="81" y="0"/>
                    </a:cubicBezTo>
                    <a:moveTo>
                      <a:pt x="92" y="82"/>
                    </a:moveTo>
                    <a:cubicBezTo>
                      <a:pt x="92" y="86"/>
                      <a:pt x="88" y="90"/>
                      <a:pt x="84" y="91"/>
                    </a:cubicBezTo>
                    <a:cubicBezTo>
                      <a:pt x="83" y="92"/>
                      <a:pt x="82" y="92"/>
                      <a:pt x="81" y="92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13" y="92"/>
                      <a:pt x="8" y="87"/>
                      <a:pt x="8" y="8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3"/>
                      <a:pt x="13" y="8"/>
                      <a:pt x="18" y="8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7" y="8"/>
                      <a:pt x="92" y="13"/>
                      <a:pt x="92" y="18"/>
                    </a:cubicBezTo>
                    <a:lnTo>
                      <a:pt x="92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6" name="任意多边形 7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93A45FA0-3F3D-4712-97EB-6D3E3D3FFE80}"/>
              </a:ext>
            </a:extLst>
          </p:cNvPr>
          <p:cNvSpPr/>
          <p:nvPr/>
        </p:nvSpPr>
        <p:spPr>
          <a:xfrm rot="13500000">
            <a:off x="4469898" y="2625858"/>
            <a:ext cx="1199182" cy="56557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任意多边形 7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B2BCB5ED-9B8F-4426-967A-3791C7D16878}"/>
              </a:ext>
            </a:extLst>
          </p:cNvPr>
          <p:cNvSpPr/>
          <p:nvPr/>
        </p:nvSpPr>
        <p:spPr>
          <a:xfrm rot="8100000">
            <a:off x="4534730" y="4597676"/>
            <a:ext cx="1199183" cy="56557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任意多边形 7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C9A72EA1-7EC1-44FD-88C8-4DD0A0B7AE0A}"/>
              </a:ext>
            </a:extLst>
          </p:cNvPr>
          <p:cNvSpPr/>
          <p:nvPr/>
        </p:nvSpPr>
        <p:spPr>
          <a:xfrm rot="2700000">
            <a:off x="6559516" y="4594502"/>
            <a:ext cx="1199182" cy="56557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任意多边形 7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48279336-8AC4-4EF3-B3F9-179670C34A36}"/>
              </a:ext>
            </a:extLst>
          </p:cNvPr>
          <p:cNvSpPr/>
          <p:nvPr/>
        </p:nvSpPr>
        <p:spPr>
          <a:xfrm rot="18900000">
            <a:off x="6559516" y="2630924"/>
            <a:ext cx="1199183" cy="56557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871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688 -0.08172 L 4.79167E-6 2.96296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407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69 0.19445 L 1.25E-6 -3.703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972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69 -0.20463 L 1.25E-6 2.59259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023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325 0.09306 L 6.25E-7 -4.07407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-465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638 -0.09977 L 6.25E-7 -1.48148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497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614 0.11574 L -3.75E-6 2.96296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-578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138 0.00046 L -3.54167E-6 3.7037E-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0" y="-2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1367 -0.00069 L -4.16667E-7 -3.7037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8BD41628-FB6C-4075-86CD-648A4891B09B}"/>
              </a:ext>
            </a:extLst>
          </p:cNvPr>
          <p:cNvGrpSpPr/>
          <p:nvPr/>
        </p:nvGrpSpPr>
        <p:grpSpPr>
          <a:xfrm>
            <a:off x="1359189" y="1799749"/>
            <a:ext cx="4706881" cy="1289585"/>
            <a:chOff x="1359189" y="1799749"/>
            <a:chExt cx="4706881" cy="1289585"/>
          </a:xfrm>
        </p:grpSpPr>
        <p:sp>
          <p:nvSpPr>
            <p:cNvPr id="3" name="任意多边形 3">
              <a:extLst>
                <a:ext uri="{FF2B5EF4-FFF2-40B4-BE49-F238E27FC236}">
                  <a16:creationId xmlns:a16="http://schemas.microsoft.com/office/drawing/2014/main" id="{E04B5A37-DF23-41FD-ACFC-5863FE176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250" y="1822609"/>
              <a:ext cx="3698820" cy="1253822"/>
            </a:xfrm>
            <a:custGeom>
              <a:avLst/>
              <a:gdLst>
                <a:gd name="connsiteX0" fmla="*/ 503676 w 4153988"/>
                <a:gd name="connsiteY0" fmla="*/ 0 h 1408113"/>
                <a:gd name="connsiteX1" fmla="*/ 3651462 w 4153988"/>
                <a:gd name="connsiteY1" fmla="*/ 0 h 1408113"/>
                <a:gd name="connsiteX2" fmla="*/ 3852319 w 4153988"/>
                <a:gd name="connsiteY2" fmla="*/ 116703 h 1408113"/>
                <a:gd name="connsiteX3" fmla="*/ 4125240 w 4153988"/>
                <a:gd name="connsiteY3" fmla="*/ 588121 h 1408113"/>
                <a:gd name="connsiteX4" fmla="*/ 4125240 w 4153988"/>
                <a:gd name="connsiteY4" fmla="*/ 821527 h 1408113"/>
                <a:gd name="connsiteX5" fmla="*/ 3852319 w 4153988"/>
                <a:gd name="connsiteY5" fmla="*/ 1291410 h 1408113"/>
                <a:gd name="connsiteX6" fmla="*/ 3651462 w 4153988"/>
                <a:gd name="connsiteY6" fmla="*/ 1408113 h 1408113"/>
                <a:gd name="connsiteX7" fmla="*/ 503676 w 4153988"/>
                <a:gd name="connsiteY7" fmla="*/ 1408113 h 1408113"/>
                <a:gd name="connsiteX8" fmla="*/ 301285 w 4153988"/>
                <a:gd name="connsiteY8" fmla="*/ 1291410 h 1408113"/>
                <a:gd name="connsiteX9" fmla="*/ 29898 w 4153988"/>
                <a:gd name="connsiteY9" fmla="*/ 821527 h 1408113"/>
                <a:gd name="connsiteX10" fmla="*/ 29898 w 4153988"/>
                <a:gd name="connsiteY10" fmla="*/ 588121 h 1408113"/>
                <a:gd name="connsiteX11" fmla="*/ 301285 w 4153988"/>
                <a:gd name="connsiteY11" fmla="*/ 116703 h 1408113"/>
                <a:gd name="connsiteX12" fmla="*/ 503676 w 4153988"/>
                <a:gd name="connsiteY12" fmla="*/ 0 h 1408113"/>
                <a:gd name="connsiteX13" fmla="*/ 557185 w 4153988"/>
                <a:gd name="connsiteY13" fmla="*/ 49177 h 1408113"/>
                <a:gd name="connsiteX14" fmla="*/ 361679 w 4153988"/>
                <a:gd name="connsiteY14" fmla="*/ 157728 h 1408113"/>
                <a:gd name="connsiteX15" fmla="*/ 99523 w 4153988"/>
                <a:gd name="connsiteY15" fmla="*/ 596219 h 1408113"/>
                <a:gd name="connsiteX16" fmla="*/ 99523 w 4153988"/>
                <a:gd name="connsiteY16" fmla="*/ 813322 h 1408113"/>
                <a:gd name="connsiteX17" fmla="*/ 361679 w 4153988"/>
                <a:gd name="connsiteY17" fmla="*/ 1250384 h 1408113"/>
                <a:gd name="connsiteX18" fmla="*/ 557185 w 4153988"/>
                <a:gd name="connsiteY18" fmla="*/ 1358935 h 1408113"/>
                <a:gd name="connsiteX19" fmla="*/ 3597900 w 4153988"/>
                <a:gd name="connsiteY19" fmla="*/ 1358935 h 1408113"/>
                <a:gd name="connsiteX20" fmla="*/ 3791925 w 4153988"/>
                <a:gd name="connsiteY20" fmla="*/ 1250384 h 1408113"/>
                <a:gd name="connsiteX21" fmla="*/ 4055562 w 4153988"/>
                <a:gd name="connsiteY21" fmla="*/ 813322 h 1408113"/>
                <a:gd name="connsiteX22" fmla="*/ 4055562 w 4153988"/>
                <a:gd name="connsiteY22" fmla="*/ 596219 h 1408113"/>
                <a:gd name="connsiteX23" fmla="*/ 3791925 w 4153988"/>
                <a:gd name="connsiteY23" fmla="*/ 157728 h 1408113"/>
                <a:gd name="connsiteX24" fmla="*/ 3597900 w 4153988"/>
                <a:gd name="connsiteY24" fmla="*/ 49177 h 1408113"/>
                <a:gd name="connsiteX25" fmla="*/ 557185 w 4153988"/>
                <a:gd name="connsiteY25" fmla="*/ 49177 h 140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53988" h="1408113">
                  <a:moveTo>
                    <a:pt x="503676" y="0"/>
                  </a:moveTo>
                  <a:cubicBezTo>
                    <a:pt x="503676" y="0"/>
                    <a:pt x="503676" y="0"/>
                    <a:pt x="3651462" y="0"/>
                  </a:cubicBezTo>
                  <a:cubicBezTo>
                    <a:pt x="3729658" y="0"/>
                    <a:pt x="3813987" y="49138"/>
                    <a:pt x="3852319" y="116703"/>
                  </a:cubicBezTo>
                  <a:cubicBezTo>
                    <a:pt x="3852319" y="116703"/>
                    <a:pt x="3852319" y="116703"/>
                    <a:pt x="4125240" y="588121"/>
                  </a:cubicBezTo>
                  <a:cubicBezTo>
                    <a:pt x="4163571" y="655686"/>
                    <a:pt x="4163571" y="753962"/>
                    <a:pt x="4125240" y="821527"/>
                  </a:cubicBezTo>
                  <a:cubicBezTo>
                    <a:pt x="4125240" y="821527"/>
                    <a:pt x="4125240" y="821527"/>
                    <a:pt x="3852319" y="1291410"/>
                  </a:cubicBezTo>
                  <a:cubicBezTo>
                    <a:pt x="3813987" y="1358975"/>
                    <a:pt x="3729658" y="1408113"/>
                    <a:pt x="3651462" y="1408113"/>
                  </a:cubicBezTo>
                  <a:cubicBezTo>
                    <a:pt x="3651462" y="1408113"/>
                    <a:pt x="3651462" y="1408113"/>
                    <a:pt x="503676" y="1408113"/>
                  </a:cubicBezTo>
                  <a:cubicBezTo>
                    <a:pt x="425479" y="1408113"/>
                    <a:pt x="339617" y="1358975"/>
                    <a:pt x="301285" y="1291410"/>
                  </a:cubicBezTo>
                  <a:cubicBezTo>
                    <a:pt x="301285" y="1291410"/>
                    <a:pt x="301285" y="1291410"/>
                    <a:pt x="29898" y="821527"/>
                  </a:cubicBezTo>
                  <a:cubicBezTo>
                    <a:pt x="-9967" y="753962"/>
                    <a:pt x="-9967" y="655686"/>
                    <a:pt x="29898" y="588121"/>
                  </a:cubicBezTo>
                  <a:cubicBezTo>
                    <a:pt x="29898" y="588121"/>
                    <a:pt x="29898" y="588121"/>
                    <a:pt x="301285" y="116703"/>
                  </a:cubicBezTo>
                  <a:cubicBezTo>
                    <a:pt x="339617" y="49138"/>
                    <a:pt x="425479" y="0"/>
                    <a:pt x="503676" y="0"/>
                  </a:cubicBezTo>
                  <a:close/>
                  <a:moveTo>
                    <a:pt x="557185" y="49177"/>
                  </a:moveTo>
                  <a:cubicBezTo>
                    <a:pt x="481649" y="49177"/>
                    <a:pt x="398707" y="94883"/>
                    <a:pt x="361679" y="157728"/>
                  </a:cubicBezTo>
                  <a:cubicBezTo>
                    <a:pt x="99523" y="596219"/>
                    <a:pt x="99523" y="596219"/>
                    <a:pt x="99523" y="596219"/>
                  </a:cubicBezTo>
                  <a:cubicBezTo>
                    <a:pt x="61014" y="659064"/>
                    <a:pt x="61014" y="750476"/>
                    <a:pt x="99523" y="813322"/>
                  </a:cubicBezTo>
                  <a:cubicBezTo>
                    <a:pt x="361679" y="1250384"/>
                    <a:pt x="361679" y="1250384"/>
                    <a:pt x="361679" y="1250384"/>
                  </a:cubicBezTo>
                  <a:cubicBezTo>
                    <a:pt x="398707" y="1313229"/>
                    <a:pt x="481649" y="1358935"/>
                    <a:pt x="557185" y="1358935"/>
                  </a:cubicBezTo>
                  <a:cubicBezTo>
                    <a:pt x="3597900" y="1358935"/>
                    <a:pt x="3597900" y="1358935"/>
                    <a:pt x="3597900" y="1358935"/>
                  </a:cubicBezTo>
                  <a:cubicBezTo>
                    <a:pt x="3673437" y="1358935"/>
                    <a:pt x="3754897" y="1313229"/>
                    <a:pt x="3791925" y="1250384"/>
                  </a:cubicBezTo>
                  <a:cubicBezTo>
                    <a:pt x="4055562" y="813322"/>
                    <a:pt x="4055562" y="813322"/>
                    <a:pt x="4055562" y="813322"/>
                  </a:cubicBezTo>
                  <a:cubicBezTo>
                    <a:pt x="4092590" y="750476"/>
                    <a:pt x="4092590" y="659064"/>
                    <a:pt x="4055562" y="596219"/>
                  </a:cubicBezTo>
                  <a:cubicBezTo>
                    <a:pt x="3791925" y="157728"/>
                    <a:pt x="3791925" y="157728"/>
                    <a:pt x="3791925" y="157728"/>
                  </a:cubicBezTo>
                  <a:cubicBezTo>
                    <a:pt x="3754897" y="94883"/>
                    <a:pt x="3673437" y="49177"/>
                    <a:pt x="3597900" y="49177"/>
                  </a:cubicBezTo>
                  <a:cubicBezTo>
                    <a:pt x="557185" y="49177"/>
                    <a:pt x="557185" y="49177"/>
                    <a:pt x="557185" y="49177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AB7B4B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600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A5E6ECE9-E2E1-46C8-8BB8-BB22A47C9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189" y="1799749"/>
              <a:ext cx="1436427" cy="1289585"/>
            </a:xfrm>
            <a:custGeom>
              <a:avLst/>
              <a:gdLst>
                <a:gd name="T0" fmla="*/ 334 w 1023"/>
                <a:gd name="T1" fmla="*/ 917 h 917"/>
                <a:gd name="T2" fmla="*/ 202 w 1023"/>
                <a:gd name="T3" fmla="*/ 841 h 917"/>
                <a:gd name="T4" fmla="*/ 25 w 1023"/>
                <a:gd name="T5" fmla="*/ 535 h 917"/>
                <a:gd name="T6" fmla="*/ 25 w 1023"/>
                <a:gd name="T7" fmla="*/ 382 h 917"/>
                <a:gd name="T8" fmla="*/ 202 w 1023"/>
                <a:gd name="T9" fmla="*/ 76 h 917"/>
                <a:gd name="T10" fmla="*/ 334 w 1023"/>
                <a:gd name="T11" fmla="*/ 0 h 917"/>
                <a:gd name="T12" fmla="*/ 688 w 1023"/>
                <a:gd name="T13" fmla="*/ 0 h 917"/>
                <a:gd name="T14" fmla="*/ 820 w 1023"/>
                <a:gd name="T15" fmla="*/ 76 h 917"/>
                <a:gd name="T16" fmla="*/ 997 w 1023"/>
                <a:gd name="T17" fmla="*/ 382 h 917"/>
                <a:gd name="T18" fmla="*/ 997 w 1023"/>
                <a:gd name="T19" fmla="*/ 535 h 917"/>
                <a:gd name="T20" fmla="*/ 820 w 1023"/>
                <a:gd name="T21" fmla="*/ 841 h 917"/>
                <a:gd name="T22" fmla="*/ 688 w 1023"/>
                <a:gd name="T23" fmla="*/ 917 h 917"/>
                <a:gd name="T24" fmla="*/ 334 w 1023"/>
                <a:gd name="T25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3" h="917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AB7B4B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3600" b="1" dirty="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  <a:endParaRPr lang="zh-CN" altLang="en-US" sz="36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C5FE2049-F699-4611-B83D-E383BE8A484D}"/>
              </a:ext>
            </a:extLst>
          </p:cNvPr>
          <p:cNvGrpSpPr/>
          <p:nvPr/>
        </p:nvGrpSpPr>
        <p:grpSpPr>
          <a:xfrm>
            <a:off x="5934270" y="2528290"/>
            <a:ext cx="4706881" cy="1289585"/>
            <a:chOff x="5934270" y="2528290"/>
            <a:chExt cx="4706881" cy="1289585"/>
          </a:xfrm>
        </p:grpSpPr>
        <p:sp>
          <p:nvSpPr>
            <p:cNvPr id="6" name="任意多边形 8">
              <a:extLst>
                <a:ext uri="{FF2B5EF4-FFF2-40B4-BE49-F238E27FC236}">
                  <a16:creationId xmlns:a16="http://schemas.microsoft.com/office/drawing/2014/main" id="{FF9AAA25-3ADC-4CE5-84C8-567FE1D60B5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34270" y="2541194"/>
              <a:ext cx="3698820" cy="1253822"/>
            </a:xfrm>
            <a:custGeom>
              <a:avLst/>
              <a:gdLst>
                <a:gd name="connsiteX0" fmla="*/ 503676 w 4153988"/>
                <a:gd name="connsiteY0" fmla="*/ 0 h 1408113"/>
                <a:gd name="connsiteX1" fmla="*/ 3651462 w 4153988"/>
                <a:gd name="connsiteY1" fmla="*/ 0 h 1408113"/>
                <a:gd name="connsiteX2" fmla="*/ 3852319 w 4153988"/>
                <a:gd name="connsiteY2" fmla="*/ 116703 h 1408113"/>
                <a:gd name="connsiteX3" fmla="*/ 4125240 w 4153988"/>
                <a:gd name="connsiteY3" fmla="*/ 588121 h 1408113"/>
                <a:gd name="connsiteX4" fmla="*/ 4125240 w 4153988"/>
                <a:gd name="connsiteY4" fmla="*/ 821527 h 1408113"/>
                <a:gd name="connsiteX5" fmla="*/ 3852319 w 4153988"/>
                <a:gd name="connsiteY5" fmla="*/ 1291410 h 1408113"/>
                <a:gd name="connsiteX6" fmla="*/ 3651462 w 4153988"/>
                <a:gd name="connsiteY6" fmla="*/ 1408113 h 1408113"/>
                <a:gd name="connsiteX7" fmla="*/ 503676 w 4153988"/>
                <a:gd name="connsiteY7" fmla="*/ 1408113 h 1408113"/>
                <a:gd name="connsiteX8" fmla="*/ 301285 w 4153988"/>
                <a:gd name="connsiteY8" fmla="*/ 1291410 h 1408113"/>
                <a:gd name="connsiteX9" fmla="*/ 29898 w 4153988"/>
                <a:gd name="connsiteY9" fmla="*/ 821527 h 1408113"/>
                <a:gd name="connsiteX10" fmla="*/ 29898 w 4153988"/>
                <a:gd name="connsiteY10" fmla="*/ 588121 h 1408113"/>
                <a:gd name="connsiteX11" fmla="*/ 301285 w 4153988"/>
                <a:gd name="connsiteY11" fmla="*/ 116703 h 1408113"/>
                <a:gd name="connsiteX12" fmla="*/ 503676 w 4153988"/>
                <a:gd name="connsiteY12" fmla="*/ 0 h 1408113"/>
                <a:gd name="connsiteX13" fmla="*/ 557185 w 4153988"/>
                <a:gd name="connsiteY13" fmla="*/ 49177 h 1408113"/>
                <a:gd name="connsiteX14" fmla="*/ 361679 w 4153988"/>
                <a:gd name="connsiteY14" fmla="*/ 157728 h 1408113"/>
                <a:gd name="connsiteX15" fmla="*/ 99523 w 4153988"/>
                <a:gd name="connsiteY15" fmla="*/ 596219 h 1408113"/>
                <a:gd name="connsiteX16" fmla="*/ 99523 w 4153988"/>
                <a:gd name="connsiteY16" fmla="*/ 813322 h 1408113"/>
                <a:gd name="connsiteX17" fmla="*/ 361679 w 4153988"/>
                <a:gd name="connsiteY17" fmla="*/ 1250384 h 1408113"/>
                <a:gd name="connsiteX18" fmla="*/ 557185 w 4153988"/>
                <a:gd name="connsiteY18" fmla="*/ 1358935 h 1408113"/>
                <a:gd name="connsiteX19" fmla="*/ 3597900 w 4153988"/>
                <a:gd name="connsiteY19" fmla="*/ 1358935 h 1408113"/>
                <a:gd name="connsiteX20" fmla="*/ 3791925 w 4153988"/>
                <a:gd name="connsiteY20" fmla="*/ 1250384 h 1408113"/>
                <a:gd name="connsiteX21" fmla="*/ 4055562 w 4153988"/>
                <a:gd name="connsiteY21" fmla="*/ 813322 h 1408113"/>
                <a:gd name="connsiteX22" fmla="*/ 4055562 w 4153988"/>
                <a:gd name="connsiteY22" fmla="*/ 596219 h 1408113"/>
                <a:gd name="connsiteX23" fmla="*/ 3791925 w 4153988"/>
                <a:gd name="connsiteY23" fmla="*/ 157728 h 1408113"/>
                <a:gd name="connsiteX24" fmla="*/ 3597900 w 4153988"/>
                <a:gd name="connsiteY24" fmla="*/ 49177 h 1408113"/>
                <a:gd name="connsiteX25" fmla="*/ 557185 w 4153988"/>
                <a:gd name="connsiteY25" fmla="*/ 49177 h 140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53988" h="1408113">
                  <a:moveTo>
                    <a:pt x="503676" y="0"/>
                  </a:moveTo>
                  <a:cubicBezTo>
                    <a:pt x="503676" y="0"/>
                    <a:pt x="503676" y="0"/>
                    <a:pt x="3651462" y="0"/>
                  </a:cubicBezTo>
                  <a:cubicBezTo>
                    <a:pt x="3729658" y="0"/>
                    <a:pt x="3813987" y="49138"/>
                    <a:pt x="3852319" y="116703"/>
                  </a:cubicBezTo>
                  <a:cubicBezTo>
                    <a:pt x="3852319" y="116703"/>
                    <a:pt x="3852319" y="116703"/>
                    <a:pt x="4125240" y="588121"/>
                  </a:cubicBezTo>
                  <a:cubicBezTo>
                    <a:pt x="4163571" y="655686"/>
                    <a:pt x="4163571" y="753962"/>
                    <a:pt x="4125240" y="821527"/>
                  </a:cubicBezTo>
                  <a:cubicBezTo>
                    <a:pt x="4125240" y="821527"/>
                    <a:pt x="4125240" y="821527"/>
                    <a:pt x="3852319" y="1291410"/>
                  </a:cubicBezTo>
                  <a:cubicBezTo>
                    <a:pt x="3813987" y="1358975"/>
                    <a:pt x="3729658" y="1408113"/>
                    <a:pt x="3651462" y="1408113"/>
                  </a:cubicBezTo>
                  <a:cubicBezTo>
                    <a:pt x="3651462" y="1408113"/>
                    <a:pt x="3651462" y="1408113"/>
                    <a:pt x="503676" y="1408113"/>
                  </a:cubicBezTo>
                  <a:cubicBezTo>
                    <a:pt x="425479" y="1408113"/>
                    <a:pt x="339617" y="1358975"/>
                    <a:pt x="301285" y="1291410"/>
                  </a:cubicBezTo>
                  <a:cubicBezTo>
                    <a:pt x="301285" y="1291410"/>
                    <a:pt x="301285" y="1291410"/>
                    <a:pt x="29898" y="821527"/>
                  </a:cubicBezTo>
                  <a:cubicBezTo>
                    <a:pt x="-9967" y="753962"/>
                    <a:pt x="-9967" y="655686"/>
                    <a:pt x="29898" y="588121"/>
                  </a:cubicBezTo>
                  <a:cubicBezTo>
                    <a:pt x="29898" y="588121"/>
                    <a:pt x="29898" y="588121"/>
                    <a:pt x="301285" y="116703"/>
                  </a:cubicBezTo>
                  <a:cubicBezTo>
                    <a:pt x="339617" y="49138"/>
                    <a:pt x="425479" y="0"/>
                    <a:pt x="503676" y="0"/>
                  </a:cubicBezTo>
                  <a:close/>
                  <a:moveTo>
                    <a:pt x="557185" y="49177"/>
                  </a:moveTo>
                  <a:cubicBezTo>
                    <a:pt x="481649" y="49177"/>
                    <a:pt x="398707" y="94883"/>
                    <a:pt x="361679" y="157728"/>
                  </a:cubicBezTo>
                  <a:cubicBezTo>
                    <a:pt x="99523" y="596219"/>
                    <a:pt x="99523" y="596219"/>
                    <a:pt x="99523" y="596219"/>
                  </a:cubicBezTo>
                  <a:cubicBezTo>
                    <a:pt x="61014" y="659064"/>
                    <a:pt x="61014" y="750476"/>
                    <a:pt x="99523" y="813322"/>
                  </a:cubicBezTo>
                  <a:cubicBezTo>
                    <a:pt x="361679" y="1250384"/>
                    <a:pt x="361679" y="1250384"/>
                    <a:pt x="361679" y="1250384"/>
                  </a:cubicBezTo>
                  <a:cubicBezTo>
                    <a:pt x="398707" y="1313229"/>
                    <a:pt x="481649" y="1358935"/>
                    <a:pt x="557185" y="1358935"/>
                  </a:cubicBezTo>
                  <a:cubicBezTo>
                    <a:pt x="3597900" y="1358935"/>
                    <a:pt x="3597900" y="1358935"/>
                    <a:pt x="3597900" y="1358935"/>
                  </a:cubicBezTo>
                  <a:cubicBezTo>
                    <a:pt x="3673437" y="1358935"/>
                    <a:pt x="3754897" y="1313229"/>
                    <a:pt x="3791925" y="1250384"/>
                  </a:cubicBezTo>
                  <a:cubicBezTo>
                    <a:pt x="4055562" y="813322"/>
                    <a:pt x="4055562" y="813322"/>
                    <a:pt x="4055562" y="813322"/>
                  </a:cubicBezTo>
                  <a:cubicBezTo>
                    <a:pt x="4092590" y="750476"/>
                    <a:pt x="4092590" y="659064"/>
                    <a:pt x="4055562" y="596219"/>
                  </a:cubicBezTo>
                  <a:cubicBezTo>
                    <a:pt x="3791925" y="157728"/>
                    <a:pt x="3791925" y="157728"/>
                    <a:pt x="3791925" y="157728"/>
                  </a:cubicBezTo>
                  <a:cubicBezTo>
                    <a:pt x="3754897" y="94883"/>
                    <a:pt x="3673437" y="49177"/>
                    <a:pt x="3597900" y="49177"/>
                  </a:cubicBezTo>
                  <a:cubicBezTo>
                    <a:pt x="557185" y="49177"/>
                    <a:pt x="557185" y="49177"/>
                    <a:pt x="557185" y="49177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AB7B4B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600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088BC0D6-2D65-4CDA-9F16-9E8844321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4724" y="2528290"/>
              <a:ext cx="1436427" cy="1289585"/>
            </a:xfrm>
            <a:custGeom>
              <a:avLst/>
              <a:gdLst>
                <a:gd name="T0" fmla="*/ 334 w 1023"/>
                <a:gd name="T1" fmla="*/ 917 h 917"/>
                <a:gd name="T2" fmla="*/ 202 w 1023"/>
                <a:gd name="T3" fmla="*/ 841 h 917"/>
                <a:gd name="T4" fmla="*/ 25 w 1023"/>
                <a:gd name="T5" fmla="*/ 535 h 917"/>
                <a:gd name="T6" fmla="*/ 25 w 1023"/>
                <a:gd name="T7" fmla="*/ 382 h 917"/>
                <a:gd name="T8" fmla="*/ 202 w 1023"/>
                <a:gd name="T9" fmla="*/ 76 h 917"/>
                <a:gd name="T10" fmla="*/ 334 w 1023"/>
                <a:gd name="T11" fmla="*/ 0 h 917"/>
                <a:gd name="T12" fmla="*/ 688 w 1023"/>
                <a:gd name="T13" fmla="*/ 0 h 917"/>
                <a:gd name="T14" fmla="*/ 820 w 1023"/>
                <a:gd name="T15" fmla="*/ 76 h 917"/>
                <a:gd name="T16" fmla="*/ 997 w 1023"/>
                <a:gd name="T17" fmla="*/ 382 h 917"/>
                <a:gd name="T18" fmla="*/ 997 w 1023"/>
                <a:gd name="T19" fmla="*/ 535 h 917"/>
                <a:gd name="T20" fmla="*/ 820 w 1023"/>
                <a:gd name="T21" fmla="*/ 841 h 917"/>
                <a:gd name="T22" fmla="*/ 688 w 1023"/>
                <a:gd name="T23" fmla="*/ 917 h 917"/>
                <a:gd name="T24" fmla="*/ 334 w 1023"/>
                <a:gd name="T25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3" h="917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AB7B4B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3600" b="1" dirty="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  <a:endParaRPr lang="zh-CN" altLang="en-US" sz="36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D509EC25-062A-4F91-8735-120DC00896FA}"/>
              </a:ext>
            </a:extLst>
          </p:cNvPr>
          <p:cNvGrpSpPr/>
          <p:nvPr/>
        </p:nvGrpSpPr>
        <p:grpSpPr>
          <a:xfrm>
            <a:off x="1490989" y="3705626"/>
            <a:ext cx="4706881" cy="1289585"/>
            <a:chOff x="1490989" y="3705626"/>
            <a:chExt cx="4706881" cy="1289585"/>
          </a:xfrm>
        </p:grpSpPr>
        <p:sp>
          <p:nvSpPr>
            <p:cNvPr id="9" name="任意多边形 11">
              <a:extLst>
                <a:ext uri="{FF2B5EF4-FFF2-40B4-BE49-F238E27FC236}">
                  <a16:creationId xmlns:a16="http://schemas.microsoft.com/office/drawing/2014/main" id="{A2B87F90-4801-45E7-AB0E-B350E7A56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050" y="3728485"/>
              <a:ext cx="3698820" cy="1253822"/>
            </a:xfrm>
            <a:custGeom>
              <a:avLst/>
              <a:gdLst>
                <a:gd name="connsiteX0" fmla="*/ 503676 w 4153988"/>
                <a:gd name="connsiteY0" fmla="*/ 0 h 1408113"/>
                <a:gd name="connsiteX1" fmla="*/ 3651462 w 4153988"/>
                <a:gd name="connsiteY1" fmla="*/ 0 h 1408113"/>
                <a:gd name="connsiteX2" fmla="*/ 3852319 w 4153988"/>
                <a:gd name="connsiteY2" fmla="*/ 116703 h 1408113"/>
                <a:gd name="connsiteX3" fmla="*/ 4125240 w 4153988"/>
                <a:gd name="connsiteY3" fmla="*/ 588121 h 1408113"/>
                <a:gd name="connsiteX4" fmla="*/ 4125240 w 4153988"/>
                <a:gd name="connsiteY4" fmla="*/ 821527 h 1408113"/>
                <a:gd name="connsiteX5" fmla="*/ 3852319 w 4153988"/>
                <a:gd name="connsiteY5" fmla="*/ 1291410 h 1408113"/>
                <a:gd name="connsiteX6" fmla="*/ 3651462 w 4153988"/>
                <a:gd name="connsiteY6" fmla="*/ 1408113 h 1408113"/>
                <a:gd name="connsiteX7" fmla="*/ 503676 w 4153988"/>
                <a:gd name="connsiteY7" fmla="*/ 1408113 h 1408113"/>
                <a:gd name="connsiteX8" fmla="*/ 301285 w 4153988"/>
                <a:gd name="connsiteY8" fmla="*/ 1291410 h 1408113"/>
                <a:gd name="connsiteX9" fmla="*/ 29898 w 4153988"/>
                <a:gd name="connsiteY9" fmla="*/ 821527 h 1408113"/>
                <a:gd name="connsiteX10" fmla="*/ 29898 w 4153988"/>
                <a:gd name="connsiteY10" fmla="*/ 588121 h 1408113"/>
                <a:gd name="connsiteX11" fmla="*/ 301285 w 4153988"/>
                <a:gd name="connsiteY11" fmla="*/ 116703 h 1408113"/>
                <a:gd name="connsiteX12" fmla="*/ 503676 w 4153988"/>
                <a:gd name="connsiteY12" fmla="*/ 0 h 1408113"/>
                <a:gd name="connsiteX13" fmla="*/ 557185 w 4153988"/>
                <a:gd name="connsiteY13" fmla="*/ 49177 h 1408113"/>
                <a:gd name="connsiteX14" fmla="*/ 361679 w 4153988"/>
                <a:gd name="connsiteY14" fmla="*/ 157728 h 1408113"/>
                <a:gd name="connsiteX15" fmla="*/ 99523 w 4153988"/>
                <a:gd name="connsiteY15" fmla="*/ 596219 h 1408113"/>
                <a:gd name="connsiteX16" fmla="*/ 99523 w 4153988"/>
                <a:gd name="connsiteY16" fmla="*/ 813322 h 1408113"/>
                <a:gd name="connsiteX17" fmla="*/ 361679 w 4153988"/>
                <a:gd name="connsiteY17" fmla="*/ 1250384 h 1408113"/>
                <a:gd name="connsiteX18" fmla="*/ 557185 w 4153988"/>
                <a:gd name="connsiteY18" fmla="*/ 1358935 h 1408113"/>
                <a:gd name="connsiteX19" fmla="*/ 3597900 w 4153988"/>
                <a:gd name="connsiteY19" fmla="*/ 1358935 h 1408113"/>
                <a:gd name="connsiteX20" fmla="*/ 3791925 w 4153988"/>
                <a:gd name="connsiteY20" fmla="*/ 1250384 h 1408113"/>
                <a:gd name="connsiteX21" fmla="*/ 4055562 w 4153988"/>
                <a:gd name="connsiteY21" fmla="*/ 813322 h 1408113"/>
                <a:gd name="connsiteX22" fmla="*/ 4055562 w 4153988"/>
                <a:gd name="connsiteY22" fmla="*/ 596219 h 1408113"/>
                <a:gd name="connsiteX23" fmla="*/ 3791925 w 4153988"/>
                <a:gd name="connsiteY23" fmla="*/ 157728 h 1408113"/>
                <a:gd name="connsiteX24" fmla="*/ 3597900 w 4153988"/>
                <a:gd name="connsiteY24" fmla="*/ 49177 h 1408113"/>
                <a:gd name="connsiteX25" fmla="*/ 557185 w 4153988"/>
                <a:gd name="connsiteY25" fmla="*/ 49177 h 140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53988" h="1408113">
                  <a:moveTo>
                    <a:pt x="503676" y="0"/>
                  </a:moveTo>
                  <a:cubicBezTo>
                    <a:pt x="503676" y="0"/>
                    <a:pt x="503676" y="0"/>
                    <a:pt x="3651462" y="0"/>
                  </a:cubicBezTo>
                  <a:cubicBezTo>
                    <a:pt x="3729658" y="0"/>
                    <a:pt x="3813987" y="49138"/>
                    <a:pt x="3852319" y="116703"/>
                  </a:cubicBezTo>
                  <a:cubicBezTo>
                    <a:pt x="3852319" y="116703"/>
                    <a:pt x="3852319" y="116703"/>
                    <a:pt x="4125240" y="588121"/>
                  </a:cubicBezTo>
                  <a:cubicBezTo>
                    <a:pt x="4163571" y="655686"/>
                    <a:pt x="4163571" y="753962"/>
                    <a:pt x="4125240" y="821527"/>
                  </a:cubicBezTo>
                  <a:cubicBezTo>
                    <a:pt x="4125240" y="821527"/>
                    <a:pt x="4125240" y="821527"/>
                    <a:pt x="3852319" y="1291410"/>
                  </a:cubicBezTo>
                  <a:cubicBezTo>
                    <a:pt x="3813987" y="1358975"/>
                    <a:pt x="3729658" y="1408113"/>
                    <a:pt x="3651462" y="1408113"/>
                  </a:cubicBezTo>
                  <a:cubicBezTo>
                    <a:pt x="3651462" y="1408113"/>
                    <a:pt x="3651462" y="1408113"/>
                    <a:pt x="503676" y="1408113"/>
                  </a:cubicBezTo>
                  <a:cubicBezTo>
                    <a:pt x="425479" y="1408113"/>
                    <a:pt x="339617" y="1358975"/>
                    <a:pt x="301285" y="1291410"/>
                  </a:cubicBezTo>
                  <a:cubicBezTo>
                    <a:pt x="301285" y="1291410"/>
                    <a:pt x="301285" y="1291410"/>
                    <a:pt x="29898" y="821527"/>
                  </a:cubicBezTo>
                  <a:cubicBezTo>
                    <a:pt x="-9967" y="753962"/>
                    <a:pt x="-9967" y="655686"/>
                    <a:pt x="29898" y="588121"/>
                  </a:cubicBezTo>
                  <a:cubicBezTo>
                    <a:pt x="29898" y="588121"/>
                    <a:pt x="29898" y="588121"/>
                    <a:pt x="301285" y="116703"/>
                  </a:cubicBezTo>
                  <a:cubicBezTo>
                    <a:pt x="339617" y="49138"/>
                    <a:pt x="425479" y="0"/>
                    <a:pt x="503676" y="0"/>
                  </a:cubicBezTo>
                  <a:close/>
                  <a:moveTo>
                    <a:pt x="557185" y="49177"/>
                  </a:moveTo>
                  <a:cubicBezTo>
                    <a:pt x="481649" y="49177"/>
                    <a:pt x="398707" y="94883"/>
                    <a:pt x="361679" y="157728"/>
                  </a:cubicBezTo>
                  <a:cubicBezTo>
                    <a:pt x="99523" y="596219"/>
                    <a:pt x="99523" y="596219"/>
                    <a:pt x="99523" y="596219"/>
                  </a:cubicBezTo>
                  <a:cubicBezTo>
                    <a:pt x="61014" y="659064"/>
                    <a:pt x="61014" y="750476"/>
                    <a:pt x="99523" y="813322"/>
                  </a:cubicBezTo>
                  <a:cubicBezTo>
                    <a:pt x="361679" y="1250384"/>
                    <a:pt x="361679" y="1250384"/>
                    <a:pt x="361679" y="1250384"/>
                  </a:cubicBezTo>
                  <a:cubicBezTo>
                    <a:pt x="398707" y="1313229"/>
                    <a:pt x="481649" y="1358935"/>
                    <a:pt x="557185" y="1358935"/>
                  </a:cubicBezTo>
                  <a:cubicBezTo>
                    <a:pt x="3597900" y="1358935"/>
                    <a:pt x="3597900" y="1358935"/>
                    <a:pt x="3597900" y="1358935"/>
                  </a:cubicBezTo>
                  <a:cubicBezTo>
                    <a:pt x="3673437" y="1358935"/>
                    <a:pt x="3754897" y="1313229"/>
                    <a:pt x="3791925" y="1250384"/>
                  </a:cubicBezTo>
                  <a:cubicBezTo>
                    <a:pt x="4055562" y="813322"/>
                    <a:pt x="4055562" y="813322"/>
                    <a:pt x="4055562" y="813322"/>
                  </a:cubicBezTo>
                  <a:cubicBezTo>
                    <a:pt x="4092590" y="750476"/>
                    <a:pt x="4092590" y="659064"/>
                    <a:pt x="4055562" y="596219"/>
                  </a:cubicBezTo>
                  <a:cubicBezTo>
                    <a:pt x="3791925" y="157728"/>
                    <a:pt x="3791925" y="157728"/>
                    <a:pt x="3791925" y="157728"/>
                  </a:cubicBezTo>
                  <a:cubicBezTo>
                    <a:pt x="3754897" y="94883"/>
                    <a:pt x="3673437" y="49177"/>
                    <a:pt x="3597900" y="49177"/>
                  </a:cubicBezTo>
                  <a:cubicBezTo>
                    <a:pt x="557185" y="49177"/>
                    <a:pt x="557185" y="49177"/>
                    <a:pt x="557185" y="49177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AB7B4B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600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6D57060A-AEAE-4FD9-8301-EE7FC2C8B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989" y="3705626"/>
              <a:ext cx="1436427" cy="1289585"/>
            </a:xfrm>
            <a:custGeom>
              <a:avLst/>
              <a:gdLst>
                <a:gd name="T0" fmla="*/ 334 w 1023"/>
                <a:gd name="T1" fmla="*/ 917 h 917"/>
                <a:gd name="T2" fmla="*/ 202 w 1023"/>
                <a:gd name="T3" fmla="*/ 841 h 917"/>
                <a:gd name="T4" fmla="*/ 25 w 1023"/>
                <a:gd name="T5" fmla="*/ 535 h 917"/>
                <a:gd name="T6" fmla="*/ 25 w 1023"/>
                <a:gd name="T7" fmla="*/ 382 h 917"/>
                <a:gd name="T8" fmla="*/ 202 w 1023"/>
                <a:gd name="T9" fmla="*/ 76 h 917"/>
                <a:gd name="T10" fmla="*/ 334 w 1023"/>
                <a:gd name="T11" fmla="*/ 0 h 917"/>
                <a:gd name="T12" fmla="*/ 688 w 1023"/>
                <a:gd name="T13" fmla="*/ 0 h 917"/>
                <a:gd name="T14" fmla="*/ 820 w 1023"/>
                <a:gd name="T15" fmla="*/ 76 h 917"/>
                <a:gd name="T16" fmla="*/ 997 w 1023"/>
                <a:gd name="T17" fmla="*/ 382 h 917"/>
                <a:gd name="T18" fmla="*/ 997 w 1023"/>
                <a:gd name="T19" fmla="*/ 535 h 917"/>
                <a:gd name="T20" fmla="*/ 820 w 1023"/>
                <a:gd name="T21" fmla="*/ 841 h 917"/>
                <a:gd name="T22" fmla="*/ 688 w 1023"/>
                <a:gd name="T23" fmla="*/ 917 h 917"/>
                <a:gd name="T24" fmla="*/ 334 w 1023"/>
                <a:gd name="T25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3" h="917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AB7B4B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3600" b="1" dirty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  <a:endParaRPr lang="zh-CN" altLang="en-US" sz="36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07A720DD-CA85-4ED8-8692-162BD9812720}"/>
              </a:ext>
            </a:extLst>
          </p:cNvPr>
          <p:cNvGrpSpPr/>
          <p:nvPr/>
        </p:nvGrpSpPr>
        <p:grpSpPr>
          <a:xfrm>
            <a:off x="6066071" y="4434166"/>
            <a:ext cx="4706881" cy="1289585"/>
            <a:chOff x="6066071" y="4434166"/>
            <a:chExt cx="4706881" cy="1289585"/>
          </a:xfrm>
        </p:grpSpPr>
        <p:sp>
          <p:nvSpPr>
            <p:cNvPr id="12" name="任意多边形 14">
              <a:extLst>
                <a:ext uri="{FF2B5EF4-FFF2-40B4-BE49-F238E27FC236}">
                  <a16:creationId xmlns:a16="http://schemas.microsoft.com/office/drawing/2014/main" id="{994BD87E-BBE3-4DCE-85C5-D1AFD247854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066071" y="4447070"/>
              <a:ext cx="3698820" cy="1253822"/>
            </a:xfrm>
            <a:custGeom>
              <a:avLst/>
              <a:gdLst>
                <a:gd name="connsiteX0" fmla="*/ 503676 w 4153988"/>
                <a:gd name="connsiteY0" fmla="*/ 0 h 1408113"/>
                <a:gd name="connsiteX1" fmla="*/ 3651462 w 4153988"/>
                <a:gd name="connsiteY1" fmla="*/ 0 h 1408113"/>
                <a:gd name="connsiteX2" fmla="*/ 3852319 w 4153988"/>
                <a:gd name="connsiteY2" fmla="*/ 116703 h 1408113"/>
                <a:gd name="connsiteX3" fmla="*/ 4125240 w 4153988"/>
                <a:gd name="connsiteY3" fmla="*/ 588121 h 1408113"/>
                <a:gd name="connsiteX4" fmla="*/ 4125240 w 4153988"/>
                <a:gd name="connsiteY4" fmla="*/ 821527 h 1408113"/>
                <a:gd name="connsiteX5" fmla="*/ 3852319 w 4153988"/>
                <a:gd name="connsiteY5" fmla="*/ 1291410 h 1408113"/>
                <a:gd name="connsiteX6" fmla="*/ 3651462 w 4153988"/>
                <a:gd name="connsiteY6" fmla="*/ 1408113 h 1408113"/>
                <a:gd name="connsiteX7" fmla="*/ 503676 w 4153988"/>
                <a:gd name="connsiteY7" fmla="*/ 1408113 h 1408113"/>
                <a:gd name="connsiteX8" fmla="*/ 301285 w 4153988"/>
                <a:gd name="connsiteY8" fmla="*/ 1291410 h 1408113"/>
                <a:gd name="connsiteX9" fmla="*/ 29898 w 4153988"/>
                <a:gd name="connsiteY9" fmla="*/ 821527 h 1408113"/>
                <a:gd name="connsiteX10" fmla="*/ 29898 w 4153988"/>
                <a:gd name="connsiteY10" fmla="*/ 588121 h 1408113"/>
                <a:gd name="connsiteX11" fmla="*/ 301285 w 4153988"/>
                <a:gd name="connsiteY11" fmla="*/ 116703 h 1408113"/>
                <a:gd name="connsiteX12" fmla="*/ 503676 w 4153988"/>
                <a:gd name="connsiteY12" fmla="*/ 0 h 1408113"/>
                <a:gd name="connsiteX13" fmla="*/ 557185 w 4153988"/>
                <a:gd name="connsiteY13" fmla="*/ 49177 h 1408113"/>
                <a:gd name="connsiteX14" fmla="*/ 361679 w 4153988"/>
                <a:gd name="connsiteY14" fmla="*/ 157728 h 1408113"/>
                <a:gd name="connsiteX15" fmla="*/ 99523 w 4153988"/>
                <a:gd name="connsiteY15" fmla="*/ 596219 h 1408113"/>
                <a:gd name="connsiteX16" fmla="*/ 99523 w 4153988"/>
                <a:gd name="connsiteY16" fmla="*/ 813322 h 1408113"/>
                <a:gd name="connsiteX17" fmla="*/ 361679 w 4153988"/>
                <a:gd name="connsiteY17" fmla="*/ 1250384 h 1408113"/>
                <a:gd name="connsiteX18" fmla="*/ 557185 w 4153988"/>
                <a:gd name="connsiteY18" fmla="*/ 1358935 h 1408113"/>
                <a:gd name="connsiteX19" fmla="*/ 3597900 w 4153988"/>
                <a:gd name="connsiteY19" fmla="*/ 1358935 h 1408113"/>
                <a:gd name="connsiteX20" fmla="*/ 3791925 w 4153988"/>
                <a:gd name="connsiteY20" fmla="*/ 1250384 h 1408113"/>
                <a:gd name="connsiteX21" fmla="*/ 4055562 w 4153988"/>
                <a:gd name="connsiteY21" fmla="*/ 813322 h 1408113"/>
                <a:gd name="connsiteX22" fmla="*/ 4055562 w 4153988"/>
                <a:gd name="connsiteY22" fmla="*/ 596219 h 1408113"/>
                <a:gd name="connsiteX23" fmla="*/ 3791925 w 4153988"/>
                <a:gd name="connsiteY23" fmla="*/ 157728 h 1408113"/>
                <a:gd name="connsiteX24" fmla="*/ 3597900 w 4153988"/>
                <a:gd name="connsiteY24" fmla="*/ 49177 h 1408113"/>
                <a:gd name="connsiteX25" fmla="*/ 557185 w 4153988"/>
                <a:gd name="connsiteY25" fmla="*/ 49177 h 140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53988" h="1408113">
                  <a:moveTo>
                    <a:pt x="503676" y="0"/>
                  </a:moveTo>
                  <a:cubicBezTo>
                    <a:pt x="503676" y="0"/>
                    <a:pt x="503676" y="0"/>
                    <a:pt x="3651462" y="0"/>
                  </a:cubicBezTo>
                  <a:cubicBezTo>
                    <a:pt x="3729658" y="0"/>
                    <a:pt x="3813987" y="49138"/>
                    <a:pt x="3852319" y="116703"/>
                  </a:cubicBezTo>
                  <a:cubicBezTo>
                    <a:pt x="3852319" y="116703"/>
                    <a:pt x="3852319" y="116703"/>
                    <a:pt x="4125240" y="588121"/>
                  </a:cubicBezTo>
                  <a:cubicBezTo>
                    <a:pt x="4163571" y="655686"/>
                    <a:pt x="4163571" y="753962"/>
                    <a:pt x="4125240" y="821527"/>
                  </a:cubicBezTo>
                  <a:cubicBezTo>
                    <a:pt x="4125240" y="821527"/>
                    <a:pt x="4125240" y="821527"/>
                    <a:pt x="3852319" y="1291410"/>
                  </a:cubicBezTo>
                  <a:cubicBezTo>
                    <a:pt x="3813987" y="1358975"/>
                    <a:pt x="3729658" y="1408113"/>
                    <a:pt x="3651462" y="1408113"/>
                  </a:cubicBezTo>
                  <a:cubicBezTo>
                    <a:pt x="3651462" y="1408113"/>
                    <a:pt x="3651462" y="1408113"/>
                    <a:pt x="503676" y="1408113"/>
                  </a:cubicBezTo>
                  <a:cubicBezTo>
                    <a:pt x="425479" y="1408113"/>
                    <a:pt x="339617" y="1358975"/>
                    <a:pt x="301285" y="1291410"/>
                  </a:cubicBezTo>
                  <a:cubicBezTo>
                    <a:pt x="301285" y="1291410"/>
                    <a:pt x="301285" y="1291410"/>
                    <a:pt x="29898" y="821527"/>
                  </a:cubicBezTo>
                  <a:cubicBezTo>
                    <a:pt x="-9967" y="753962"/>
                    <a:pt x="-9967" y="655686"/>
                    <a:pt x="29898" y="588121"/>
                  </a:cubicBezTo>
                  <a:cubicBezTo>
                    <a:pt x="29898" y="588121"/>
                    <a:pt x="29898" y="588121"/>
                    <a:pt x="301285" y="116703"/>
                  </a:cubicBezTo>
                  <a:cubicBezTo>
                    <a:pt x="339617" y="49138"/>
                    <a:pt x="425479" y="0"/>
                    <a:pt x="503676" y="0"/>
                  </a:cubicBezTo>
                  <a:close/>
                  <a:moveTo>
                    <a:pt x="557185" y="49177"/>
                  </a:moveTo>
                  <a:cubicBezTo>
                    <a:pt x="481649" y="49177"/>
                    <a:pt x="398707" y="94883"/>
                    <a:pt x="361679" y="157728"/>
                  </a:cubicBezTo>
                  <a:cubicBezTo>
                    <a:pt x="99523" y="596219"/>
                    <a:pt x="99523" y="596219"/>
                    <a:pt x="99523" y="596219"/>
                  </a:cubicBezTo>
                  <a:cubicBezTo>
                    <a:pt x="61014" y="659064"/>
                    <a:pt x="61014" y="750476"/>
                    <a:pt x="99523" y="813322"/>
                  </a:cubicBezTo>
                  <a:cubicBezTo>
                    <a:pt x="361679" y="1250384"/>
                    <a:pt x="361679" y="1250384"/>
                    <a:pt x="361679" y="1250384"/>
                  </a:cubicBezTo>
                  <a:cubicBezTo>
                    <a:pt x="398707" y="1313229"/>
                    <a:pt x="481649" y="1358935"/>
                    <a:pt x="557185" y="1358935"/>
                  </a:cubicBezTo>
                  <a:cubicBezTo>
                    <a:pt x="3597900" y="1358935"/>
                    <a:pt x="3597900" y="1358935"/>
                    <a:pt x="3597900" y="1358935"/>
                  </a:cubicBezTo>
                  <a:cubicBezTo>
                    <a:pt x="3673437" y="1358935"/>
                    <a:pt x="3754897" y="1313229"/>
                    <a:pt x="3791925" y="1250384"/>
                  </a:cubicBezTo>
                  <a:cubicBezTo>
                    <a:pt x="4055562" y="813322"/>
                    <a:pt x="4055562" y="813322"/>
                    <a:pt x="4055562" y="813322"/>
                  </a:cubicBezTo>
                  <a:cubicBezTo>
                    <a:pt x="4092590" y="750476"/>
                    <a:pt x="4092590" y="659064"/>
                    <a:pt x="4055562" y="596219"/>
                  </a:cubicBezTo>
                  <a:cubicBezTo>
                    <a:pt x="3791925" y="157728"/>
                    <a:pt x="3791925" y="157728"/>
                    <a:pt x="3791925" y="157728"/>
                  </a:cubicBezTo>
                  <a:cubicBezTo>
                    <a:pt x="3754897" y="94883"/>
                    <a:pt x="3673437" y="49177"/>
                    <a:pt x="3597900" y="49177"/>
                  </a:cubicBezTo>
                  <a:cubicBezTo>
                    <a:pt x="557185" y="49177"/>
                    <a:pt x="557185" y="49177"/>
                    <a:pt x="557185" y="49177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AB7B4B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600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FAD7F5FF-B36D-43E2-98C1-1B02E8444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6525" y="4434166"/>
              <a:ext cx="1436427" cy="1289585"/>
            </a:xfrm>
            <a:custGeom>
              <a:avLst/>
              <a:gdLst>
                <a:gd name="T0" fmla="*/ 334 w 1023"/>
                <a:gd name="T1" fmla="*/ 917 h 917"/>
                <a:gd name="T2" fmla="*/ 202 w 1023"/>
                <a:gd name="T3" fmla="*/ 841 h 917"/>
                <a:gd name="T4" fmla="*/ 25 w 1023"/>
                <a:gd name="T5" fmla="*/ 535 h 917"/>
                <a:gd name="T6" fmla="*/ 25 w 1023"/>
                <a:gd name="T7" fmla="*/ 382 h 917"/>
                <a:gd name="T8" fmla="*/ 202 w 1023"/>
                <a:gd name="T9" fmla="*/ 76 h 917"/>
                <a:gd name="T10" fmla="*/ 334 w 1023"/>
                <a:gd name="T11" fmla="*/ 0 h 917"/>
                <a:gd name="T12" fmla="*/ 688 w 1023"/>
                <a:gd name="T13" fmla="*/ 0 h 917"/>
                <a:gd name="T14" fmla="*/ 820 w 1023"/>
                <a:gd name="T15" fmla="*/ 76 h 917"/>
                <a:gd name="T16" fmla="*/ 997 w 1023"/>
                <a:gd name="T17" fmla="*/ 382 h 917"/>
                <a:gd name="T18" fmla="*/ 997 w 1023"/>
                <a:gd name="T19" fmla="*/ 535 h 917"/>
                <a:gd name="T20" fmla="*/ 820 w 1023"/>
                <a:gd name="T21" fmla="*/ 841 h 917"/>
                <a:gd name="T22" fmla="*/ 688 w 1023"/>
                <a:gd name="T23" fmla="*/ 917 h 917"/>
                <a:gd name="T24" fmla="*/ 334 w 1023"/>
                <a:gd name="T25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3" h="917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AB7B4B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3600" b="1" dirty="0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  <a:endParaRPr lang="zh-CN" altLang="en-US" sz="36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CB3FF55E-F317-4788-AF26-158B09F33F10}"/>
              </a:ext>
            </a:extLst>
          </p:cNvPr>
          <p:cNvSpPr/>
          <p:nvPr/>
        </p:nvSpPr>
        <p:spPr>
          <a:xfrm>
            <a:off x="3092428" y="3863449"/>
            <a:ext cx="303575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D4B57C"/>
              </a:solidFill>
              <a:cs typeface="+mn-ea"/>
              <a:sym typeface="+mn-lt"/>
            </a:endParaRPr>
          </a:p>
          <a:p>
            <a:r>
              <a:rPr lang="en-US" altLang="zh-CN" sz="1050" dirty="0">
                <a:solidFill>
                  <a:srgbClr val="D4B57C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050" dirty="0">
              <a:solidFill>
                <a:srgbClr val="D4B57C"/>
              </a:solidFill>
              <a:cs typeface="+mn-ea"/>
              <a:sym typeface="+mn-lt"/>
            </a:endParaRPr>
          </a:p>
        </p:txBody>
      </p:sp>
      <p:sp>
        <p:nvSpPr>
          <p:cNvPr id="15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5D4B6E79-3FE1-4331-992B-0F289C861BCE}"/>
              </a:ext>
            </a:extLst>
          </p:cNvPr>
          <p:cNvSpPr/>
          <p:nvPr/>
        </p:nvSpPr>
        <p:spPr>
          <a:xfrm>
            <a:off x="2903241" y="1945476"/>
            <a:ext cx="303575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D4B57C"/>
              </a:solidFill>
              <a:cs typeface="+mn-ea"/>
              <a:sym typeface="+mn-lt"/>
            </a:endParaRPr>
          </a:p>
          <a:p>
            <a:r>
              <a:rPr lang="en-US" altLang="zh-CN" sz="1050" dirty="0">
                <a:solidFill>
                  <a:srgbClr val="D4B57C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050" dirty="0">
              <a:solidFill>
                <a:srgbClr val="D4B57C"/>
              </a:solidFill>
              <a:cs typeface="+mn-ea"/>
              <a:sym typeface="+mn-lt"/>
            </a:endParaRPr>
          </a:p>
        </p:txBody>
      </p:sp>
      <p:sp>
        <p:nvSpPr>
          <p:cNvPr id="16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BD11A490-FD11-4F5E-B2CB-536D2F9FF0AD}"/>
              </a:ext>
            </a:extLst>
          </p:cNvPr>
          <p:cNvSpPr/>
          <p:nvPr/>
        </p:nvSpPr>
        <p:spPr>
          <a:xfrm>
            <a:off x="6051721" y="2644249"/>
            <a:ext cx="303575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D4B57C"/>
              </a:solidFill>
              <a:cs typeface="+mn-ea"/>
              <a:sym typeface="+mn-lt"/>
            </a:endParaRPr>
          </a:p>
          <a:p>
            <a:pPr algn="r"/>
            <a:r>
              <a:rPr lang="en-US" altLang="zh-CN" sz="1050" dirty="0">
                <a:solidFill>
                  <a:srgbClr val="D4B57C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050" dirty="0">
              <a:solidFill>
                <a:srgbClr val="D4B57C"/>
              </a:solidFill>
              <a:cs typeface="+mn-ea"/>
              <a:sym typeface="+mn-lt"/>
            </a:endParaRPr>
          </a:p>
        </p:txBody>
      </p:sp>
      <p:sp>
        <p:nvSpPr>
          <p:cNvPr id="17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30DFE3B6-8E87-4810-A552-98644D5366B9}"/>
              </a:ext>
            </a:extLst>
          </p:cNvPr>
          <p:cNvSpPr/>
          <p:nvPr/>
        </p:nvSpPr>
        <p:spPr>
          <a:xfrm>
            <a:off x="6146315" y="4541531"/>
            <a:ext cx="303575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D4B57C"/>
              </a:solidFill>
              <a:cs typeface="+mn-ea"/>
              <a:sym typeface="+mn-lt"/>
            </a:endParaRPr>
          </a:p>
          <a:p>
            <a:pPr algn="r"/>
            <a:r>
              <a:rPr lang="en-US" altLang="zh-CN" sz="1050" dirty="0">
                <a:solidFill>
                  <a:srgbClr val="D4B57C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050" dirty="0">
              <a:solidFill>
                <a:srgbClr val="D4B57C"/>
              </a:solidFill>
              <a:cs typeface="+mn-ea"/>
              <a:sym typeface="+mn-lt"/>
            </a:endParaRPr>
          </a:p>
        </p:txBody>
      </p:sp>
      <p:sp>
        <p:nvSpPr>
          <p:cNvPr id="18" name="任意多边形 4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127AF796-6F66-4025-A428-231F951BBACC}"/>
              </a:ext>
            </a:extLst>
          </p:cNvPr>
          <p:cNvSpPr/>
          <p:nvPr/>
        </p:nvSpPr>
        <p:spPr>
          <a:xfrm rot="10800000">
            <a:off x="7520026" y="1709668"/>
            <a:ext cx="1476079" cy="112941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任意多边形 4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0490113F-4D19-4763-BCF9-5E60A6CB7448}"/>
              </a:ext>
            </a:extLst>
          </p:cNvPr>
          <p:cNvSpPr/>
          <p:nvPr/>
        </p:nvSpPr>
        <p:spPr>
          <a:xfrm>
            <a:off x="2821021" y="5700893"/>
            <a:ext cx="1476079" cy="112941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509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1836 2.96296E-6 L 1.25E-6 2.96296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1836 2.96296E-6 L 1.25E-6 2.96296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1029 -1.48148E-6 L 2.91667E-6 -1.48148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8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1836 2.96296E-6 L 1.25E-6 2.96296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10351 2.59259E-6 L -3.75E-6 2.59259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1029 -1.48148E-6 L 2.91667E-6 -1.48148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 animBg="1"/>
      <p:bldP spid="18" grpId="1" animBg="1"/>
      <p:bldP spid="19" grpId="0" animBg="1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A6FC998D-7AD2-4630-994D-DB0321CB1BEF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1478759" y="2162504"/>
            <a:ext cx="3964098" cy="7080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solidFill>
                  <a:srgbClr val="D4B57C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dirty="0">
              <a:solidFill>
                <a:srgbClr val="D4B57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그룹 109">
            <a:extLst>
              <a:ext uri="{FF2B5EF4-FFF2-40B4-BE49-F238E27FC236}">
                <a16:creationId xmlns:a16="http://schemas.microsoft.com/office/drawing/2014/main" id="{4632FA99-73A7-4F03-902D-5FA5A783657E}"/>
              </a:ext>
            </a:extLst>
          </p:cNvPr>
          <p:cNvGrpSpPr/>
          <p:nvPr/>
        </p:nvGrpSpPr>
        <p:grpSpPr>
          <a:xfrm rot="16200000">
            <a:off x="1166409" y="2503688"/>
            <a:ext cx="588840" cy="558288"/>
            <a:chOff x="3960028" y="3302979"/>
            <a:chExt cx="754291" cy="715154"/>
          </a:xfrm>
        </p:grpSpPr>
        <p:cxnSp>
          <p:nvCxnSpPr>
            <p:cNvPr id="9" name="직선 연결선 110">
              <a:extLst>
                <a:ext uri="{FF2B5EF4-FFF2-40B4-BE49-F238E27FC236}">
                  <a16:creationId xmlns:a16="http://schemas.microsoft.com/office/drawing/2014/main" id="{67A6E3F3-4291-4E01-A17B-0E7BCD084B75}"/>
                </a:ext>
              </a:extLst>
            </p:cNvPr>
            <p:cNvCxnSpPr/>
            <p:nvPr/>
          </p:nvCxnSpPr>
          <p:spPr>
            <a:xfrm>
              <a:off x="3960028" y="3305360"/>
              <a:ext cx="75429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111">
              <a:extLst>
                <a:ext uri="{FF2B5EF4-FFF2-40B4-BE49-F238E27FC236}">
                  <a16:creationId xmlns:a16="http://schemas.microsoft.com/office/drawing/2014/main" id="{7E0EE14A-A58D-40DB-9E8A-2EF27B550835}"/>
                </a:ext>
              </a:extLst>
            </p:cNvPr>
            <p:cNvCxnSpPr/>
            <p:nvPr/>
          </p:nvCxnSpPr>
          <p:spPr>
            <a:xfrm>
              <a:off x="3962409" y="3302979"/>
              <a:ext cx="0" cy="7151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21">
            <a:extLst>
              <a:ext uri="{FF2B5EF4-FFF2-40B4-BE49-F238E27FC236}">
                <a16:creationId xmlns:a16="http://schemas.microsoft.com/office/drawing/2014/main" id="{72E0ED64-5129-41B0-9685-73CE01B631CA}"/>
              </a:ext>
            </a:extLst>
          </p:cNvPr>
          <p:cNvGrpSpPr/>
          <p:nvPr/>
        </p:nvGrpSpPr>
        <p:grpSpPr>
          <a:xfrm>
            <a:off x="1184339" y="1047541"/>
            <a:ext cx="588840" cy="558288"/>
            <a:chOff x="3982996" y="3302979"/>
            <a:chExt cx="754291" cy="715154"/>
          </a:xfrm>
        </p:grpSpPr>
        <p:cxnSp>
          <p:nvCxnSpPr>
            <p:cNvPr id="12" name="직선 연결선 122">
              <a:extLst>
                <a:ext uri="{FF2B5EF4-FFF2-40B4-BE49-F238E27FC236}">
                  <a16:creationId xmlns:a16="http://schemas.microsoft.com/office/drawing/2014/main" id="{DD50DBD8-97FF-48EA-9794-48251946D66C}"/>
                </a:ext>
              </a:extLst>
            </p:cNvPr>
            <p:cNvCxnSpPr/>
            <p:nvPr/>
          </p:nvCxnSpPr>
          <p:spPr>
            <a:xfrm>
              <a:off x="3982996" y="3305360"/>
              <a:ext cx="75429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3">
              <a:extLst>
                <a:ext uri="{FF2B5EF4-FFF2-40B4-BE49-F238E27FC236}">
                  <a16:creationId xmlns:a16="http://schemas.microsoft.com/office/drawing/2014/main" id="{A794063B-A9C2-4797-9671-2032EED9E98F}"/>
                </a:ext>
              </a:extLst>
            </p:cNvPr>
            <p:cNvCxnSpPr/>
            <p:nvPr/>
          </p:nvCxnSpPr>
          <p:spPr>
            <a:xfrm>
              <a:off x="3985377" y="3302979"/>
              <a:ext cx="0" cy="7151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24">
            <a:extLst>
              <a:ext uri="{FF2B5EF4-FFF2-40B4-BE49-F238E27FC236}">
                <a16:creationId xmlns:a16="http://schemas.microsoft.com/office/drawing/2014/main" id="{F1B95805-1E8A-4DFE-9374-C66BE754C513}"/>
              </a:ext>
            </a:extLst>
          </p:cNvPr>
          <p:cNvGrpSpPr/>
          <p:nvPr/>
        </p:nvGrpSpPr>
        <p:grpSpPr>
          <a:xfrm rot="10800000">
            <a:off x="5199312" y="2503688"/>
            <a:ext cx="588840" cy="558288"/>
            <a:chOff x="3960028" y="3302979"/>
            <a:chExt cx="754291" cy="715154"/>
          </a:xfrm>
        </p:grpSpPr>
        <p:cxnSp>
          <p:nvCxnSpPr>
            <p:cNvPr id="15" name="직선 연결선 125">
              <a:extLst>
                <a:ext uri="{FF2B5EF4-FFF2-40B4-BE49-F238E27FC236}">
                  <a16:creationId xmlns:a16="http://schemas.microsoft.com/office/drawing/2014/main" id="{349EF08F-1F3D-4677-91E5-CB80D4A9BF36}"/>
                </a:ext>
              </a:extLst>
            </p:cNvPr>
            <p:cNvCxnSpPr/>
            <p:nvPr/>
          </p:nvCxnSpPr>
          <p:spPr>
            <a:xfrm>
              <a:off x="3960028" y="3305360"/>
              <a:ext cx="75429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26">
              <a:extLst>
                <a:ext uri="{FF2B5EF4-FFF2-40B4-BE49-F238E27FC236}">
                  <a16:creationId xmlns:a16="http://schemas.microsoft.com/office/drawing/2014/main" id="{66BB8BF9-C021-41A0-9BC6-54944D5485CA}"/>
                </a:ext>
              </a:extLst>
            </p:cNvPr>
            <p:cNvCxnSpPr/>
            <p:nvPr/>
          </p:nvCxnSpPr>
          <p:spPr>
            <a:xfrm>
              <a:off x="3962409" y="3302979"/>
              <a:ext cx="0" cy="7151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127">
            <a:extLst>
              <a:ext uri="{FF2B5EF4-FFF2-40B4-BE49-F238E27FC236}">
                <a16:creationId xmlns:a16="http://schemas.microsoft.com/office/drawing/2014/main" id="{BC8EBB5E-D685-4699-99EB-3B8FD7FEC2AE}"/>
              </a:ext>
            </a:extLst>
          </p:cNvPr>
          <p:cNvGrpSpPr/>
          <p:nvPr/>
        </p:nvGrpSpPr>
        <p:grpSpPr>
          <a:xfrm rot="5400000">
            <a:off x="5199312" y="1047541"/>
            <a:ext cx="588840" cy="558288"/>
            <a:chOff x="3960028" y="3302979"/>
            <a:chExt cx="754291" cy="715154"/>
          </a:xfrm>
        </p:grpSpPr>
        <p:cxnSp>
          <p:nvCxnSpPr>
            <p:cNvPr id="18" name="직선 연결선 128">
              <a:extLst>
                <a:ext uri="{FF2B5EF4-FFF2-40B4-BE49-F238E27FC236}">
                  <a16:creationId xmlns:a16="http://schemas.microsoft.com/office/drawing/2014/main" id="{7C0CE237-2F4F-43E8-8DDA-2C7AAC44EBC0}"/>
                </a:ext>
              </a:extLst>
            </p:cNvPr>
            <p:cNvCxnSpPr/>
            <p:nvPr/>
          </p:nvCxnSpPr>
          <p:spPr>
            <a:xfrm>
              <a:off x="3960028" y="3305360"/>
              <a:ext cx="75429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29">
              <a:extLst>
                <a:ext uri="{FF2B5EF4-FFF2-40B4-BE49-F238E27FC236}">
                  <a16:creationId xmlns:a16="http://schemas.microsoft.com/office/drawing/2014/main" id="{DCF76CA2-719A-4AE7-9666-AA598FA66F80}"/>
                </a:ext>
              </a:extLst>
            </p:cNvPr>
            <p:cNvCxnSpPr/>
            <p:nvPr/>
          </p:nvCxnSpPr>
          <p:spPr>
            <a:xfrm>
              <a:off x="3962409" y="3302979"/>
              <a:ext cx="0" cy="7151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텍스트 개체 틀 219">
            <a:extLst>
              <a:ext uri="{FF2B5EF4-FFF2-40B4-BE49-F238E27FC236}">
                <a16:creationId xmlns:a16="http://schemas.microsoft.com/office/drawing/2014/main" id="{D62FCE1F-9B87-45B6-8CD8-5FCFE9D45CBB}"/>
              </a:ext>
            </a:extLst>
          </p:cNvPr>
          <p:cNvSpPr txBox="1">
            <a:spLocks/>
          </p:cNvSpPr>
          <p:nvPr/>
        </p:nvSpPr>
        <p:spPr>
          <a:xfrm>
            <a:off x="1435730" y="1282700"/>
            <a:ext cx="1263927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lang="ko-KR" altLang="en-US" sz="6600" b="1" kern="1200" dirty="0">
                <a:solidFill>
                  <a:srgbClr val="00AE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dirty="0">
                <a:solidFill>
                  <a:srgbClr val="D4B57C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en-US" dirty="0">
              <a:solidFill>
                <a:srgbClr val="D4B57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48DBCA57-8D0C-40B1-B9E6-EF514B4B50B3}"/>
              </a:ext>
            </a:extLst>
          </p:cNvPr>
          <p:cNvGrpSpPr/>
          <p:nvPr/>
        </p:nvGrpSpPr>
        <p:grpSpPr>
          <a:xfrm>
            <a:off x="1200150" y="3342375"/>
            <a:ext cx="8314399" cy="890257"/>
            <a:chOff x="1200150" y="3342375"/>
            <a:chExt cx="8314399" cy="890257"/>
          </a:xfrm>
        </p:grpSpPr>
        <p:grpSp>
          <p:nvGrpSpPr>
            <p:cNvPr id="5" name="그룹 130">
              <a:extLst>
                <a:ext uri="{FF2B5EF4-FFF2-40B4-BE49-F238E27FC236}">
                  <a16:creationId xmlns:a16="http://schemas.microsoft.com/office/drawing/2014/main" id="{5080B7E0-FF7F-4912-ABF2-15C7A4710EFF}"/>
                </a:ext>
              </a:extLst>
            </p:cNvPr>
            <p:cNvGrpSpPr/>
            <p:nvPr/>
          </p:nvGrpSpPr>
          <p:grpSpPr>
            <a:xfrm>
              <a:off x="1200150" y="3452121"/>
              <a:ext cx="8314399" cy="780511"/>
              <a:chOff x="103817" y="4082780"/>
              <a:chExt cx="8102339" cy="624796"/>
            </a:xfrm>
          </p:grpSpPr>
          <p:cxnSp>
            <p:nvCxnSpPr>
              <p:cNvPr id="6" name="직선 연결선 98">
                <a:extLst>
                  <a:ext uri="{FF2B5EF4-FFF2-40B4-BE49-F238E27FC236}">
                    <a16:creationId xmlns:a16="http://schemas.microsoft.com/office/drawing/2014/main" id="{43EB07BB-496D-4D03-8AC3-C6881B2FA106}"/>
                  </a:ext>
                </a:extLst>
              </p:cNvPr>
              <p:cNvCxnSpPr>
                <a:endCxn id="21" idx="2"/>
              </p:cNvCxnSpPr>
              <p:nvPr userDrawn="1"/>
            </p:nvCxnSpPr>
            <p:spPr>
              <a:xfrm>
                <a:off x="103817" y="4084739"/>
                <a:ext cx="7085786" cy="0"/>
              </a:xfrm>
              <a:prstGeom prst="line">
                <a:avLst/>
              </a:prstGeom>
              <a:ln w="25400">
                <a:solidFill>
                  <a:srgbClr val="D4B5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직선 연결선 99">
                <a:extLst>
                  <a:ext uri="{FF2B5EF4-FFF2-40B4-BE49-F238E27FC236}">
                    <a16:creationId xmlns:a16="http://schemas.microsoft.com/office/drawing/2014/main" id="{DAD52C4A-C6AD-4032-810F-47BF22C62D1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1000" y="4082780"/>
                <a:ext cx="895156" cy="624796"/>
              </a:xfrm>
              <a:prstGeom prst="line">
                <a:avLst/>
              </a:prstGeom>
              <a:ln w="25400">
                <a:solidFill>
                  <a:srgbClr val="D4B5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54">
              <a:extLst>
                <a:ext uri="{FF2B5EF4-FFF2-40B4-BE49-F238E27FC236}">
                  <a16:creationId xmlns:a16="http://schemas.microsoft.com/office/drawing/2014/main" id="{7B55D21B-8C6B-49AC-9EFF-1FCFE7EC78F9}"/>
                </a:ext>
              </a:extLst>
            </p:cNvPr>
            <p:cNvSpPr/>
            <p:nvPr/>
          </p:nvSpPr>
          <p:spPr>
            <a:xfrm>
              <a:off x="8471390" y="3342375"/>
              <a:ext cx="224389" cy="224389"/>
            </a:xfrm>
            <a:prstGeom prst="ellipse">
              <a:avLst/>
            </a:prstGeom>
            <a:solidFill>
              <a:srgbClr val="D4B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89682D61-9D0E-49C3-8970-6F1FFEE94075}"/>
              </a:ext>
            </a:extLst>
          </p:cNvPr>
          <p:cNvGrpSpPr/>
          <p:nvPr/>
        </p:nvGrpSpPr>
        <p:grpSpPr>
          <a:xfrm>
            <a:off x="8532344" y="3198344"/>
            <a:ext cx="7441231" cy="7441231"/>
            <a:chOff x="8532344" y="3198344"/>
            <a:chExt cx="7441231" cy="7441231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E3DD0183-771B-447C-9FB8-0B94AEE41BC6}"/>
                </a:ext>
              </a:extLst>
            </p:cNvPr>
            <p:cNvGrpSpPr/>
            <p:nvPr/>
          </p:nvGrpSpPr>
          <p:grpSpPr>
            <a:xfrm>
              <a:off x="8532344" y="3198344"/>
              <a:ext cx="7441231" cy="7441231"/>
              <a:chOff x="8532344" y="3198344"/>
              <a:chExt cx="7441231" cy="7441231"/>
            </a:xfrm>
          </p:grpSpPr>
          <p:sp>
            <p:nvSpPr>
              <p:cNvPr id="27" name="막힌 원호 213">
                <a:extLst>
                  <a:ext uri="{FF2B5EF4-FFF2-40B4-BE49-F238E27FC236}">
                    <a16:creationId xmlns:a16="http://schemas.microsoft.com/office/drawing/2014/main" id="{FE258E73-BB28-4013-9F05-4D6765814388}"/>
                  </a:ext>
                </a:extLst>
              </p:cNvPr>
              <p:cNvSpPr/>
              <p:nvPr userDrawn="1"/>
            </p:nvSpPr>
            <p:spPr>
              <a:xfrm rot="16200000">
                <a:off x="8614591" y="3280591"/>
                <a:ext cx="7273986" cy="7273986"/>
              </a:xfrm>
              <a:prstGeom prst="blockArc">
                <a:avLst>
                  <a:gd name="adj1" fmla="val 16192146"/>
                  <a:gd name="adj2" fmla="val 18663270"/>
                  <a:gd name="adj3" fmla="val 844"/>
                </a:avLst>
              </a:prstGeom>
              <a:solidFill>
                <a:srgbClr val="D4B5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302F52EA-3F81-4450-83D4-2F0E6760DFB9}"/>
                  </a:ext>
                </a:extLst>
              </p:cNvPr>
              <p:cNvGrpSpPr/>
              <p:nvPr/>
            </p:nvGrpSpPr>
            <p:grpSpPr>
              <a:xfrm>
                <a:off x="8532344" y="3198344"/>
                <a:ext cx="7441231" cy="7441231"/>
                <a:chOff x="8532344" y="3198344"/>
                <a:chExt cx="7441231" cy="7441231"/>
              </a:xfrm>
            </p:grpSpPr>
            <p:grpSp>
              <p:nvGrpSpPr>
                <p:cNvPr id="23" name="그룹 208">
                  <a:extLst>
                    <a:ext uri="{FF2B5EF4-FFF2-40B4-BE49-F238E27FC236}">
                      <a16:creationId xmlns:a16="http://schemas.microsoft.com/office/drawing/2014/main" id="{D83BF6DD-C335-4C0E-A974-E5CDA84FABAC}"/>
                    </a:ext>
                  </a:extLst>
                </p:cNvPr>
                <p:cNvGrpSpPr/>
                <p:nvPr userDrawn="1"/>
              </p:nvGrpSpPr>
              <p:grpSpPr>
                <a:xfrm>
                  <a:off x="9783766" y="4424953"/>
                  <a:ext cx="4816032" cy="4816032"/>
                  <a:chOff x="2531984" y="1388984"/>
                  <a:chExt cx="4080032" cy="4080032"/>
                </a:xfrm>
              </p:grpSpPr>
              <p:sp>
                <p:nvSpPr>
                  <p:cNvPr id="39" name="타원 205">
                    <a:extLst>
                      <a:ext uri="{FF2B5EF4-FFF2-40B4-BE49-F238E27FC236}">
                        <a16:creationId xmlns:a16="http://schemas.microsoft.com/office/drawing/2014/main" id="{2DA48D48-1A9A-4BBA-A2EA-DBFF5E6A17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531984" y="1388984"/>
                    <a:ext cx="4080032" cy="4080032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" name="타원 206">
                    <a:extLst>
                      <a:ext uri="{FF2B5EF4-FFF2-40B4-BE49-F238E27FC236}">
                        <a16:creationId xmlns:a16="http://schemas.microsoft.com/office/drawing/2014/main" id="{433785B0-7231-4B65-968D-F52FB59B87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01290" y="1958290"/>
                    <a:ext cx="2941420" cy="294142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타원 207">
                    <a:extLst>
                      <a:ext uri="{FF2B5EF4-FFF2-40B4-BE49-F238E27FC236}">
                        <a16:creationId xmlns:a16="http://schemas.microsoft.com/office/drawing/2014/main" id="{BDEA199F-B76F-4678-A137-511F276E9D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4214896" y="3071896"/>
                    <a:ext cx="714208" cy="714208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4" name="막힌 원호 210">
                  <a:extLst>
                    <a:ext uri="{FF2B5EF4-FFF2-40B4-BE49-F238E27FC236}">
                      <a16:creationId xmlns:a16="http://schemas.microsoft.com/office/drawing/2014/main" id="{2E4B6BCB-4270-4268-96C8-7C3FA5409F7F}"/>
                    </a:ext>
                  </a:extLst>
                </p:cNvPr>
                <p:cNvSpPr/>
                <p:nvPr userDrawn="1"/>
              </p:nvSpPr>
              <p:spPr>
                <a:xfrm rot="16200000">
                  <a:off x="8919975" y="3585975"/>
                  <a:ext cx="6543615" cy="6543615"/>
                </a:xfrm>
                <a:prstGeom prst="blockArc">
                  <a:avLst>
                    <a:gd name="adj1" fmla="val 16189032"/>
                    <a:gd name="adj2" fmla="val 21599997"/>
                    <a:gd name="adj3" fmla="val 3790"/>
                  </a:avLst>
                </a:prstGeom>
                <a:solidFill>
                  <a:srgbClr val="D4B57C">
                    <a:alpha val="63000"/>
                  </a:srgbClr>
                </a:solidFill>
                <a:ln>
                  <a:solidFill>
                    <a:srgbClr val="B98C5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막힌 원호 211">
                  <a:extLst>
                    <a:ext uri="{FF2B5EF4-FFF2-40B4-BE49-F238E27FC236}">
                      <a16:creationId xmlns:a16="http://schemas.microsoft.com/office/drawing/2014/main" id="{FBAB8AA7-C7B0-447B-9EEE-3FCFB582A376}"/>
                    </a:ext>
                  </a:extLst>
                </p:cNvPr>
                <p:cNvSpPr/>
                <p:nvPr userDrawn="1"/>
              </p:nvSpPr>
              <p:spPr>
                <a:xfrm rot="16200000">
                  <a:off x="9109022" y="3660198"/>
                  <a:ext cx="6142556" cy="6142556"/>
                </a:xfrm>
                <a:prstGeom prst="blockArc">
                  <a:avLst>
                    <a:gd name="adj1" fmla="val 19640490"/>
                    <a:gd name="adj2" fmla="val 28020"/>
                    <a:gd name="adj3" fmla="val 6947"/>
                  </a:avLst>
                </a:prstGeom>
                <a:solidFill>
                  <a:srgbClr val="D4B57C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막힌 원호 212">
                  <a:extLst>
                    <a:ext uri="{FF2B5EF4-FFF2-40B4-BE49-F238E27FC236}">
                      <a16:creationId xmlns:a16="http://schemas.microsoft.com/office/drawing/2014/main" id="{986A33B6-0F29-4197-979F-1B2F1DA62C53}"/>
                    </a:ext>
                  </a:extLst>
                </p:cNvPr>
                <p:cNvSpPr/>
                <p:nvPr userDrawn="1"/>
              </p:nvSpPr>
              <p:spPr>
                <a:xfrm rot="13048670">
                  <a:off x="8992476" y="3654652"/>
                  <a:ext cx="6398613" cy="6398613"/>
                </a:xfrm>
                <a:prstGeom prst="blockArc">
                  <a:avLst>
                    <a:gd name="adj1" fmla="val 19640490"/>
                    <a:gd name="adj2" fmla="val 110506"/>
                    <a:gd name="adj3" fmla="val 9970"/>
                  </a:avLst>
                </a:prstGeom>
                <a:solidFill>
                  <a:srgbClr val="D4B57C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막힌 원호 214">
                  <a:extLst>
                    <a:ext uri="{FF2B5EF4-FFF2-40B4-BE49-F238E27FC236}">
                      <a16:creationId xmlns:a16="http://schemas.microsoft.com/office/drawing/2014/main" id="{9E1DB67E-C743-443F-863B-0C862B489802}"/>
                    </a:ext>
                  </a:extLst>
                </p:cNvPr>
                <p:cNvSpPr/>
                <p:nvPr userDrawn="1"/>
              </p:nvSpPr>
              <p:spPr>
                <a:xfrm rot="16200000">
                  <a:off x="8762729" y="3428729"/>
                  <a:ext cx="6972757" cy="6972757"/>
                </a:xfrm>
                <a:prstGeom prst="blockArc">
                  <a:avLst>
                    <a:gd name="adj1" fmla="val 17301396"/>
                    <a:gd name="adj2" fmla="val 9625"/>
                    <a:gd name="adj3" fmla="val 275"/>
                  </a:avLst>
                </a:prstGeom>
                <a:solidFill>
                  <a:srgbClr val="D4B5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막힌 원호 215">
                  <a:extLst>
                    <a:ext uri="{FF2B5EF4-FFF2-40B4-BE49-F238E27FC236}">
                      <a16:creationId xmlns:a16="http://schemas.microsoft.com/office/drawing/2014/main" id="{F8832203-B50F-43A0-AF44-09ED5713B59A}"/>
                    </a:ext>
                  </a:extLst>
                </p:cNvPr>
                <p:cNvSpPr/>
                <p:nvPr userDrawn="1"/>
              </p:nvSpPr>
              <p:spPr>
                <a:xfrm rot="16200000">
                  <a:off x="8532344" y="3198344"/>
                  <a:ext cx="7441231" cy="7441231"/>
                </a:xfrm>
                <a:prstGeom prst="blockArc">
                  <a:avLst>
                    <a:gd name="adj1" fmla="val 18139679"/>
                    <a:gd name="adj2" fmla="val 9625"/>
                    <a:gd name="adj3" fmla="val 275"/>
                  </a:avLst>
                </a:prstGeom>
                <a:solidFill>
                  <a:srgbClr val="D4B5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31" name="Group 4">
                  <a:extLst>
                    <a:ext uri="{FF2B5EF4-FFF2-40B4-BE49-F238E27FC236}">
                      <a16:creationId xmlns:a16="http://schemas.microsoft.com/office/drawing/2014/main" id="{AAF0998A-CC86-46D2-B2B6-99667D5EE322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10063345" y="4581066"/>
                  <a:ext cx="2147176" cy="2302951"/>
                  <a:chOff x="4750" y="3240"/>
                  <a:chExt cx="1020" cy="1094"/>
                </a:xfrm>
              </p:grpSpPr>
              <p:sp>
                <p:nvSpPr>
                  <p:cNvPr id="33" name="Freeform 5">
                    <a:extLst>
                      <a:ext uri="{FF2B5EF4-FFF2-40B4-BE49-F238E27FC236}">
                        <a16:creationId xmlns:a16="http://schemas.microsoft.com/office/drawing/2014/main" id="{7EDCC5A7-6567-431D-8428-146AA651B032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5318" y="3286"/>
                    <a:ext cx="289" cy="379"/>
                  </a:xfrm>
                  <a:custGeom>
                    <a:avLst/>
                    <a:gdLst>
                      <a:gd name="T0" fmla="*/ 170 w 170"/>
                      <a:gd name="T1" fmla="*/ 193 h 223"/>
                      <a:gd name="T2" fmla="*/ 118 w 170"/>
                      <a:gd name="T3" fmla="*/ 0 h 223"/>
                      <a:gd name="T4" fmla="*/ 0 w 170"/>
                      <a:gd name="T5" fmla="*/ 50 h 223"/>
                      <a:gd name="T6" fmla="*/ 100 w 170"/>
                      <a:gd name="T7" fmla="*/ 223 h 223"/>
                      <a:gd name="T8" fmla="*/ 170 w 170"/>
                      <a:gd name="T9" fmla="*/ 193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0" h="223">
                        <a:moveTo>
                          <a:pt x="170" y="193"/>
                        </a:moveTo>
                        <a:cubicBezTo>
                          <a:pt x="118" y="0"/>
                          <a:pt x="118" y="0"/>
                          <a:pt x="118" y="0"/>
                        </a:cubicBezTo>
                        <a:cubicBezTo>
                          <a:pt x="77" y="13"/>
                          <a:pt x="37" y="30"/>
                          <a:pt x="0" y="50"/>
                        </a:cubicBezTo>
                        <a:cubicBezTo>
                          <a:pt x="100" y="223"/>
                          <a:pt x="100" y="223"/>
                          <a:pt x="100" y="223"/>
                        </a:cubicBezTo>
                        <a:cubicBezTo>
                          <a:pt x="122" y="211"/>
                          <a:pt x="145" y="201"/>
                          <a:pt x="170" y="193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2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" name="Freeform 6">
                    <a:extLst>
                      <a:ext uri="{FF2B5EF4-FFF2-40B4-BE49-F238E27FC236}">
                        <a16:creationId xmlns:a16="http://schemas.microsoft.com/office/drawing/2014/main" id="{161A3A92-765C-4914-8545-F08FBED05459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5585" y="3240"/>
                    <a:ext cx="185" cy="356"/>
                  </a:xfrm>
                  <a:custGeom>
                    <a:avLst/>
                    <a:gdLst>
                      <a:gd name="T0" fmla="*/ 109 w 109"/>
                      <a:gd name="T1" fmla="*/ 200 h 209"/>
                      <a:gd name="T2" fmla="*/ 109 w 109"/>
                      <a:gd name="T3" fmla="*/ 0 h 209"/>
                      <a:gd name="T4" fmla="*/ 0 w 109"/>
                      <a:gd name="T5" fmla="*/ 17 h 209"/>
                      <a:gd name="T6" fmla="*/ 51 w 109"/>
                      <a:gd name="T7" fmla="*/ 209 h 209"/>
                      <a:gd name="T8" fmla="*/ 109 w 109"/>
                      <a:gd name="T9" fmla="*/ 200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9" h="209">
                        <a:moveTo>
                          <a:pt x="109" y="200"/>
                        </a:moveTo>
                        <a:cubicBezTo>
                          <a:pt x="109" y="0"/>
                          <a:pt x="109" y="0"/>
                          <a:pt x="109" y="0"/>
                        </a:cubicBezTo>
                        <a:cubicBezTo>
                          <a:pt x="72" y="3"/>
                          <a:pt x="35" y="8"/>
                          <a:pt x="0" y="17"/>
                        </a:cubicBezTo>
                        <a:cubicBezTo>
                          <a:pt x="51" y="209"/>
                          <a:pt x="51" y="209"/>
                          <a:pt x="51" y="209"/>
                        </a:cubicBezTo>
                        <a:cubicBezTo>
                          <a:pt x="70" y="205"/>
                          <a:pt x="89" y="202"/>
                          <a:pt x="109" y="200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" name="Freeform 7">
                    <a:extLst>
                      <a:ext uri="{FF2B5EF4-FFF2-40B4-BE49-F238E27FC236}">
                        <a16:creationId xmlns:a16="http://schemas.microsoft.com/office/drawing/2014/main" id="{F72DB7A1-6CE6-439D-806E-E9198316AE27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5089" y="3405"/>
                    <a:ext cx="340" cy="374"/>
                  </a:xfrm>
                  <a:custGeom>
                    <a:avLst/>
                    <a:gdLst>
                      <a:gd name="T0" fmla="*/ 200 w 200"/>
                      <a:gd name="T1" fmla="*/ 173 h 220"/>
                      <a:gd name="T2" fmla="*/ 101 w 200"/>
                      <a:gd name="T3" fmla="*/ 0 h 220"/>
                      <a:gd name="T4" fmla="*/ 0 w 200"/>
                      <a:gd name="T5" fmla="*/ 79 h 220"/>
                      <a:gd name="T6" fmla="*/ 141 w 200"/>
                      <a:gd name="T7" fmla="*/ 220 h 220"/>
                      <a:gd name="T8" fmla="*/ 200 w 200"/>
                      <a:gd name="T9" fmla="*/ 173 h 2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220">
                        <a:moveTo>
                          <a:pt x="200" y="173"/>
                        </a:moveTo>
                        <a:cubicBezTo>
                          <a:pt x="101" y="0"/>
                          <a:pt x="101" y="0"/>
                          <a:pt x="101" y="0"/>
                        </a:cubicBezTo>
                        <a:cubicBezTo>
                          <a:pt x="64" y="23"/>
                          <a:pt x="30" y="50"/>
                          <a:pt x="0" y="79"/>
                        </a:cubicBezTo>
                        <a:cubicBezTo>
                          <a:pt x="141" y="220"/>
                          <a:pt x="141" y="220"/>
                          <a:pt x="141" y="220"/>
                        </a:cubicBezTo>
                        <a:cubicBezTo>
                          <a:pt x="159" y="203"/>
                          <a:pt x="179" y="187"/>
                          <a:pt x="200" y="173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" name="Freeform 8">
                    <a:extLst>
                      <a:ext uri="{FF2B5EF4-FFF2-40B4-BE49-F238E27FC236}">
                        <a16:creationId xmlns:a16="http://schemas.microsoft.com/office/drawing/2014/main" id="{D6369605-17A1-4AAE-A00F-CE269B904FA2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4910" y="3587"/>
                    <a:ext cx="371" cy="344"/>
                  </a:xfrm>
                  <a:custGeom>
                    <a:avLst/>
                    <a:gdLst>
                      <a:gd name="T0" fmla="*/ 218 w 218"/>
                      <a:gd name="T1" fmla="*/ 142 h 202"/>
                      <a:gd name="T2" fmla="*/ 77 w 218"/>
                      <a:gd name="T3" fmla="*/ 0 h 202"/>
                      <a:gd name="T4" fmla="*/ 0 w 218"/>
                      <a:gd name="T5" fmla="*/ 102 h 202"/>
                      <a:gd name="T6" fmla="*/ 172 w 218"/>
                      <a:gd name="T7" fmla="*/ 202 h 202"/>
                      <a:gd name="T8" fmla="*/ 218 w 218"/>
                      <a:gd name="T9" fmla="*/ 142 h 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8" h="202">
                        <a:moveTo>
                          <a:pt x="218" y="142"/>
                        </a:moveTo>
                        <a:cubicBezTo>
                          <a:pt x="77" y="0"/>
                          <a:pt x="77" y="0"/>
                          <a:pt x="77" y="0"/>
                        </a:cubicBezTo>
                        <a:cubicBezTo>
                          <a:pt x="48" y="32"/>
                          <a:pt x="22" y="66"/>
                          <a:pt x="0" y="102"/>
                        </a:cubicBezTo>
                        <a:cubicBezTo>
                          <a:pt x="172" y="202"/>
                          <a:pt x="172" y="202"/>
                          <a:pt x="172" y="202"/>
                        </a:cubicBezTo>
                        <a:cubicBezTo>
                          <a:pt x="186" y="180"/>
                          <a:pt x="201" y="160"/>
                          <a:pt x="218" y="142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6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Freeform 9">
                    <a:extLst>
                      <a:ext uri="{FF2B5EF4-FFF2-40B4-BE49-F238E27FC236}">
                        <a16:creationId xmlns:a16="http://schemas.microsoft.com/office/drawing/2014/main" id="{A75DF7DB-531F-48F3-8A57-4D0458A885E0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4794" y="3820"/>
                    <a:ext cx="376" cy="289"/>
                  </a:xfrm>
                  <a:custGeom>
                    <a:avLst/>
                    <a:gdLst>
                      <a:gd name="T0" fmla="*/ 221 w 221"/>
                      <a:gd name="T1" fmla="*/ 100 h 170"/>
                      <a:gd name="T2" fmla="*/ 48 w 221"/>
                      <a:gd name="T3" fmla="*/ 0 h 170"/>
                      <a:gd name="T4" fmla="*/ 0 w 221"/>
                      <a:gd name="T5" fmla="*/ 118 h 170"/>
                      <a:gd name="T6" fmla="*/ 192 w 221"/>
                      <a:gd name="T7" fmla="*/ 170 h 170"/>
                      <a:gd name="T8" fmla="*/ 221 w 221"/>
                      <a:gd name="T9" fmla="*/ 100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1" h="170">
                        <a:moveTo>
                          <a:pt x="221" y="100"/>
                        </a:moveTo>
                        <a:cubicBezTo>
                          <a:pt x="48" y="0"/>
                          <a:pt x="48" y="0"/>
                          <a:pt x="48" y="0"/>
                        </a:cubicBezTo>
                        <a:cubicBezTo>
                          <a:pt x="28" y="37"/>
                          <a:pt x="12" y="77"/>
                          <a:pt x="0" y="118"/>
                        </a:cubicBezTo>
                        <a:cubicBezTo>
                          <a:pt x="192" y="170"/>
                          <a:pt x="192" y="170"/>
                          <a:pt x="192" y="170"/>
                        </a:cubicBezTo>
                        <a:cubicBezTo>
                          <a:pt x="200" y="145"/>
                          <a:pt x="209" y="122"/>
                          <a:pt x="221" y="100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8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Freeform 10">
                    <a:extLst>
                      <a:ext uri="{FF2B5EF4-FFF2-40B4-BE49-F238E27FC236}">
                        <a16:creationId xmlns:a16="http://schemas.microsoft.com/office/drawing/2014/main" id="{7C882BA6-026F-4D31-877F-AE85EBA5F441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4750" y="4087"/>
                    <a:ext cx="356" cy="247"/>
                  </a:xfrm>
                  <a:custGeom>
                    <a:avLst/>
                    <a:gdLst>
                      <a:gd name="T0" fmla="*/ 199 w 209"/>
                      <a:gd name="T1" fmla="*/ 141 h 145"/>
                      <a:gd name="T2" fmla="*/ 209 w 209"/>
                      <a:gd name="T3" fmla="*/ 51 h 145"/>
                      <a:gd name="T4" fmla="*/ 16 w 209"/>
                      <a:gd name="T5" fmla="*/ 0 h 145"/>
                      <a:gd name="T6" fmla="*/ 0 w 209"/>
                      <a:gd name="T7" fmla="*/ 141 h 145"/>
                      <a:gd name="T8" fmla="*/ 0 w 209"/>
                      <a:gd name="T9" fmla="*/ 145 h 145"/>
                      <a:gd name="T10" fmla="*/ 199 w 209"/>
                      <a:gd name="T11" fmla="*/ 145 h 145"/>
                      <a:gd name="T12" fmla="*/ 199 w 209"/>
                      <a:gd name="T13" fmla="*/ 141 h 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9" h="145">
                        <a:moveTo>
                          <a:pt x="199" y="141"/>
                        </a:moveTo>
                        <a:cubicBezTo>
                          <a:pt x="199" y="110"/>
                          <a:pt x="203" y="80"/>
                          <a:pt x="209" y="51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5" y="45"/>
                          <a:pt x="0" y="92"/>
                          <a:pt x="0" y="141"/>
                        </a:cubicBezTo>
                        <a:cubicBezTo>
                          <a:pt x="0" y="142"/>
                          <a:pt x="0" y="144"/>
                          <a:pt x="0" y="145"/>
                        </a:cubicBezTo>
                        <a:cubicBezTo>
                          <a:pt x="199" y="145"/>
                          <a:pt x="199" y="145"/>
                          <a:pt x="199" y="145"/>
                        </a:cubicBezTo>
                        <a:cubicBezTo>
                          <a:pt x="199" y="144"/>
                          <a:pt x="199" y="142"/>
                          <a:pt x="199" y="141"/>
                        </a:cubicBezTo>
                        <a:close/>
                      </a:path>
                    </a:pathLst>
                  </a:custGeom>
                  <a:solidFill>
                    <a:srgbClr val="D4B57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2" name="막힌 원호 213">
                  <a:extLst>
                    <a:ext uri="{FF2B5EF4-FFF2-40B4-BE49-F238E27FC236}">
                      <a16:creationId xmlns:a16="http://schemas.microsoft.com/office/drawing/2014/main" id="{148C6ED8-D4B4-41FF-A4FE-73C9D2DD31A5}"/>
                    </a:ext>
                  </a:extLst>
                </p:cNvPr>
                <p:cNvSpPr/>
                <p:nvPr userDrawn="1"/>
              </p:nvSpPr>
              <p:spPr>
                <a:xfrm rot="16200000">
                  <a:off x="10893147" y="5539113"/>
                  <a:ext cx="2637337" cy="2637337"/>
                </a:xfrm>
                <a:prstGeom prst="blockArc">
                  <a:avLst>
                    <a:gd name="adj1" fmla="val 16192146"/>
                    <a:gd name="adj2" fmla="val 21535744"/>
                    <a:gd name="adj3" fmla="val 4948"/>
                  </a:avLst>
                </a:prstGeom>
                <a:solidFill>
                  <a:srgbClr val="D4B5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0" name="막힌 원호 210">
              <a:extLst>
                <a:ext uri="{FF2B5EF4-FFF2-40B4-BE49-F238E27FC236}">
                  <a16:creationId xmlns:a16="http://schemas.microsoft.com/office/drawing/2014/main" id="{D1A5A98E-CCCA-4DE0-A58A-DBC373AC1203}"/>
                </a:ext>
              </a:extLst>
            </p:cNvPr>
            <p:cNvSpPr/>
            <p:nvPr userDrawn="1"/>
          </p:nvSpPr>
          <p:spPr>
            <a:xfrm rot="16200000">
              <a:off x="9004972" y="3670972"/>
              <a:ext cx="6373619" cy="6373619"/>
            </a:xfrm>
            <a:prstGeom prst="blockArc">
              <a:avLst>
                <a:gd name="adj1" fmla="val 16189032"/>
                <a:gd name="adj2" fmla="val 79373"/>
                <a:gd name="adj3" fmla="val 1065"/>
              </a:avLst>
            </a:prstGeom>
            <a:solidFill>
              <a:srgbClr val="B98C5E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699E8457-AD8D-407C-A97E-890912CF1ABB}"/>
              </a:ext>
            </a:extLst>
          </p:cNvPr>
          <p:cNvSpPr txBox="1"/>
          <p:nvPr/>
        </p:nvSpPr>
        <p:spPr>
          <a:xfrm>
            <a:off x="1144989" y="3632467"/>
            <a:ext cx="4951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D4B57C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solidFill>
                <a:srgbClr val="D4B57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693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D1D082EF-CCE5-42CC-AA9E-D1173E77C22E}"/>
              </a:ext>
            </a:extLst>
          </p:cNvPr>
          <p:cNvGrpSpPr/>
          <p:nvPr/>
        </p:nvGrpSpPr>
        <p:grpSpPr>
          <a:xfrm>
            <a:off x="7734959" y="1367558"/>
            <a:ext cx="2300743" cy="4868172"/>
            <a:chOff x="7229011" y="978446"/>
            <a:chExt cx="2634994" cy="5575418"/>
          </a:xfrm>
        </p:grpSpPr>
        <p:sp>
          <p:nvSpPr>
            <p:cNvPr id="13" name="AutoShape 5" descr="image4.png">
              <a:extLst>
                <a:ext uri="{FF2B5EF4-FFF2-40B4-BE49-F238E27FC236}">
                  <a16:creationId xmlns:a16="http://schemas.microsoft.com/office/drawing/2014/main" id="{15CCC81C-BA65-4A95-B5AF-5B15F2912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9011" y="978446"/>
              <a:ext cx="2634994" cy="557541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0">
              <a:blip r:embed="rId2"/>
              <a:srcRect/>
              <a:stretch>
                <a:fillRect/>
              </a:stretch>
            </a:blip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34EDAE1-D8C1-4994-9F07-0282F4175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5521" y="2259647"/>
              <a:ext cx="2003151" cy="3048899"/>
            </a:xfrm>
            <a:prstGeom prst="rect">
              <a:avLst/>
            </a:prstGeom>
          </p:spPr>
        </p:pic>
      </p:grpSp>
      <p:sp>
        <p:nvSpPr>
          <p:cNvPr id="15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037E3F3B-F625-46E5-AEC7-1D78588EB250}"/>
              </a:ext>
            </a:extLst>
          </p:cNvPr>
          <p:cNvSpPr/>
          <p:nvPr/>
        </p:nvSpPr>
        <p:spPr>
          <a:xfrm>
            <a:off x="1816543" y="1639852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D4B57C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rgbClr val="D4B57C"/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16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A0F3608E-8C2C-4F46-98E0-C3788D54F739}"/>
              </a:ext>
            </a:extLst>
          </p:cNvPr>
          <p:cNvSpPr/>
          <p:nvPr/>
        </p:nvSpPr>
        <p:spPr>
          <a:xfrm>
            <a:off x="1791522" y="2809362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D4B57C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rgbClr val="D4B57C"/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17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49CBC61B-0C2A-4972-A06C-68E0A68D3013}"/>
              </a:ext>
            </a:extLst>
          </p:cNvPr>
          <p:cNvSpPr/>
          <p:nvPr/>
        </p:nvSpPr>
        <p:spPr>
          <a:xfrm>
            <a:off x="1816543" y="3978872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D4B57C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rgbClr val="D4B57C"/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18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8D9B0025-0640-4BCD-BB93-DB91E16BE6A7}"/>
              </a:ext>
            </a:extLst>
          </p:cNvPr>
          <p:cNvSpPr/>
          <p:nvPr/>
        </p:nvSpPr>
        <p:spPr>
          <a:xfrm>
            <a:off x="1791522" y="5148382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D4B57C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rgbClr val="D4B57C"/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19" name="任意多边形 2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669BD380-8B59-48F5-9D31-2F3BDE2D9D4E}"/>
              </a:ext>
            </a:extLst>
          </p:cNvPr>
          <p:cNvSpPr/>
          <p:nvPr/>
        </p:nvSpPr>
        <p:spPr>
          <a:xfrm rot="16200000">
            <a:off x="8797216" y="3253231"/>
            <a:ext cx="2743574" cy="46024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任意多边形 2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87424E41-F906-4046-B59A-5FA3903F1C7B}"/>
              </a:ext>
            </a:extLst>
          </p:cNvPr>
          <p:cNvSpPr/>
          <p:nvPr/>
        </p:nvSpPr>
        <p:spPr>
          <a:xfrm rot="5400000" flipV="1">
            <a:off x="1175778" y="2206040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4B57C"/>
              </a:solidFill>
              <a:cs typeface="+mn-ea"/>
              <a:sym typeface="+mn-lt"/>
            </a:endParaRPr>
          </a:p>
        </p:txBody>
      </p:sp>
      <p:sp>
        <p:nvSpPr>
          <p:cNvPr id="21" name="任意多边形 2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488B7257-4060-45CA-ACF4-46A213D89E5F}"/>
              </a:ext>
            </a:extLst>
          </p:cNvPr>
          <p:cNvSpPr/>
          <p:nvPr/>
        </p:nvSpPr>
        <p:spPr>
          <a:xfrm rot="5400000" flipV="1">
            <a:off x="1175779" y="3353706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4B57C"/>
              </a:solidFill>
              <a:cs typeface="+mn-ea"/>
              <a:sym typeface="+mn-lt"/>
            </a:endParaRPr>
          </a:p>
        </p:txBody>
      </p:sp>
      <p:sp>
        <p:nvSpPr>
          <p:cNvPr id="22" name="任意多边形 2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000CA8A4-3F8E-4874-955A-5471D3F06352}"/>
              </a:ext>
            </a:extLst>
          </p:cNvPr>
          <p:cNvSpPr/>
          <p:nvPr/>
        </p:nvSpPr>
        <p:spPr>
          <a:xfrm rot="5400000" flipV="1">
            <a:off x="1175778" y="4501372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4B57C"/>
              </a:solidFill>
              <a:cs typeface="+mn-ea"/>
              <a:sym typeface="+mn-lt"/>
            </a:endParaRPr>
          </a:p>
        </p:txBody>
      </p:sp>
      <p:sp>
        <p:nvSpPr>
          <p:cNvPr id="23" name="任意多边形 2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8A65387E-EB01-4136-AACE-D5EAABA6D6FA}"/>
              </a:ext>
            </a:extLst>
          </p:cNvPr>
          <p:cNvSpPr/>
          <p:nvPr/>
        </p:nvSpPr>
        <p:spPr>
          <a:xfrm rot="5400000" flipV="1">
            <a:off x="1175779" y="5649037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4B57C"/>
              </a:solidFill>
              <a:cs typeface="+mn-ea"/>
              <a:sym typeface="+mn-lt"/>
            </a:endParaRPr>
          </a:p>
        </p:txBody>
      </p:sp>
      <p:sp>
        <p:nvSpPr>
          <p:cNvPr id="24" name="任意多边形 2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377F5B9C-25C5-41EC-AD8B-EE0729EC19F9}"/>
              </a:ext>
            </a:extLst>
          </p:cNvPr>
          <p:cNvSpPr/>
          <p:nvPr/>
        </p:nvSpPr>
        <p:spPr>
          <a:xfrm rot="5400000">
            <a:off x="6142833" y="5119044"/>
            <a:ext cx="2743574" cy="46024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367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13866 L -4.58333E-6 3.7037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2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19004 L 3.75E-6 1.48148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13 0.19004 L 3.75E-6 1.48148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0013 0.19004 L 3.75E-6 1.48148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13 0.19004 L 3.75E-6 1.48148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0013 0.19004 L 3.75E-6 1.48148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58860573-4839-47A7-BEF6-35176E7F7EC1}"/>
              </a:ext>
            </a:extLst>
          </p:cNvPr>
          <p:cNvGrpSpPr/>
          <p:nvPr/>
        </p:nvGrpSpPr>
        <p:grpSpPr>
          <a:xfrm>
            <a:off x="4517331" y="1678368"/>
            <a:ext cx="2956058" cy="4417633"/>
            <a:chOff x="4350210" y="1426119"/>
            <a:chExt cx="3235347" cy="4835012"/>
          </a:xfr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2400000" scaled="0"/>
          </a:gradFill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905E884-5C6E-4303-B543-DAAB79BF13BC}"/>
                </a:ext>
              </a:extLst>
            </p:cNvPr>
            <p:cNvGrpSpPr/>
            <p:nvPr/>
          </p:nvGrpSpPr>
          <p:grpSpPr>
            <a:xfrm>
              <a:off x="4350210" y="1426119"/>
              <a:ext cx="3235347" cy="4835012"/>
              <a:chOff x="4350210" y="1426119"/>
              <a:chExt cx="3235347" cy="4835012"/>
            </a:xfrm>
            <a:grpFill/>
          </p:grpSpPr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6B117CF1-6F86-4479-9B22-E82D45A2C450}"/>
                  </a:ext>
                </a:extLst>
              </p:cNvPr>
              <p:cNvGrpSpPr/>
              <p:nvPr/>
            </p:nvGrpSpPr>
            <p:grpSpPr>
              <a:xfrm>
                <a:off x="4350210" y="1426119"/>
                <a:ext cx="3235347" cy="4835012"/>
                <a:chOff x="4350210" y="1426119"/>
                <a:chExt cx="3235347" cy="4835012"/>
              </a:xfrm>
              <a:grpFill/>
            </p:grpSpPr>
            <p:sp>
              <p:nvSpPr>
                <p:cNvPr id="10" name="任意多边形 6">
                  <a:extLst>
                    <a:ext uri="{FF2B5EF4-FFF2-40B4-BE49-F238E27FC236}">
                      <a16:creationId xmlns:a16="http://schemas.microsoft.com/office/drawing/2014/main" id="{EEE33F59-6E55-403F-B65F-CB097FE62CF3}"/>
                    </a:ext>
                  </a:extLst>
                </p:cNvPr>
                <p:cNvSpPr/>
                <p:nvPr/>
              </p:nvSpPr>
              <p:spPr>
                <a:xfrm>
                  <a:off x="4350210" y="1426119"/>
                  <a:ext cx="3235347" cy="3166231"/>
                </a:xfrm>
                <a:custGeom>
                  <a:avLst/>
                  <a:gdLst>
                    <a:gd name="connsiteX0" fmla="*/ 1017270 w 3223260"/>
                    <a:gd name="connsiteY0" fmla="*/ 3154680 h 3166110"/>
                    <a:gd name="connsiteX1" fmla="*/ 640080 w 3223260"/>
                    <a:gd name="connsiteY1" fmla="*/ 3154680 h 3166110"/>
                    <a:gd name="connsiteX2" fmla="*/ 0 w 3223260"/>
                    <a:gd name="connsiteY2" fmla="*/ 1417320 h 3166110"/>
                    <a:gd name="connsiteX3" fmla="*/ 1600200 w 3223260"/>
                    <a:gd name="connsiteY3" fmla="*/ 0 h 3166110"/>
                    <a:gd name="connsiteX4" fmla="*/ 3223260 w 3223260"/>
                    <a:gd name="connsiteY4" fmla="*/ 1337310 h 3166110"/>
                    <a:gd name="connsiteX5" fmla="*/ 2674620 w 3223260"/>
                    <a:gd name="connsiteY5" fmla="*/ 3166110 h 3166110"/>
                    <a:gd name="connsiteX6" fmla="*/ 2308860 w 3223260"/>
                    <a:gd name="connsiteY6" fmla="*/ 3166110 h 3166110"/>
                    <a:gd name="connsiteX7" fmla="*/ 2754630 w 3223260"/>
                    <a:gd name="connsiteY7" fmla="*/ 1360170 h 3166110"/>
                    <a:gd name="connsiteX8" fmla="*/ 480060 w 3223260"/>
                    <a:gd name="connsiteY8" fmla="*/ 1360170 h 3166110"/>
                    <a:gd name="connsiteX9" fmla="*/ 1017270 w 3223260"/>
                    <a:gd name="connsiteY9" fmla="*/ 3154680 h 3166110"/>
                    <a:gd name="connsiteX0" fmla="*/ 1017270 w 3223260"/>
                    <a:gd name="connsiteY0" fmla="*/ 3154680 h 3166110"/>
                    <a:gd name="connsiteX1" fmla="*/ 640080 w 3223260"/>
                    <a:gd name="connsiteY1" fmla="*/ 3154680 h 3166110"/>
                    <a:gd name="connsiteX2" fmla="*/ 0 w 3223260"/>
                    <a:gd name="connsiteY2" fmla="*/ 1417320 h 3166110"/>
                    <a:gd name="connsiteX3" fmla="*/ 1600200 w 3223260"/>
                    <a:gd name="connsiteY3" fmla="*/ 0 h 3166110"/>
                    <a:gd name="connsiteX4" fmla="*/ 3223260 w 3223260"/>
                    <a:gd name="connsiteY4" fmla="*/ 1337310 h 3166110"/>
                    <a:gd name="connsiteX5" fmla="*/ 2674620 w 3223260"/>
                    <a:gd name="connsiteY5" fmla="*/ 3166110 h 3166110"/>
                    <a:gd name="connsiteX6" fmla="*/ 2308860 w 3223260"/>
                    <a:gd name="connsiteY6" fmla="*/ 3166110 h 3166110"/>
                    <a:gd name="connsiteX7" fmla="*/ 2754630 w 3223260"/>
                    <a:gd name="connsiteY7" fmla="*/ 1360170 h 3166110"/>
                    <a:gd name="connsiteX8" fmla="*/ 1543050 w 3223260"/>
                    <a:gd name="connsiteY8" fmla="*/ 1348740 h 3166110"/>
                    <a:gd name="connsiteX9" fmla="*/ 480060 w 3223260"/>
                    <a:gd name="connsiteY9" fmla="*/ 1360170 h 3166110"/>
                    <a:gd name="connsiteX10" fmla="*/ 1017270 w 3223260"/>
                    <a:gd name="connsiteY10" fmla="*/ 3154680 h 3166110"/>
                    <a:gd name="connsiteX0" fmla="*/ 1017270 w 3223260"/>
                    <a:gd name="connsiteY0" fmla="*/ 3154680 h 3166110"/>
                    <a:gd name="connsiteX1" fmla="*/ 640080 w 3223260"/>
                    <a:gd name="connsiteY1" fmla="*/ 3154680 h 3166110"/>
                    <a:gd name="connsiteX2" fmla="*/ 0 w 3223260"/>
                    <a:gd name="connsiteY2" fmla="*/ 1417320 h 3166110"/>
                    <a:gd name="connsiteX3" fmla="*/ 1600200 w 3223260"/>
                    <a:gd name="connsiteY3" fmla="*/ 0 h 3166110"/>
                    <a:gd name="connsiteX4" fmla="*/ 3223260 w 3223260"/>
                    <a:gd name="connsiteY4" fmla="*/ 1337310 h 3166110"/>
                    <a:gd name="connsiteX5" fmla="*/ 2674620 w 3223260"/>
                    <a:gd name="connsiteY5" fmla="*/ 3166110 h 3166110"/>
                    <a:gd name="connsiteX6" fmla="*/ 2308860 w 3223260"/>
                    <a:gd name="connsiteY6" fmla="*/ 3166110 h 3166110"/>
                    <a:gd name="connsiteX7" fmla="*/ 2754630 w 3223260"/>
                    <a:gd name="connsiteY7" fmla="*/ 1360170 h 3166110"/>
                    <a:gd name="connsiteX8" fmla="*/ 1565910 w 3223260"/>
                    <a:gd name="connsiteY8" fmla="*/ 514350 h 3166110"/>
                    <a:gd name="connsiteX9" fmla="*/ 480060 w 3223260"/>
                    <a:gd name="connsiteY9" fmla="*/ 1360170 h 3166110"/>
                    <a:gd name="connsiteX10" fmla="*/ 1017270 w 3223260"/>
                    <a:gd name="connsiteY10" fmla="*/ 3154680 h 3166110"/>
                    <a:gd name="connsiteX0" fmla="*/ 1033836 w 3239826"/>
                    <a:gd name="connsiteY0" fmla="*/ 3154680 h 3166110"/>
                    <a:gd name="connsiteX1" fmla="*/ 656646 w 3239826"/>
                    <a:gd name="connsiteY1" fmla="*/ 3154680 h 3166110"/>
                    <a:gd name="connsiteX2" fmla="*/ 16566 w 3239826"/>
                    <a:gd name="connsiteY2" fmla="*/ 1417320 h 3166110"/>
                    <a:gd name="connsiteX3" fmla="*/ 1616766 w 3239826"/>
                    <a:gd name="connsiteY3" fmla="*/ 0 h 3166110"/>
                    <a:gd name="connsiteX4" fmla="*/ 3239826 w 3239826"/>
                    <a:gd name="connsiteY4" fmla="*/ 1337310 h 3166110"/>
                    <a:gd name="connsiteX5" fmla="*/ 2691186 w 3239826"/>
                    <a:gd name="connsiteY5" fmla="*/ 3166110 h 3166110"/>
                    <a:gd name="connsiteX6" fmla="*/ 2325426 w 3239826"/>
                    <a:gd name="connsiteY6" fmla="*/ 3166110 h 3166110"/>
                    <a:gd name="connsiteX7" fmla="*/ 2771196 w 3239826"/>
                    <a:gd name="connsiteY7" fmla="*/ 1360170 h 3166110"/>
                    <a:gd name="connsiteX8" fmla="*/ 1582476 w 3239826"/>
                    <a:gd name="connsiteY8" fmla="*/ 514350 h 3166110"/>
                    <a:gd name="connsiteX9" fmla="*/ 496626 w 3239826"/>
                    <a:gd name="connsiteY9" fmla="*/ 1360170 h 3166110"/>
                    <a:gd name="connsiteX10" fmla="*/ 1033836 w 3239826"/>
                    <a:gd name="connsiteY10" fmla="*/ 3154680 h 3166110"/>
                    <a:gd name="connsiteX0" fmla="*/ 1042495 w 3248485"/>
                    <a:gd name="connsiteY0" fmla="*/ 3154680 h 3166110"/>
                    <a:gd name="connsiteX1" fmla="*/ 665305 w 3248485"/>
                    <a:gd name="connsiteY1" fmla="*/ 3154680 h 3166110"/>
                    <a:gd name="connsiteX2" fmla="*/ 25225 w 3248485"/>
                    <a:gd name="connsiteY2" fmla="*/ 1417320 h 3166110"/>
                    <a:gd name="connsiteX3" fmla="*/ 1625425 w 3248485"/>
                    <a:gd name="connsiteY3" fmla="*/ 0 h 3166110"/>
                    <a:gd name="connsiteX4" fmla="*/ 3248485 w 3248485"/>
                    <a:gd name="connsiteY4" fmla="*/ 1337310 h 3166110"/>
                    <a:gd name="connsiteX5" fmla="*/ 2699845 w 3248485"/>
                    <a:gd name="connsiteY5" fmla="*/ 3166110 h 3166110"/>
                    <a:gd name="connsiteX6" fmla="*/ 2334085 w 3248485"/>
                    <a:gd name="connsiteY6" fmla="*/ 3166110 h 3166110"/>
                    <a:gd name="connsiteX7" fmla="*/ 2779855 w 3248485"/>
                    <a:gd name="connsiteY7" fmla="*/ 1360170 h 3166110"/>
                    <a:gd name="connsiteX8" fmla="*/ 1591135 w 3248485"/>
                    <a:gd name="connsiteY8" fmla="*/ 514350 h 3166110"/>
                    <a:gd name="connsiteX9" fmla="*/ 505285 w 3248485"/>
                    <a:gd name="connsiteY9" fmla="*/ 1360170 h 3166110"/>
                    <a:gd name="connsiteX10" fmla="*/ 1042495 w 3248485"/>
                    <a:gd name="connsiteY10" fmla="*/ 3154680 h 3166110"/>
                    <a:gd name="connsiteX0" fmla="*/ 1041731 w 3247721"/>
                    <a:gd name="connsiteY0" fmla="*/ 3154680 h 3166110"/>
                    <a:gd name="connsiteX1" fmla="*/ 664541 w 3247721"/>
                    <a:gd name="connsiteY1" fmla="*/ 3154680 h 3166110"/>
                    <a:gd name="connsiteX2" fmla="*/ 24461 w 3247721"/>
                    <a:gd name="connsiteY2" fmla="*/ 1417320 h 3166110"/>
                    <a:gd name="connsiteX3" fmla="*/ 1624661 w 3247721"/>
                    <a:gd name="connsiteY3" fmla="*/ 0 h 3166110"/>
                    <a:gd name="connsiteX4" fmla="*/ 3247721 w 3247721"/>
                    <a:gd name="connsiteY4" fmla="*/ 1337310 h 3166110"/>
                    <a:gd name="connsiteX5" fmla="*/ 2699081 w 3247721"/>
                    <a:gd name="connsiteY5" fmla="*/ 3166110 h 3166110"/>
                    <a:gd name="connsiteX6" fmla="*/ 2333321 w 3247721"/>
                    <a:gd name="connsiteY6" fmla="*/ 3166110 h 3166110"/>
                    <a:gd name="connsiteX7" fmla="*/ 2779091 w 3247721"/>
                    <a:gd name="connsiteY7" fmla="*/ 1360170 h 3166110"/>
                    <a:gd name="connsiteX8" fmla="*/ 1590371 w 3247721"/>
                    <a:gd name="connsiteY8" fmla="*/ 514350 h 3166110"/>
                    <a:gd name="connsiteX9" fmla="*/ 504521 w 3247721"/>
                    <a:gd name="connsiteY9" fmla="*/ 1360170 h 3166110"/>
                    <a:gd name="connsiteX10" fmla="*/ 1041731 w 3247721"/>
                    <a:gd name="connsiteY10" fmla="*/ 3154680 h 3166110"/>
                    <a:gd name="connsiteX0" fmla="*/ 1043307 w 3249297"/>
                    <a:gd name="connsiteY0" fmla="*/ 3154680 h 3166110"/>
                    <a:gd name="connsiteX1" fmla="*/ 666117 w 3249297"/>
                    <a:gd name="connsiteY1" fmla="*/ 3154680 h 3166110"/>
                    <a:gd name="connsiteX2" fmla="*/ 26037 w 3249297"/>
                    <a:gd name="connsiteY2" fmla="*/ 1417320 h 3166110"/>
                    <a:gd name="connsiteX3" fmla="*/ 1626237 w 3249297"/>
                    <a:gd name="connsiteY3" fmla="*/ 0 h 3166110"/>
                    <a:gd name="connsiteX4" fmla="*/ 3249297 w 3249297"/>
                    <a:gd name="connsiteY4" fmla="*/ 1337310 h 3166110"/>
                    <a:gd name="connsiteX5" fmla="*/ 2700657 w 3249297"/>
                    <a:gd name="connsiteY5" fmla="*/ 3166110 h 3166110"/>
                    <a:gd name="connsiteX6" fmla="*/ 2334897 w 3249297"/>
                    <a:gd name="connsiteY6" fmla="*/ 3166110 h 3166110"/>
                    <a:gd name="connsiteX7" fmla="*/ 2780667 w 3249297"/>
                    <a:gd name="connsiteY7" fmla="*/ 1360170 h 3166110"/>
                    <a:gd name="connsiteX8" fmla="*/ 1591947 w 3249297"/>
                    <a:gd name="connsiteY8" fmla="*/ 514350 h 3166110"/>
                    <a:gd name="connsiteX9" fmla="*/ 506097 w 3249297"/>
                    <a:gd name="connsiteY9" fmla="*/ 1360170 h 3166110"/>
                    <a:gd name="connsiteX10" fmla="*/ 1043307 w 3249297"/>
                    <a:gd name="connsiteY10" fmla="*/ 3154680 h 3166110"/>
                    <a:gd name="connsiteX0" fmla="*/ 1043307 w 3249297"/>
                    <a:gd name="connsiteY0" fmla="*/ 3154680 h 3166110"/>
                    <a:gd name="connsiteX1" fmla="*/ 666117 w 3249297"/>
                    <a:gd name="connsiteY1" fmla="*/ 3154680 h 3166110"/>
                    <a:gd name="connsiteX2" fmla="*/ 26037 w 3249297"/>
                    <a:gd name="connsiteY2" fmla="*/ 1417320 h 3166110"/>
                    <a:gd name="connsiteX3" fmla="*/ 1626237 w 3249297"/>
                    <a:gd name="connsiteY3" fmla="*/ 0 h 3166110"/>
                    <a:gd name="connsiteX4" fmla="*/ 3249297 w 3249297"/>
                    <a:gd name="connsiteY4" fmla="*/ 1337310 h 3166110"/>
                    <a:gd name="connsiteX5" fmla="*/ 2700657 w 3249297"/>
                    <a:gd name="connsiteY5" fmla="*/ 3166110 h 3166110"/>
                    <a:gd name="connsiteX6" fmla="*/ 2334897 w 3249297"/>
                    <a:gd name="connsiteY6" fmla="*/ 3166110 h 3166110"/>
                    <a:gd name="connsiteX7" fmla="*/ 2780667 w 3249297"/>
                    <a:gd name="connsiteY7" fmla="*/ 1360170 h 3166110"/>
                    <a:gd name="connsiteX8" fmla="*/ 1591947 w 3249297"/>
                    <a:gd name="connsiteY8" fmla="*/ 514350 h 3166110"/>
                    <a:gd name="connsiteX9" fmla="*/ 506097 w 3249297"/>
                    <a:gd name="connsiteY9" fmla="*/ 1360170 h 3166110"/>
                    <a:gd name="connsiteX10" fmla="*/ 1043307 w 3249297"/>
                    <a:gd name="connsiteY10" fmla="*/ 3154680 h 3166110"/>
                    <a:gd name="connsiteX0" fmla="*/ 1024678 w 3230668"/>
                    <a:gd name="connsiteY0" fmla="*/ 3154680 h 3166110"/>
                    <a:gd name="connsiteX1" fmla="*/ 647488 w 3230668"/>
                    <a:gd name="connsiteY1" fmla="*/ 3154680 h 3166110"/>
                    <a:gd name="connsiteX2" fmla="*/ 7408 w 3230668"/>
                    <a:gd name="connsiteY2" fmla="*/ 1417320 h 3166110"/>
                    <a:gd name="connsiteX3" fmla="*/ 1607608 w 3230668"/>
                    <a:gd name="connsiteY3" fmla="*/ 0 h 3166110"/>
                    <a:gd name="connsiteX4" fmla="*/ 3230668 w 3230668"/>
                    <a:gd name="connsiteY4" fmla="*/ 1337310 h 3166110"/>
                    <a:gd name="connsiteX5" fmla="*/ 2682028 w 3230668"/>
                    <a:gd name="connsiteY5" fmla="*/ 3166110 h 3166110"/>
                    <a:gd name="connsiteX6" fmla="*/ 2316268 w 3230668"/>
                    <a:gd name="connsiteY6" fmla="*/ 3166110 h 3166110"/>
                    <a:gd name="connsiteX7" fmla="*/ 2762038 w 3230668"/>
                    <a:gd name="connsiteY7" fmla="*/ 1360170 h 3166110"/>
                    <a:gd name="connsiteX8" fmla="*/ 1573318 w 3230668"/>
                    <a:gd name="connsiteY8" fmla="*/ 514350 h 3166110"/>
                    <a:gd name="connsiteX9" fmla="*/ 487468 w 3230668"/>
                    <a:gd name="connsiteY9" fmla="*/ 1360170 h 3166110"/>
                    <a:gd name="connsiteX10" fmla="*/ 1024678 w 3230668"/>
                    <a:gd name="connsiteY10" fmla="*/ 3154680 h 3166110"/>
                    <a:gd name="connsiteX0" fmla="*/ 1024678 w 3230668"/>
                    <a:gd name="connsiteY0" fmla="*/ 3154680 h 3166110"/>
                    <a:gd name="connsiteX1" fmla="*/ 647488 w 3230668"/>
                    <a:gd name="connsiteY1" fmla="*/ 3154680 h 3166110"/>
                    <a:gd name="connsiteX2" fmla="*/ 7408 w 3230668"/>
                    <a:gd name="connsiteY2" fmla="*/ 1417320 h 3166110"/>
                    <a:gd name="connsiteX3" fmla="*/ 1607608 w 3230668"/>
                    <a:gd name="connsiteY3" fmla="*/ 0 h 3166110"/>
                    <a:gd name="connsiteX4" fmla="*/ 3230668 w 3230668"/>
                    <a:gd name="connsiteY4" fmla="*/ 1337310 h 3166110"/>
                    <a:gd name="connsiteX5" fmla="*/ 2682028 w 3230668"/>
                    <a:gd name="connsiteY5" fmla="*/ 3166110 h 3166110"/>
                    <a:gd name="connsiteX6" fmla="*/ 2316268 w 3230668"/>
                    <a:gd name="connsiteY6" fmla="*/ 3166110 h 3166110"/>
                    <a:gd name="connsiteX7" fmla="*/ 2762038 w 3230668"/>
                    <a:gd name="connsiteY7" fmla="*/ 1360170 h 3166110"/>
                    <a:gd name="connsiteX8" fmla="*/ 1573318 w 3230668"/>
                    <a:gd name="connsiteY8" fmla="*/ 514350 h 3166110"/>
                    <a:gd name="connsiteX9" fmla="*/ 487468 w 3230668"/>
                    <a:gd name="connsiteY9" fmla="*/ 1360170 h 3166110"/>
                    <a:gd name="connsiteX10" fmla="*/ 1024678 w 3230668"/>
                    <a:gd name="connsiteY10" fmla="*/ 3154680 h 3166110"/>
                    <a:gd name="connsiteX0" fmla="*/ 1024678 w 3230668"/>
                    <a:gd name="connsiteY0" fmla="*/ 3154680 h 3166110"/>
                    <a:gd name="connsiteX1" fmla="*/ 647488 w 3230668"/>
                    <a:gd name="connsiteY1" fmla="*/ 3154680 h 3166110"/>
                    <a:gd name="connsiteX2" fmla="*/ 7408 w 3230668"/>
                    <a:gd name="connsiteY2" fmla="*/ 1417320 h 3166110"/>
                    <a:gd name="connsiteX3" fmla="*/ 1607608 w 3230668"/>
                    <a:gd name="connsiteY3" fmla="*/ 0 h 3166110"/>
                    <a:gd name="connsiteX4" fmla="*/ 3230668 w 3230668"/>
                    <a:gd name="connsiteY4" fmla="*/ 1337310 h 3166110"/>
                    <a:gd name="connsiteX5" fmla="*/ 2682028 w 3230668"/>
                    <a:gd name="connsiteY5" fmla="*/ 3166110 h 3166110"/>
                    <a:gd name="connsiteX6" fmla="*/ 2316268 w 3230668"/>
                    <a:gd name="connsiteY6" fmla="*/ 3166110 h 3166110"/>
                    <a:gd name="connsiteX7" fmla="*/ 2762038 w 3230668"/>
                    <a:gd name="connsiteY7" fmla="*/ 1360170 h 3166110"/>
                    <a:gd name="connsiteX8" fmla="*/ 1573318 w 3230668"/>
                    <a:gd name="connsiteY8" fmla="*/ 514350 h 3166110"/>
                    <a:gd name="connsiteX9" fmla="*/ 487468 w 3230668"/>
                    <a:gd name="connsiteY9" fmla="*/ 1360170 h 3166110"/>
                    <a:gd name="connsiteX10" fmla="*/ 1024678 w 3230668"/>
                    <a:gd name="connsiteY10" fmla="*/ 3154680 h 3166110"/>
                    <a:gd name="connsiteX0" fmla="*/ 1024678 w 3230668"/>
                    <a:gd name="connsiteY0" fmla="*/ 3154787 h 3166217"/>
                    <a:gd name="connsiteX1" fmla="*/ 647488 w 3230668"/>
                    <a:gd name="connsiteY1" fmla="*/ 3154787 h 3166217"/>
                    <a:gd name="connsiteX2" fmla="*/ 7408 w 3230668"/>
                    <a:gd name="connsiteY2" fmla="*/ 1417427 h 3166217"/>
                    <a:gd name="connsiteX3" fmla="*/ 1607608 w 3230668"/>
                    <a:gd name="connsiteY3" fmla="*/ 107 h 3166217"/>
                    <a:gd name="connsiteX4" fmla="*/ 3230668 w 3230668"/>
                    <a:gd name="connsiteY4" fmla="*/ 1337417 h 3166217"/>
                    <a:gd name="connsiteX5" fmla="*/ 2682028 w 3230668"/>
                    <a:gd name="connsiteY5" fmla="*/ 3166217 h 3166217"/>
                    <a:gd name="connsiteX6" fmla="*/ 2316268 w 3230668"/>
                    <a:gd name="connsiteY6" fmla="*/ 3166217 h 3166217"/>
                    <a:gd name="connsiteX7" fmla="*/ 2762038 w 3230668"/>
                    <a:gd name="connsiteY7" fmla="*/ 1360277 h 3166217"/>
                    <a:gd name="connsiteX8" fmla="*/ 1573318 w 3230668"/>
                    <a:gd name="connsiteY8" fmla="*/ 514457 h 3166217"/>
                    <a:gd name="connsiteX9" fmla="*/ 487468 w 3230668"/>
                    <a:gd name="connsiteY9" fmla="*/ 1360277 h 3166217"/>
                    <a:gd name="connsiteX10" fmla="*/ 1024678 w 3230668"/>
                    <a:gd name="connsiteY10" fmla="*/ 3154787 h 3166217"/>
                    <a:gd name="connsiteX0" fmla="*/ 1024678 w 3230734"/>
                    <a:gd name="connsiteY0" fmla="*/ 3154799 h 3166229"/>
                    <a:gd name="connsiteX1" fmla="*/ 647488 w 3230734"/>
                    <a:gd name="connsiteY1" fmla="*/ 3154799 h 3166229"/>
                    <a:gd name="connsiteX2" fmla="*/ 7408 w 3230734"/>
                    <a:gd name="connsiteY2" fmla="*/ 1417439 h 3166229"/>
                    <a:gd name="connsiteX3" fmla="*/ 1607608 w 3230734"/>
                    <a:gd name="connsiteY3" fmla="*/ 119 h 3166229"/>
                    <a:gd name="connsiteX4" fmla="*/ 3230668 w 3230734"/>
                    <a:gd name="connsiteY4" fmla="*/ 1337429 h 3166229"/>
                    <a:gd name="connsiteX5" fmla="*/ 2682028 w 3230734"/>
                    <a:gd name="connsiteY5" fmla="*/ 3166229 h 3166229"/>
                    <a:gd name="connsiteX6" fmla="*/ 2316268 w 3230734"/>
                    <a:gd name="connsiteY6" fmla="*/ 3166229 h 3166229"/>
                    <a:gd name="connsiteX7" fmla="*/ 2762038 w 3230734"/>
                    <a:gd name="connsiteY7" fmla="*/ 1360289 h 3166229"/>
                    <a:gd name="connsiteX8" fmla="*/ 1573318 w 3230734"/>
                    <a:gd name="connsiteY8" fmla="*/ 514469 h 3166229"/>
                    <a:gd name="connsiteX9" fmla="*/ 487468 w 3230734"/>
                    <a:gd name="connsiteY9" fmla="*/ 1360289 h 3166229"/>
                    <a:gd name="connsiteX10" fmla="*/ 1024678 w 3230734"/>
                    <a:gd name="connsiteY10" fmla="*/ 3154799 h 3166229"/>
                    <a:gd name="connsiteX0" fmla="*/ 1024678 w 3232740"/>
                    <a:gd name="connsiteY0" fmla="*/ 3154799 h 3166229"/>
                    <a:gd name="connsiteX1" fmla="*/ 647488 w 3232740"/>
                    <a:gd name="connsiteY1" fmla="*/ 3154799 h 3166229"/>
                    <a:gd name="connsiteX2" fmla="*/ 7408 w 3232740"/>
                    <a:gd name="connsiteY2" fmla="*/ 1417439 h 3166229"/>
                    <a:gd name="connsiteX3" fmla="*/ 1607608 w 3232740"/>
                    <a:gd name="connsiteY3" fmla="*/ 119 h 3166229"/>
                    <a:gd name="connsiteX4" fmla="*/ 3230668 w 3232740"/>
                    <a:gd name="connsiteY4" fmla="*/ 1337429 h 3166229"/>
                    <a:gd name="connsiteX5" fmla="*/ 2682028 w 3232740"/>
                    <a:gd name="connsiteY5" fmla="*/ 3166229 h 3166229"/>
                    <a:gd name="connsiteX6" fmla="*/ 2316268 w 3232740"/>
                    <a:gd name="connsiteY6" fmla="*/ 3166229 h 3166229"/>
                    <a:gd name="connsiteX7" fmla="*/ 2762038 w 3232740"/>
                    <a:gd name="connsiteY7" fmla="*/ 1360289 h 3166229"/>
                    <a:gd name="connsiteX8" fmla="*/ 1573318 w 3232740"/>
                    <a:gd name="connsiteY8" fmla="*/ 514469 h 3166229"/>
                    <a:gd name="connsiteX9" fmla="*/ 487468 w 3232740"/>
                    <a:gd name="connsiteY9" fmla="*/ 1360289 h 3166229"/>
                    <a:gd name="connsiteX10" fmla="*/ 1024678 w 3232740"/>
                    <a:gd name="connsiteY10" fmla="*/ 3154799 h 3166229"/>
                    <a:gd name="connsiteX0" fmla="*/ 1024678 w 3232740"/>
                    <a:gd name="connsiteY0" fmla="*/ 3154801 h 3166231"/>
                    <a:gd name="connsiteX1" fmla="*/ 647488 w 3232740"/>
                    <a:gd name="connsiteY1" fmla="*/ 3154801 h 3166231"/>
                    <a:gd name="connsiteX2" fmla="*/ 7408 w 3232740"/>
                    <a:gd name="connsiteY2" fmla="*/ 1417441 h 3166231"/>
                    <a:gd name="connsiteX3" fmla="*/ 1607608 w 3232740"/>
                    <a:gd name="connsiteY3" fmla="*/ 121 h 3166231"/>
                    <a:gd name="connsiteX4" fmla="*/ 3230668 w 3232740"/>
                    <a:gd name="connsiteY4" fmla="*/ 1337431 h 3166231"/>
                    <a:gd name="connsiteX5" fmla="*/ 2682028 w 3232740"/>
                    <a:gd name="connsiteY5" fmla="*/ 3166231 h 3166231"/>
                    <a:gd name="connsiteX6" fmla="*/ 2316268 w 3232740"/>
                    <a:gd name="connsiteY6" fmla="*/ 3166231 h 3166231"/>
                    <a:gd name="connsiteX7" fmla="*/ 2762038 w 3232740"/>
                    <a:gd name="connsiteY7" fmla="*/ 1360291 h 3166231"/>
                    <a:gd name="connsiteX8" fmla="*/ 1573318 w 3232740"/>
                    <a:gd name="connsiteY8" fmla="*/ 514471 h 3166231"/>
                    <a:gd name="connsiteX9" fmla="*/ 487468 w 3232740"/>
                    <a:gd name="connsiteY9" fmla="*/ 1360291 h 3166231"/>
                    <a:gd name="connsiteX10" fmla="*/ 1024678 w 3232740"/>
                    <a:gd name="connsiteY10" fmla="*/ 3154801 h 3166231"/>
                    <a:gd name="connsiteX0" fmla="*/ 1024678 w 3234187"/>
                    <a:gd name="connsiteY0" fmla="*/ 3154801 h 3166231"/>
                    <a:gd name="connsiteX1" fmla="*/ 647488 w 3234187"/>
                    <a:gd name="connsiteY1" fmla="*/ 3154801 h 3166231"/>
                    <a:gd name="connsiteX2" fmla="*/ 7408 w 3234187"/>
                    <a:gd name="connsiteY2" fmla="*/ 1417441 h 3166231"/>
                    <a:gd name="connsiteX3" fmla="*/ 1607608 w 3234187"/>
                    <a:gd name="connsiteY3" fmla="*/ 121 h 3166231"/>
                    <a:gd name="connsiteX4" fmla="*/ 3230668 w 3234187"/>
                    <a:gd name="connsiteY4" fmla="*/ 1337431 h 3166231"/>
                    <a:gd name="connsiteX5" fmla="*/ 2682028 w 3234187"/>
                    <a:gd name="connsiteY5" fmla="*/ 3166231 h 3166231"/>
                    <a:gd name="connsiteX6" fmla="*/ 2316268 w 3234187"/>
                    <a:gd name="connsiteY6" fmla="*/ 3166231 h 3166231"/>
                    <a:gd name="connsiteX7" fmla="*/ 2762038 w 3234187"/>
                    <a:gd name="connsiteY7" fmla="*/ 1360291 h 3166231"/>
                    <a:gd name="connsiteX8" fmla="*/ 1573318 w 3234187"/>
                    <a:gd name="connsiteY8" fmla="*/ 514471 h 3166231"/>
                    <a:gd name="connsiteX9" fmla="*/ 487468 w 3234187"/>
                    <a:gd name="connsiteY9" fmla="*/ 1360291 h 3166231"/>
                    <a:gd name="connsiteX10" fmla="*/ 1024678 w 3234187"/>
                    <a:gd name="connsiteY10" fmla="*/ 3154801 h 3166231"/>
                    <a:gd name="connsiteX0" fmla="*/ 1024678 w 3235347"/>
                    <a:gd name="connsiteY0" fmla="*/ 3154801 h 3166231"/>
                    <a:gd name="connsiteX1" fmla="*/ 647488 w 3235347"/>
                    <a:gd name="connsiteY1" fmla="*/ 3154801 h 3166231"/>
                    <a:gd name="connsiteX2" fmla="*/ 7408 w 3235347"/>
                    <a:gd name="connsiteY2" fmla="*/ 1417441 h 3166231"/>
                    <a:gd name="connsiteX3" fmla="*/ 1607608 w 3235347"/>
                    <a:gd name="connsiteY3" fmla="*/ 121 h 3166231"/>
                    <a:gd name="connsiteX4" fmla="*/ 3230668 w 3235347"/>
                    <a:gd name="connsiteY4" fmla="*/ 1337431 h 3166231"/>
                    <a:gd name="connsiteX5" fmla="*/ 2682028 w 3235347"/>
                    <a:gd name="connsiteY5" fmla="*/ 3166231 h 3166231"/>
                    <a:gd name="connsiteX6" fmla="*/ 2316268 w 3235347"/>
                    <a:gd name="connsiteY6" fmla="*/ 3166231 h 3166231"/>
                    <a:gd name="connsiteX7" fmla="*/ 2762038 w 3235347"/>
                    <a:gd name="connsiteY7" fmla="*/ 1360291 h 3166231"/>
                    <a:gd name="connsiteX8" fmla="*/ 1573318 w 3235347"/>
                    <a:gd name="connsiteY8" fmla="*/ 514471 h 3166231"/>
                    <a:gd name="connsiteX9" fmla="*/ 487468 w 3235347"/>
                    <a:gd name="connsiteY9" fmla="*/ 1360291 h 3166231"/>
                    <a:gd name="connsiteX10" fmla="*/ 1024678 w 3235347"/>
                    <a:gd name="connsiteY10" fmla="*/ 3154801 h 3166231"/>
                    <a:gd name="connsiteX0" fmla="*/ 1024678 w 3235347"/>
                    <a:gd name="connsiteY0" fmla="*/ 3154801 h 3166231"/>
                    <a:gd name="connsiteX1" fmla="*/ 647488 w 3235347"/>
                    <a:gd name="connsiteY1" fmla="*/ 3154801 h 3166231"/>
                    <a:gd name="connsiteX2" fmla="*/ 7408 w 3235347"/>
                    <a:gd name="connsiteY2" fmla="*/ 1417441 h 3166231"/>
                    <a:gd name="connsiteX3" fmla="*/ 1607608 w 3235347"/>
                    <a:gd name="connsiteY3" fmla="*/ 121 h 3166231"/>
                    <a:gd name="connsiteX4" fmla="*/ 3230668 w 3235347"/>
                    <a:gd name="connsiteY4" fmla="*/ 1337431 h 3166231"/>
                    <a:gd name="connsiteX5" fmla="*/ 2682028 w 3235347"/>
                    <a:gd name="connsiteY5" fmla="*/ 3166231 h 3166231"/>
                    <a:gd name="connsiteX6" fmla="*/ 2316268 w 3235347"/>
                    <a:gd name="connsiteY6" fmla="*/ 3166231 h 3166231"/>
                    <a:gd name="connsiteX7" fmla="*/ 2762038 w 3235347"/>
                    <a:gd name="connsiteY7" fmla="*/ 1360291 h 3166231"/>
                    <a:gd name="connsiteX8" fmla="*/ 1573318 w 3235347"/>
                    <a:gd name="connsiteY8" fmla="*/ 514471 h 3166231"/>
                    <a:gd name="connsiteX9" fmla="*/ 487468 w 3235347"/>
                    <a:gd name="connsiteY9" fmla="*/ 1360291 h 3166231"/>
                    <a:gd name="connsiteX10" fmla="*/ 1024678 w 3235347"/>
                    <a:gd name="connsiteY10" fmla="*/ 3154801 h 3166231"/>
                    <a:gd name="connsiteX0" fmla="*/ 1024678 w 3235347"/>
                    <a:gd name="connsiteY0" fmla="*/ 3154801 h 3166231"/>
                    <a:gd name="connsiteX1" fmla="*/ 647488 w 3235347"/>
                    <a:gd name="connsiteY1" fmla="*/ 3154801 h 3166231"/>
                    <a:gd name="connsiteX2" fmla="*/ 7408 w 3235347"/>
                    <a:gd name="connsiteY2" fmla="*/ 1417441 h 3166231"/>
                    <a:gd name="connsiteX3" fmla="*/ 1607608 w 3235347"/>
                    <a:gd name="connsiteY3" fmla="*/ 121 h 3166231"/>
                    <a:gd name="connsiteX4" fmla="*/ 3230668 w 3235347"/>
                    <a:gd name="connsiteY4" fmla="*/ 1337431 h 3166231"/>
                    <a:gd name="connsiteX5" fmla="*/ 2682028 w 3235347"/>
                    <a:gd name="connsiteY5" fmla="*/ 3166231 h 3166231"/>
                    <a:gd name="connsiteX6" fmla="*/ 2316268 w 3235347"/>
                    <a:gd name="connsiteY6" fmla="*/ 3166231 h 3166231"/>
                    <a:gd name="connsiteX7" fmla="*/ 2762038 w 3235347"/>
                    <a:gd name="connsiteY7" fmla="*/ 1360291 h 3166231"/>
                    <a:gd name="connsiteX8" fmla="*/ 1573318 w 3235347"/>
                    <a:gd name="connsiteY8" fmla="*/ 514471 h 3166231"/>
                    <a:gd name="connsiteX9" fmla="*/ 487468 w 3235347"/>
                    <a:gd name="connsiteY9" fmla="*/ 1360291 h 3166231"/>
                    <a:gd name="connsiteX10" fmla="*/ 1024678 w 3235347"/>
                    <a:gd name="connsiteY10" fmla="*/ 3154801 h 3166231"/>
                    <a:gd name="connsiteX0" fmla="*/ 1024678 w 3235347"/>
                    <a:gd name="connsiteY0" fmla="*/ 3154801 h 3166231"/>
                    <a:gd name="connsiteX1" fmla="*/ 647488 w 3235347"/>
                    <a:gd name="connsiteY1" fmla="*/ 3154801 h 3166231"/>
                    <a:gd name="connsiteX2" fmla="*/ 7408 w 3235347"/>
                    <a:gd name="connsiteY2" fmla="*/ 1417441 h 3166231"/>
                    <a:gd name="connsiteX3" fmla="*/ 1607608 w 3235347"/>
                    <a:gd name="connsiteY3" fmla="*/ 121 h 3166231"/>
                    <a:gd name="connsiteX4" fmla="*/ 3230668 w 3235347"/>
                    <a:gd name="connsiteY4" fmla="*/ 1337431 h 3166231"/>
                    <a:gd name="connsiteX5" fmla="*/ 2682028 w 3235347"/>
                    <a:gd name="connsiteY5" fmla="*/ 3166231 h 3166231"/>
                    <a:gd name="connsiteX6" fmla="*/ 2316268 w 3235347"/>
                    <a:gd name="connsiteY6" fmla="*/ 3166231 h 3166231"/>
                    <a:gd name="connsiteX7" fmla="*/ 2762038 w 3235347"/>
                    <a:gd name="connsiteY7" fmla="*/ 1360291 h 3166231"/>
                    <a:gd name="connsiteX8" fmla="*/ 1573318 w 3235347"/>
                    <a:gd name="connsiteY8" fmla="*/ 514471 h 3166231"/>
                    <a:gd name="connsiteX9" fmla="*/ 487468 w 3235347"/>
                    <a:gd name="connsiteY9" fmla="*/ 1360291 h 3166231"/>
                    <a:gd name="connsiteX10" fmla="*/ 1024678 w 3235347"/>
                    <a:gd name="connsiteY10" fmla="*/ 3154801 h 3166231"/>
                    <a:gd name="connsiteX0" fmla="*/ 1024678 w 3235347"/>
                    <a:gd name="connsiteY0" fmla="*/ 3154801 h 3166231"/>
                    <a:gd name="connsiteX1" fmla="*/ 647488 w 3235347"/>
                    <a:gd name="connsiteY1" fmla="*/ 3154801 h 3166231"/>
                    <a:gd name="connsiteX2" fmla="*/ 7408 w 3235347"/>
                    <a:gd name="connsiteY2" fmla="*/ 1417441 h 3166231"/>
                    <a:gd name="connsiteX3" fmla="*/ 1607608 w 3235347"/>
                    <a:gd name="connsiteY3" fmla="*/ 121 h 3166231"/>
                    <a:gd name="connsiteX4" fmla="*/ 3230668 w 3235347"/>
                    <a:gd name="connsiteY4" fmla="*/ 1337431 h 3166231"/>
                    <a:gd name="connsiteX5" fmla="*/ 2682028 w 3235347"/>
                    <a:gd name="connsiteY5" fmla="*/ 3166231 h 3166231"/>
                    <a:gd name="connsiteX6" fmla="*/ 2316268 w 3235347"/>
                    <a:gd name="connsiteY6" fmla="*/ 3166231 h 3166231"/>
                    <a:gd name="connsiteX7" fmla="*/ 2762038 w 3235347"/>
                    <a:gd name="connsiteY7" fmla="*/ 1360291 h 3166231"/>
                    <a:gd name="connsiteX8" fmla="*/ 1573318 w 3235347"/>
                    <a:gd name="connsiteY8" fmla="*/ 514471 h 3166231"/>
                    <a:gd name="connsiteX9" fmla="*/ 487468 w 3235347"/>
                    <a:gd name="connsiteY9" fmla="*/ 1360291 h 3166231"/>
                    <a:gd name="connsiteX10" fmla="*/ 1024678 w 3235347"/>
                    <a:gd name="connsiteY10" fmla="*/ 3154801 h 3166231"/>
                    <a:gd name="connsiteX0" fmla="*/ 1024678 w 3235347"/>
                    <a:gd name="connsiteY0" fmla="*/ 3154801 h 3166231"/>
                    <a:gd name="connsiteX1" fmla="*/ 647488 w 3235347"/>
                    <a:gd name="connsiteY1" fmla="*/ 3154801 h 3166231"/>
                    <a:gd name="connsiteX2" fmla="*/ 7408 w 3235347"/>
                    <a:gd name="connsiteY2" fmla="*/ 1417441 h 3166231"/>
                    <a:gd name="connsiteX3" fmla="*/ 1607608 w 3235347"/>
                    <a:gd name="connsiteY3" fmla="*/ 121 h 3166231"/>
                    <a:gd name="connsiteX4" fmla="*/ 3230668 w 3235347"/>
                    <a:gd name="connsiteY4" fmla="*/ 1337431 h 3166231"/>
                    <a:gd name="connsiteX5" fmla="*/ 2682028 w 3235347"/>
                    <a:gd name="connsiteY5" fmla="*/ 3166231 h 3166231"/>
                    <a:gd name="connsiteX6" fmla="*/ 2316268 w 3235347"/>
                    <a:gd name="connsiteY6" fmla="*/ 3166231 h 3166231"/>
                    <a:gd name="connsiteX7" fmla="*/ 2762038 w 3235347"/>
                    <a:gd name="connsiteY7" fmla="*/ 1360291 h 3166231"/>
                    <a:gd name="connsiteX8" fmla="*/ 1573318 w 3235347"/>
                    <a:gd name="connsiteY8" fmla="*/ 514471 h 3166231"/>
                    <a:gd name="connsiteX9" fmla="*/ 487468 w 3235347"/>
                    <a:gd name="connsiteY9" fmla="*/ 1360291 h 3166231"/>
                    <a:gd name="connsiteX10" fmla="*/ 1024678 w 3235347"/>
                    <a:gd name="connsiteY10" fmla="*/ 3154801 h 3166231"/>
                    <a:gd name="connsiteX0" fmla="*/ 1024678 w 3235347"/>
                    <a:gd name="connsiteY0" fmla="*/ 3154801 h 3166231"/>
                    <a:gd name="connsiteX1" fmla="*/ 647488 w 3235347"/>
                    <a:gd name="connsiteY1" fmla="*/ 3154801 h 3166231"/>
                    <a:gd name="connsiteX2" fmla="*/ 7408 w 3235347"/>
                    <a:gd name="connsiteY2" fmla="*/ 1417441 h 3166231"/>
                    <a:gd name="connsiteX3" fmla="*/ 1607608 w 3235347"/>
                    <a:gd name="connsiteY3" fmla="*/ 121 h 3166231"/>
                    <a:gd name="connsiteX4" fmla="*/ 3230668 w 3235347"/>
                    <a:gd name="connsiteY4" fmla="*/ 1337431 h 3166231"/>
                    <a:gd name="connsiteX5" fmla="*/ 2682028 w 3235347"/>
                    <a:gd name="connsiteY5" fmla="*/ 3166231 h 3166231"/>
                    <a:gd name="connsiteX6" fmla="*/ 2316268 w 3235347"/>
                    <a:gd name="connsiteY6" fmla="*/ 3166231 h 3166231"/>
                    <a:gd name="connsiteX7" fmla="*/ 2762038 w 3235347"/>
                    <a:gd name="connsiteY7" fmla="*/ 1360291 h 3166231"/>
                    <a:gd name="connsiteX8" fmla="*/ 1573318 w 3235347"/>
                    <a:gd name="connsiteY8" fmla="*/ 514471 h 3166231"/>
                    <a:gd name="connsiteX9" fmla="*/ 487468 w 3235347"/>
                    <a:gd name="connsiteY9" fmla="*/ 1360291 h 3166231"/>
                    <a:gd name="connsiteX10" fmla="*/ 1024678 w 3235347"/>
                    <a:gd name="connsiteY10" fmla="*/ 3154801 h 3166231"/>
                    <a:gd name="connsiteX0" fmla="*/ 1024678 w 3235347"/>
                    <a:gd name="connsiteY0" fmla="*/ 3154801 h 3166231"/>
                    <a:gd name="connsiteX1" fmla="*/ 647488 w 3235347"/>
                    <a:gd name="connsiteY1" fmla="*/ 3154801 h 3166231"/>
                    <a:gd name="connsiteX2" fmla="*/ 7408 w 3235347"/>
                    <a:gd name="connsiteY2" fmla="*/ 1417441 h 3166231"/>
                    <a:gd name="connsiteX3" fmla="*/ 1607608 w 3235347"/>
                    <a:gd name="connsiteY3" fmla="*/ 121 h 3166231"/>
                    <a:gd name="connsiteX4" fmla="*/ 3230668 w 3235347"/>
                    <a:gd name="connsiteY4" fmla="*/ 1337431 h 3166231"/>
                    <a:gd name="connsiteX5" fmla="*/ 2682028 w 3235347"/>
                    <a:gd name="connsiteY5" fmla="*/ 3166231 h 3166231"/>
                    <a:gd name="connsiteX6" fmla="*/ 2316268 w 3235347"/>
                    <a:gd name="connsiteY6" fmla="*/ 3166231 h 3166231"/>
                    <a:gd name="connsiteX7" fmla="*/ 2762038 w 3235347"/>
                    <a:gd name="connsiteY7" fmla="*/ 1360291 h 3166231"/>
                    <a:gd name="connsiteX8" fmla="*/ 1573318 w 3235347"/>
                    <a:gd name="connsiteY8" fmla="*/ 514471 h 3166231"/>
                    <a:gd name="connsiteX9" fmla="*/ 487468 w 3235347"/>
                    <a:gd name="connsiteY9" fmla="*/ 1360291 h 3166231"/>
                    <a:gd name="connsiteX10" fmla="*/ 1024678 w 3235347"/>
                    <a:gd name="connsiteY10" fmla="*/ 3154801 h 3166231"/>
                    <a:gd name="connsiteX0" fmla="*/ 1024678 w 3235347"/>
                    <a:gd name="connsiteY0" fmla="*/ 3154801 h 3166231"/>
                    <a:gd name="connsiteX1" fmla="*/ 647488 w 3235347"/>
                    <a:gd name="connsiteY1" fmla="*/ 3154801 h 3166231"/>
                    <a:gd name="connsiteX2" fmla="*/ 7408 w 3235347"/>
                    <a:gd name="connsiteY2" fmla="*/ 1417441 h 3166231"/>
                    <a:gd name="connsiteX3" fmla="*/ 1607608 w 3235347"/>
                    <a:gd name="connsiteY3" fmla="*/ 121 h 3166231"/>
                    <a:gd name="connsiteX4" fmla="*/ 3230668 w 3235347"/>
                    <a:gd name="connsiteY4" fmla="*/ 1337431 h 3166231"/>
                    <a:gd name="connsiteX5" fmla="*/ 2682028 w 3235347"/>
                    <a:gd name="connsiteY5" fmla="*/ 3166231 h 3166231"/>
                    <a:gd name="connsiteX6" fmla="*/ 2316268 w 3235347"/>
                    <a:gd name="connsiteY6" fmla="*/ 3166231 h 3166231"/>
                    <a:gd name="connsiteX7" fmla="*/ 2762038 w 3235347"/>
                    <a:gd name="connsiteY7" fmla="*/ 1360291 h 3166231"/>
                    <a:gd name="connsiteX8" fmla="*/ 1573318 w 3235347"/>
                    <a:gd name="connsiteY8" fmla="*/ 514471 h 3166231"/>
                    <a:gd name="connsiteX9" fmla="*/ 487468 w 3235347"/>
                    <a:gd name="connsiteY9" fmla="*/ 1360291 h 3166231"/>
                    <a:gd name="connsiteX10" fmla="*/ 1024678 w 3235347"/>
                    <a:gd name="connsiteY10" fmla="*/ 3154801 h 3166231"/>
                    <a:gd name="connsiteX0" fmla="*/ 1024678 w 3235347"/>
                    <a:gd name="connsiteY0" fmla="*/ 3154801 h 3166231"/>
                    <a:gd name="connsiteX1" fmla="*/ 647488 w 3235347"/>
                    <a:gd name="connsiteY1" fmla="*/ 3154801 h 3166231"/>
                    <a:gd name="connsiteX2" fmla="*/ 7408 w 3235347"/>
                    <a:gd name="connsiteY2" fmla="*/ 1417441 h 3166231"/>
                    <a:gd name="connsiteX3" fmla="*/ 1607608 w 3235347"/>
                    <a:gd name="connsiteY3" fmla="*/ 121 h 3166231"/>
                    <a:gd name="connsiteX4" fmla="*/ 3230668 w 3235347"/>
                    <a:gd name="connsiteY4" fmla="*/ 1337431 h 3166231"/>
                    <a:gd name="connsiteX5" fmla="*/ 2682028 w 3235347"/>
                    <a:gd name="connsiteY5" fmla="*/ 3166231 h 3166231"/>
                    <a:gd name="connsiteX6" fmla="*/ 2316268 w 3235347"/>
                    <a:gd name="connsiteY6" fmla="*/ 3166231 h 3166231"/>
                    <a:gd name="connsiteX7" fmla="*/ 2762038 w 3235347"/>
                    <a:gd name="connsiteY7" fmla="*/ 1360291 h 3166231"/>
                    <a:gd name="connsiteX8" fmla="*/ 1573318 w 3235347"/>
                    <a:gd name="connsiteY8" fmla="*/ 514471 h 3166231"/>
                    <a:gd name="connsiteX9" fmla="*/ 487468 w 3235347"/>
                    <a:gd name="connsiteY9" fmla="*/ 1360291 h 3166231"/>
                    <a:gd name="connsiteX10" fmla="*/ 1024678 w 3235347"/>
                    <a:gd name="connsiteY10" fmla="*/ 3154801 h 3166231"/>
                    <a:gd name="connsiteX0" fmla="*/ 1024678 w 3235347"/>
                    <a:gd name="connsiteY0" fmla="*/ 3154801 h 3166231"/>
                    <a:gd name="connsiteX1" fmla="*/ 647488 w 3235347"/>
                    <a:gd name="connsiteY1" fmla="*/ 3154801 h 3166231"/>
                    <a:gd name="connsiteX2" fmla="*/ 7408 w 3235347"/>
                    <a:gd name="connsiteY2" fmla="*/ 1417441 h 3166231"/>
                    <a:gd name="connsiteX3" fmla="*/ 1607608 w 3235347"/>
                    <a:gd name="connsiteY3" fmla="*/ 121 h 3166231"/>
                    <a:gd name="connsiteX4" fmla="*/ 3230668 w 3235347"/>
                    <a:gd name="connsiteY4" fmla="*/ 1337431 h 3166231"/>
                    <a:gd name="connsiteX5" fmla="*/ 2682028 w 3235347"/>
                    <a:gd name="connsiteY5" fmla="*/ 3166231 h 3166231"/>
                    <a:gd name="connsiteX6" fmla="*/ 2316268 w 3235347"/>
                    <a:gd name="connsiteY6" fmla="*/ 3166231 h 3166231"/>
                    <a:gd name="connsiteX7" fmla="*/ 2762038 w 3235347"/>
                    <a:gd name="connsiteY7" fmla="*/ 1360291 h 3166231"/>
                    <a:gd name="connsiteX8" fmla="*/ 1573318 w 3235347"/>
                    <a:gd name="connsiteY8" fmla="*/ 514471 h 3166231"/>
                    <a:gd name="connsiteX9" fmla="*/ 487468 w 3235347"/>
                    <a:gd name="connsiteY9" fmla="*/ 1360291 h 3166231"/>
                    <a:gd name="connsiteX10" fmla="*/ 1024678 w 3235347"/>
                    <a:gd name="connsiteY10" fmla="*/ 3154801 h 3166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35347" h="3166231">
                      <a:moveTo>
                        <a:pt x="1024678" y="3154801"/>
                      </a:moveTo>
                      <a:lnTo>
                        <a:pt x="647488" y="3154801"/>
                      </a:lnTo>
                      <a:cubicBezTo>
                        <a:pt x="411268" y="2541391"/>
                        <a:pt x="-64982" y="2179441"/>
                        <a:pt x="7408" y="1417441"/>
                      </a:cubicBezTo>
                      <a:cubicBezTo>
                        <a:pt x="72178" y="773551"/>
                        <a:pt x="617008" y="15361"/>
                        <a:pt x="1607608" y="121"/>
                      </a:cubicBezTo>
                      <a:cubicBezTo>
                        <a:pt x="2594398" y="-11309"/>
                        <a:pt x="3203998" y="788791"/>
                        <a:pt x="3230668" y="1337431"/>
                      </a:cubicBezTo>
                      <a:cubicBezTo>
                        <a:pt x="3276388" y="1969891"/>
                        <a:pt x="2979208" y="2522341"/>
                        <a:pt x="2682028" y="3166231"/>
                      </a:cubicBezTo>
                      <a:lnTo>
                        <a:pt x="2316268" y="3166231"/>
                      </a:lnTo>
                      <a:cubicBezTo>
                        <a:pt x="2293408" y="2621401"/>
                        <a:pt x="2922058" y="1985131"/>
                        <a:pt x="2762038" y="1360291"/>
                      </a:cubicBezTo>
                      <a:cubicBezTo>
                        <a:pt x="2628688" y="872611"/>
                        <a:pt x="2152438" y="510661"/>
                        <a:pt x="1573318" y="514471"/>
                      </a:cubicBezTo>
                      <a:cubicBezTo>
                        <a:pt x="971338" y="533521"/>
                        <a:pt x="517948" y="975481"/>
                        <a:pt x="487468" y="1360291"/>
                      </a:cubicBezTo>
                      <a:cubicBezTo>
                        <a:pt x="415078" y="2198491"/>
                        <a:pt x="982768" y="2613781"/>
                        <a:pt x="1024678" y="31548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101600" dist="254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圆角矩形 7">
                  <a:extLst>
                    <a:ext uri="{FF2B5EF4-FFF2-40B4-BE49-F238E27FC236}">
                      <a16:creationId xmlns:a16="http://schemas.microsoft.com/office/drawing/2014/main" id="{C1240664-FC62-4128-AC9B-D005EAC267F0}"/>
                    </a:ext>
                  </a:extLst>
                </p:cNvPr>
                <p:cNvSpPr/>
                <p:nvPr/>
              </p:nvSpPr>
              <p:spPr>
                <a:xfrm>
                  <a:off x="5020558" y="4638071"/>
                  <a:ext cx="1943100" cy="40005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>
                  <a:outerShdw blurRad="139700" dist="254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圆角矩形 8">
                  <a:extLst>
                    <a:ext uri="{FF2B5EF4-FFF2-40B4-BE49-F238E27FC236}">
                      <a16:creationId xmlns:a16="http://schemas.microsoft.com/office/drawing/2014/main" id="{8B31DA4F-388F-4AA3-BA66-B73203986AFC}"/>
                    </a:ext>
                  </a:extLst>
                </p:cNvPr>
                <p:cNvSpPr/>
                <p:nvPr/>
              </p:nvSpPr>
              <p:spPr>
                <a:xfrm>
                  <a:off x="4996333" y="5072411"/>
                  <a:ext cx="1943100" cy="40005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>
                  <a:outerShdw blurRad="139700" dist="254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圆角矩形 9">
                  <a:extLst>
                    <a:ext uri="{FF2B5EF4-FFF2-40B4-BE49-F238E27FC236}">
                      <a16:creationId xmlns:a16="http://schemas.microsoft.com/office/drawing/2014/main" id="{5F58FE67-0F2D-41AD-BA30-30FC36461C30}"/>
                    </a:ext>
                  </a:extLst>
                </p:cNvPr>
                <p:cNvSpPr/>
                <p:nvPr/>
              </p:nvSpPr>
              <p:spPr>
                <a:xfrm>
                  <a:off x="5101225" y="5506751"/>
                  <a:ext cx="1781765" cy="40005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>
                  <a:outerShdw blurRad="101600" dist="254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任意多边形 10">
                  <a:extLst>
                    <a:ext uri="{FF2B5EF4-FFF2-40B4-BE49-F238E27FC236}">
                      <a16:creationId xmlns:a16="http://schemas.microsoft.com/office/drawing/2014/main" id="{C2485823-91E6-4D33-8694-35103399C476}"/>
                    </a:ext>
                  </a:extLst>
                </p:cNvPr>
                <p:cNvSpPr/>
                <p:nvPr/>
              </p:nvSpPr>
              <p:spPr>
                <a:xfrm>
                  <a:off x="5501933" y="5941091"/>
                  <a:ext cx="981665" cy="320040"/>
                </a:xfrm>
                <a:custGeom>
                  <a:avLst/>
                  <a:gdLst>
                    <a:gd name="connsiteX0" fmla="*/ 0 w 981665"/>
                    <a:gd name="connsiteY0" fmla="*/ 0 h 320040"/>
                    <a:gd name="connsiteX1" fmla="*/ 981665 w 981665"/>
                    <a:gd name="connsiteY1" fmla="*/ 0 h 320040"/>
                    <a:gd name="connsiteX2" fmla="*/ 661625 w 981665"/>
                    <a:gd name="connsiteY2" fmla="*/ 320040 h 320040"/>
                    <a:gd name="connsiteX3" fmla="*/ 320040 w 981665"/>
                    <a:gd name="connsiteY3" fmla="*/ 320039 h 320040"/>
                    <a:gd name="connsiteX4" fmla="*/ 6502 w 981665"/>
                    <a:gd name="connsiteY4" fmla="*/ 64498 h 320040"/>
                    <a:gd name="connsiteX5" fmla="*/ 0 w 981665"/>
                    <a:gd name="connsiteY5" fmla="*/ 0 h 320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81665" h="320040">
                      <a:moveTo>
                        <a:pt x="0" y="0"/>
                      </a:moveTo>
                      <a:lnTo>
                        <a:pt x="981665" y="0"/>
                      </a:lnTo>
                      <a:cubicBezTo>
                        <a:pt x="981665" y="176753"/>
                        <a:pt x="838378" y="320040"/>
                        <a:pt x="661625" y="320040"/>
                      </a:cubicBezTo>
                      <a:lnTo>
                        <a:pt x="320040" y="320039"/>
                      </a:lnTo>
                      <a:cubicBezTo>
                        <a:pt x="165381" y="320039"/>
                        <a:pt x="36345" y="210335"/>
                        <a:pt x="6502" y="6449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5875">
                  <a:noFill/>
                </a:ln>
                <a:effectLst>
                  <a:outerShdw blurRad="76200" dist="38100" dir="8100000" algn="tr" rotWithShape="0">
                    <a:prstClr val="black">
                      <a:alpha val="3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" name="任意多边形 11">
                <a:extLst>
                  <a:ext uri="{FF2B5EF4-FFF2-40B4-BE49-F238E27FC236}">
                    <a16:creationId xmlns:a16="http://schemas.microsoft.com/office/drawing/2014/main" id="{2ADA88C0-D2CE-48F3-8DB4-F1220016445D}"/>
                  </a:ext>
                </a:extLst>
              </p:cNvPr>
              <p:cNvSpPr/>
              <p:nvPr/>
            </p:nvSpPr>
            <p:spPr>
              <a:xfrm>
                <a:off x="5395127" y="2724858"/>
                <a:ext cx="1230738" cy="1878925"/>
              </a:xfrm>
              <a:custGeom>
                <a:avLst/>
                <a:gdLst>
                  <a:gd name="connsiteX0" fmla="*/ 596980 w 1230738"/>
                  <a:gd name="connsiteY0" fmla="*/ 44562 h 1878925"/>
                  <a:gd name="connsiteX1" fmla="*/ 793369 w 1230738"/>
                  <a:gd name="connsiteY1" fmla="*/ 240951 h 1878925"/>
                  <a:gd name="connsiteX2" fmla="*/ 596980 w 1230738"/>
                  <a:gd name="connsiteY2" fmla="*/ 437340 h 1878925"/>
                  <a:gd name="connsiteX3" fmla="*/ 400591 w 1230738"/>
                  <a:gd name="connsiteY3" fmla="*/ 240951 h 1878925"/>
                  <a:gd name="connsiteX4" fmla="*/ 596980 w 1230738"/>
                  <a:gd name="connsiteY4" fmla="*/ 44562 h 1878925"/>
                  <a:gd name="connsiteX5" fmla="*/ 1169757 w 1230738"/>
                  <a:gd name="connsiteY5" fmla="*/ 16353 h 1878925"/>
                  <a:gd name="connsiteX6" fmla="*/ 1169758 w 1230738"/>
                  <a:gd name="connsiteY6" fmla="*/ 16354 h 1878925"/>
                  <a:gd name="connsiteX7" fmla="*/ 1169757 w 1230738"/>
                  <a:gd name="connsiteY7" fmla="*/ 16354 h 1878925"/>
                  <a:gd name="connsiteX8" fmla="*/ 1123867 w 1230738"/>
                  <a:gd name="connsiteY8" fmla="*/ 923 h 1878925"/>
                  <a:gd name="connsiteX9" fmla="*/ 1169757 w 1230738"/>
                  <a:gd name="connsiteY9" fmla="*/ 16354 h 1878925"/>
                  <a:gd name="connsiteX10" fmla="*/ 1206066 w 1230738"/>
                  <a:gd name="connsiteY10" fmla="*/ 48380 h 1878925"/>
                  <a:gd name="connsiteX11" fmla="*/ 1214384 w 1230738"/>
                  <a:gd name="connsiteY11" fmla="*/ 182903 h 1878925"/>
                  <a:gd name="connsiteX12" fmla="*/ 890150 w 1230738"/>
                  <a:gd name="connsiteY12" fmla="*/ 744492 h 1878925"/>
                  <a:gd name="connsiteX13" fmla="*/ 890150 w 1230738"/>
                  <a:gd name="connsiteY13" fmla="*/ 1273735 h 1878925"/>
                  <a:gd name="connsiteX14" fmla="*/ 867614 w 1230738"/>
                  <a:gd name="connsiteY14" fmla="*/ 1273735 h 1878925"/>
                  <a:gd name="connsiteX15" fmla="*/ 867614 w 1230738"/>
                  <a:gd name="connsiteY15" fmla="*/ 1757002 h 1878925"/>
                  <a:gd name="connsiteX16" fmla="*/ 745691 w 1230738"/>
                  <a:gd name="connsiteY16" fmla="*/ 1878925 h 1878925"/>
                  <a:gd name="connsiteX17" fmla="*/ 745691 w 1230738"/>
                  <a:gd name="connsiteY17" fmla="*/ 1878924 h 1878925"/>
                  <a:gd name="connsiteX18" fmla="*/ 623768 w 1230738"/>
                  <a:gd name="connsiteY18" fmla="*/ 1757001 h 1878925"/>
                  <a:gd name="connsiteX19" fmla="*/ 623768 w 1230738"/>
                  <a:gd name="connsiteY19" fmla="*/ 1273735 h 1878925"/>
                  <a:gd name="connsiteX20" fmla="*/ 572756 w 1230738"/>
                  <a:gd name="connsiteY20" fmla="*/ 1273735 h 1878925"/>
                  <a:gd name="connsiteX21" fmla="*/ 572756 w 1230738"/>
                  <a:gd name="connsiteY21" fmla="*/ 1757002 h 1878925"/>
                  <a:gd name="connsiteX22" fmla="*/ 450833 w 1230738"/>
                  <a:gd name="connsiteY22" fmla="*/ 1878925 h 1878925"/>
                  <a:gd name="connsiteX23" fmla="*/ 450833 w 1230738"/>
                  <a:gd name="connsiteY23" fmla="*/ 1878924 h 1878925"/>
                  <a:gd name="connsiteX24" fmla="*/ 328909 w 1230738"/>
                  <a:gd name="connsiteY24" fmla="*/ 1757001 h 1878925"/>
                  <a:gd name="connsiteX25" fmla="*/ 328910 w 1230738"/>
                  <a:gd name="connsiteY25" fmla="*/ 1273735 h 1878925"/>
                  <a:gd name="connsiteX26" fmla="*/ 304613 w 1230738"/>
                  <a:gd name="connsiteY26" fmla="*/ 1273735 h 1878925"/>
                  <a:gd name="connsiteX27" fmla="*/ 304613 w 1230738"/>
                  <a:gd name="connsiteY27" fmla="*/ 682185 h 1878925"/>
                  <a:gd name="connsiteX28" fmla="*/ 16354 w 1230738"/>
                  <a:gd name="connsiteY28" fmla="*/ 182904 h 1878925"/>
                  <a:gd name="connsiteX29" fmla="*/ 24672 w 1230738"/>
                  <a:gd name="connsiteY29" fmla="*/ 48381 h 1878925"/>
                  <a:gd name="connsiteX30" fmla="*/ 60981 w 1230738"/>
                  <a:gd name="connsiteY30" fmla="*/ 16355 h 1878925"/>
                  <a:gd name="connsiteX31" fmla="*/ 106871 w 1230738"/>
                  <a:gd name="connsiteY31" fmla="*/ 924 h 1878925"/>
                  <a:gd name="connsiteX32" fmla="*/ 227530 w 1230738"/>
                  <a:gd name="connsiteY32" fmla="*/ 60982 h 1878925"/>
                  <a:gd name="connsiteX33" fmla="*/ 464619 w 1230738"/>
                  <a:gd name="connsiteY33" fmla="*/ 471630 h 1878925"/>
                  <a:gd name="connsiteX34" fmla="*/ 766118 w 1230738"/>
                  <a:gd name="connsiteY34" fmla="*/ 471630 h 1878925"/>
                  <a:gd name="connsiteX35" fmla="*/ 1003208 w 1230738"/>
                  <a:gd name="connsiteY35" fmla="*/ 60981 h 1878925"/>
                  <a:gd name="connsiteX36" fmla="*/ 1123867 w 1230738"/>
                  <a:gd name="connsiteY36" fmla="*/ 923 h 1878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30738" h="1878925">
                    <a:moveTo>
                      <a:pt x="596980" y="44562"/>
                    </a:moveTo>
                    <a:cubicBezTo>
                      <a:pt x="705443" y="44562"/>
                      <a:pt x="793369" y="132488"/>
                      <a:pt x="793369" y="240951"/>
                    </a:cubicBezTo>
                    <a:cubicBezTo>
                      <a:pt x="793369" y="349414"/>
                      <a:pt x="705443" y="437340"/>
                      <a:pt x="596980" y="437340"/>
                    </a:cubicBezTo>
                    <a:cubicBezTo>
                      <a:pt x="488517" y="437340"/>
                      <a:pt x="400591" y="349414"/>
                      <a:pt x="400591" y="240951"/>
                    </a:cubicBezTo>
                    <a:cubicBezTo>
                      <a:pt x="400591" y="132488"/>
                      <a:pt x="488517" y="44562"/>
                      <a:pt x="596980" y="44562"/>
                    </a:cubicBezTo>
                    <a:close/>
                    <a:moveTo>
                      <a:pt x="1169757" y="16353"/>
                    </a:moveTo>
                    <a:lnTo>
                      <a:pt x="1169758" y="16354"/>
                    </a:lnTo>
                    <a:lnTo>
                      <a:pt x="1169757" y="16354"/>
                    </a:lnTo>
                    <a:close/>
                    <a:moveTo>
                      <a:pt x="1123867" y="923"/>
                    </a:moveTo>
                    <a:lnTo>
                      <a:pt x="1169757" y="16354"/>
                    </a:lnTo>
                    <a:lnTo>
                      <a:pt x="1206066" y="48380"/>
                    </a:lnTo>
                    <a:cubicBezTo>
                      <a:pt x="1234709" y="86289"/>
                      <a:pt x="1239635" y="139168"/>
                      <a:pt x="1214384" y="182903"/>
                    </a:cubicBezTo>
                    <a:lnTo>
                      <a:pt x="890150" y="744492"/>
                    </a:lnTo>
                    <a:lnTo>
                      <a:pt x="890150" y="1273735"/>
                    </a:lnTo>
                    <a:lnTo>
                      <a:pt x="867614" y="1273735"/>
                    </a:lnTo>
                    <a:lnTo>
                      <a:pt x="867614" y="1757002"/>
                    </a:lnTo>
                    <a:cubicBezTo>
                      <a:pt x="867614" y="1824338"/>
                      <a:pt x="813027" y="1878925"/>
                      <a:pt x="745691" y="1878925"/>
                    </a:cubicBezTo>
                    <a:lnTo>
                      <a:pt x="745691" y="1878924"/>
                    </a:lnTo>
                    <a:cubicBezTo>
                      <a:pt x="678355" y="1878924"/>
                      <a:pt x="623768" y="1824337"/>
                      <a:pt x="623768" y="1757001"/>
                    </a:cubicBezTo>
                    <a:lnTo>
                      <a:pt x="623768" y="1273735"/>
                    </a:lnTo>
                    <a:lnTo>
                      <a:pt x="572756" y="1273735"/>
                    </a:lnTo>
                    <a:lnTo>
                      <a:pt x="572756" y="1757002"/>
                    </a:lnTo>
                    <a:cubicBezTo>
                      <a:pt x="572756" y="1824338"/>
                      <a:pt x="518169" y="1878925"/>
                      <a:pt x="450833" y="1878925"/>
                    </a:cubicBezTo>
                    <a:lnTo>
                      <a:pt x="450833" y="1878924"/>
                    </a:lnTo>
                    <a:cubicBezTo>
                      <a:pt x="383496" y="1878924"/>
                      <a:pt x="328909" y="1824337"/>
                      <a:pt x="328909" y="1757001"/>
                    </a:cubicBezTo>
                    <a:lnTo>
                      <a:pt x="328910" y="1273735"/>
                    </a:lnTo>
                    <a:lnTo>
                      <a:pt x="304613" y="1273735"/>
                    </a:lnTo>
                    <a:lnTo>
                      <a:pt x="304613" y="682185"/>
                    </a:lnTo>
                    <a:lnTo>
                      <a:pt x="16354" y="182904"/>
                    </a:lnTo>
                    <a:cubicBezTo>
                      <a:pt x="-8897" y="139169"/>
                      <a:pt x="-3971" y="86290"/>
                      <a:pt x="24672" y="48381"/>
                    </a:cubicBezTo>
                    <a:lnTo>
                      <a:pt x="60981" y="16355"/>
                    </a:lnTo>
                    <a:lnTo>
                      <a:pt x="106871" y="924"/>
                    </a:lnTo>
                    <a:cubicBezTo>
                      <a:pt x="154023" y="-4927"/>
                      <a:pt x="202279" y="17246"/>
                      <a:pt x="227530" y="60982"/>
                    </a:cubicBezTo>
                    <a:lnTo>
                      <a:pt x="464619" y="471630"/>
                    </a:lnTo>
                    <a:lnTo>
                      <a:pt x="766118" y="471630"/>
                    </a:lnTo>
                    <a:lnTo>
                      <a:pt x="1003208" y="60981"/>
                    </a:lnTo>
                    <a:cubicBezTo>
                      <a:pt x="1028459" y="17245"/>
                      <a:pt x="1076715" y="-4928"/>
                      <a:pt x="1123867" y="923"/>
                    </a:cubicBezTo>
                    <a:close/>
                  </a:path>
                </a:pathLst>
              </a:custGeom>
              <a:gradFill>
                <a:gsLst>
                  <a:gs pos="0">
                    <a:srgbClr val="EAB236"/>
                  </a:gs>
                  <a:gs pos="100000">
                    <a:srgbClr val="AB7B4B"/>
                  </a:gs>
                </a:gsLst>
                <a:lin ang="2400000" scaled="0"/>
              </a:gradFill>
              <a:ln w="15875">
                <a:noFill/>
              </a:ln>
              <a:effectLst>
                <a:outerShdw blurRad="76200" dist="38100" dir="8100000" algn="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0FE7FB68-8162-4711-9732-D723E8247A2C}"/>
                </a:ext>
              </a:extLst>
            </p:cNvPr>
            <p:cNvSpPr/>
            <p:nvPr/>
          </p:nvSpPr>
          <p:spPr>
            <a:xfrm>
              <a:off x="5408274" y="4684207"/>
              <a:ext cx="1263559" cy="28632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title </a:t>
              </a:r>
              <a:r>
                <a:rPr lang="en-US" altLang="zh-CN" sz="1100" dirty="0" err="1">
                  <a:solidFill>
                    <a:prstClr val="white"/>
                  </a:solidFill>
                  <a:cs typeface="+mn-ea"/>
                  <a:sym typeface="+mn-lt"/>
                </a:rPr>
                <a:t>gose</a:t>
              </a: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 here</a:t>
              </a:r>
              <a:endParaRPr lang="zh-CN" altLang="en-US" sz="11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02BD9E4-A318-4A35-927E-74DF46BE0CA5}"/>
                </a:ext>
              </a:extLst>
            </p:cNvPr>
            <p:cNvSpPr/>
            <p:nvPr/>
          </p:nvSpPr>
          <p:spPr>
            <a:xfrm>
              <a:off x="5450887" y="5118547"/>
              <a:ext cx="1263559" cy="28632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title </a:t>
              </a:r>
              <a:r>
                <a:rPr lang="en-US" altLang="zh-CN" sz="1100" dirty="0" err="1">
                  <a:solidFill>
                    <a:prstClr val="white"/>
                  </a:solidFill>
                  <a:cs typeface="+mn-ea"/>
                  <a:sym typeface="+mn-lt"/>
                </a:rPr>
                <a:t>gose</a:t>
              </a: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 here</a:t>
              </a:r>
              <a:endParaRPr lang="zh-CN" altLang="en-US" sz="11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382035C-B282-4901-B8E0-8FF64A00B0E6}"/>
                </a:ext>
              </a:extLst>
            </p:cNvPr>
            <p:cNvSpPr/>
            <p:nvPr/>
          </p:nvSpPr>
          <p:spPr>
            <a:xfrm>
              <a:off x="5450887" y="5552887"/>
              <a:ext cx="1263559" cy="28632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title </a:t>
              </a:r>
              <a:r>
                <a:rPr lang="en-US" altLang="zh-CN" sz="1100" dirty="0" err="1">
                  <a:solidFill>
                    <a:prstClr val="white"/>
                  </a:solidFill>
                  <a:cs typeface="+mn-ea"/>
                  <a:sym typeface="+mn-lt"/>
                </a:rPr>
                <a:t>gose</a:t>
              </a: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 here</a:t>
              </a:r>
              <a:endParaRPr lang="zh-CN" altLang="en-US" sz="11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C5A4EF6-61EF-4BF6-A592-755575DA19CA}"/>
                </a:ext>
              </a:extLst>
            </p:cNvPr>
            <p:cNvSpPr/>
            <p:nvPr/>
          </p:nvSpPr>
          <p:spPr>
            <a:xfrm>
              <a:off x="5388426" y="2133500"/>
              <a:ext cx="1293384" cy="43791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prstClr val="white"/>
                  </a:solidFill>
                  <a:cs typeface="+mn-ea"/>
                  <a:sym typeface="+mn-lt"/>
                </a:rPr>
                <a:t>success</a:t>
              </a:r>
              <a:endParaRPr lang="zh-CN" altLang="en-US" sz="20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81091BC2-2E43-4F34-853D-9D3F7105C9F1}"/>
              </a:ext>
            </a:extLst>
          </p:cNvPr>
          <p:cNvSpPr/>
          <p:nvPr/>
        </p:nvSpPr>
        <p:spPr>
          <a:xfrm>
            <a:off x="7895655" y="1845463"/>
            <a:ext cx="3035757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D4B57C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rgbClr val="D4B57C"/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16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1D8A979F-8AF5-4A78-B82C-2FEE8A357651}"/>
              </a:ext>
            </a:extLst>
          </p:cNvPr>
          <p:cNvSpPr/>
          <p:nvPr/>
        </p:nvSpPr>
        <p:spPr>
          <a:xfrm>
            <a:off x="7895655" y="4688676"/>
            <a:ext cx="3035757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D4B57C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rgbClr val="D4B57C"/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17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5136B4FA-C04D-4FDA-A02A-6AF5167BC74C}"/>
              </a:ext>
            </a:extLst>
          </p:cNvPr>
          <p:cNvSpPr/>
          <p:nvPr/>
        </p:nvSpPr>
        <p:spPr>
          <a:xfrm>
            <a:off x="1059308" y="1845463"/>
            <a:ext cx="3035757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D4B57C"/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rgbClr val="D4B57C"/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18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FB7A709E-36E7-4C24-81F6-AB451D2C85D6}"/>
              </a:ext>
            </a:extLst>
          </p:cNvPr>
          <p:cNvSpPr/>
          <p:nvPr/>
        </p:nvSpPr>
        <p:spPr>
          <a:xfrm>
            <a:off x="1059308" y="4688676"/>
            <a:ext cx="3035757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D4B57C"/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srgbClr val="D4B57C"/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19" name="任意多边形 2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73EB4ECC-D0AF-4C67-8AB1-74E170033D27}"/>
              </a:ext>
            </a:extLst>
          </p:cNvPr>
          <p:cNvSpPr/>
          <p:nvPr/>
        </p:nvSpPr>
        <p:spPr>
          <a:xfrm rot="16200000" flipV="1">
            <a:off x="3683217" y="2217574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任意多边形 2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6ABCC8BE-B9EB-4420-8B1C-FCB94870B64E}"/>
              </a:ext>
            </a:extLst>
          </p:cNvPr>
          <p:cNvSpPr/>
          <p:nvPr/>
        </p:nvSpPr>
        <p:spPr>
          <a:xfrm rot="16200000" flipV="1">
            <a:off x="7356755" y="2217573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任意多边形 2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85961832-3150-4857-B034-BBA741ED0977}"/>
              </a:ext>
            </a:extLst>
          </p:cNvPr>
          <p:cNvSpPr/>
          <p:nvPr/>
        </p:nvSpPr>
        <p:spPr>
          <a:xfrm rot="16200000" flipV="1">
            <a:off x="3744005" y="5087366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任意多边形 3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8EEB26F2-0EE1-4631-84A4-E93DA7247E9B}"/>
              </a:ext>
            </a:extLst>
          </p:cNvPr>
          <p:cNvSpPr/>
          <p:nvPr/>
        </p:nvSpPr>
        <p:spPr>
          <a:xfrm rot="16200000" flipV="1">
            <a:off x="7417543" y="5087365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607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0.0831 L 1.875E-6 2.2222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0.18356 L 3.125E-6 3.33333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19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0.0831 L 1.875E-6 2.22222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0.08311 L 1.875E-6 3.7037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-0.08311 L 3.95833E-6 3.703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차트 7">
            <a:extLst>
              <a:ext uri="{FF2B5EF4-FFF2-40B4-BE49-F238E27FC236}">
                <a16:creationId xmlns:a16="http://schemas.microsoft.com/office/drawing/2014/main" id="{0DD50FA2-4F10-4FD6-B7A9-0C775A622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7831298"/>
              </p:ext>
            </p:extLst>
          </p:nvPr>
        </p:nvGraphicFramePr>
        <p:xfrm>
          <a:off x="4233156" y="1923042"/>
          <a:ext cx="4137305" cy="3817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45">
            <a:extLst>
              <a:ext uri="{FF2B5EF4-FFF2-40B4-BE49-F238E27FC236}">
                <a16:creationId xmlns:a16="http://schemas.microsoft.com/office/drawing/2014/main" id="{A17B6A9A-AF60-430F-911B-A71693387AD1}"/>
              </a:ext>
            </a:extLst>
          </p:cNvPr>
          <p:cNvGrpSpPr/>
          <p:nvPr/>
        </p:nvGrpSpPr>
        <p:grpSpPr>
          <a:xfrm>
            <a:off x="4115220" y="2007148"/>
            <a:ext cx="3623472" cy="3649663"/>
            <a:chOff x="2339752" y="1721685"/>
            <a:chExt cx="4464496" cy="4496766"/>
          </a:xfrm>
          <a:solidFill>
            <a:srgbClr val="47D3FF">
              <a:alpha val="75686"/>
            </a:srgbClr>
          </a:solidFill>
        </p:grpSpPr>
        <p:sp>
          <p:nvSpPr>
            <p:cNvPr id="4" name="Block Arc 46">
              <a:extLst>
                <a:ext uri="{FF2B5EF4-FFF2-40B4-BE49-F238E27FC236}">
                  <a16:creationId xmlns:a16="http://schemas.microsoft.com/office/drawing/2014/main" id="{23155336-33A7-41EB-91B9-7AD494FB5C63}"/>
                </a:ext>
              </a:extLst>
            </p:cNvPr>
            <p:cNvSpPr/>
            <p:nvPr/>
          </p:nvSpPr>
          <p:spPr>
            <a:xfrm>
              <a:off x="2339752" y="1739210"/>
              <a:ext cx="4464496" cy="4464496"/>
            </a:xfrm>
            <a:prstGeom prst="blockArc">
              <a:avLst>
                <a:gd name="adj1" fmla="val 14549774"/>
                <a:gd name="adj2" fmla="val 17820780"/>
                <a:gd name="adj3" fmla="val 203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" name="Block Arc 47">
              <a:extLst>
                <a:ext uri="{FF2B5EF4-FFF2-40B4-BE49-F238E27FC236}">
                  <a16:creationId xmlns:a16="http://schemas.microsoft.com/office/drawing/2014/main" id="{4BEE67B4-2D6B-42FA-9CC3-0625C85CD1F8}"/>
                </a:ext>
              </a:extLst>
            </p:cNvPr>
            <p:cNvSpPr/>
            <p:nvPr/>
          </p:nvSpPr>
          <p:spPr>
            <a:xfrm rot="7618727">
              <a:off x="2339752" y="1721685"/>
              <a:ext cx="4464496" cy="4464496"/>
            </a:xfrm>
            <a:prstGeom prst="blockArc">
              <a:avLst>
                <a:gd name="adj1" fmla="val 14304905"/>
                <a:gd name="adj2" fmla="val 17595762"/>
                <a:gd name="adj3" fmla="val 1763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Block Arc 48">
              <a:extLst>
                <a:ext uri="{FF2B5EF4-FFF2-40B4-BE49-F238E27FC236}">
                  <a16:creationId xmlns:a16="http://schemas.microsoft.com/office/drawing/2014/main" id="{013AF8BC-55C6-4AA2-8866-16F3C44BBA70}"/>
                </a:ext>
              </a:extLst>
            </p:cNvPr>
            <p:cNvSpPr/>
            <p:nvPr/>
          </p:nvSpPr>
          <p:spPr>
            <a:xfrm rot="14397869">
              <a:off x="2339752" y="1753955"/>
              <a:ext cx="4464496" cy="4464496"/>
            </a:xfrm>
            <a:prstGeom prst="blockArc">
              <a:avLst>
                <a:gd name="adj1" fmla="val 14252816"/>
                <a:gd name="adj2" fmla="val 17743927"/>
                <a:gd name="adj3" fmla="val 2403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Donut 49">
              <a:extLst>
                <a:ext uri="{FF2B5EF4-FFF2-40B4-BE49-F238E27FC236}">
                  <a16:creationId xmlns:a16="http://schemas.microsoft.com/office/drawing/2014/main" id="{FE3D603C-65C0-4D71-8E33-6179DC390BFD}"/>
                </a:ext>
              </a:extLst>
            </p:cNvPr>
            <p:cNvSpPr/>
            <p:nvPr/>
          </p:nvSpPr>
          <p:spPr>
            <a:xfrm>
              <a:off x="2418303" y="1817761"/>
              <a:ext cx="4307394" cy="4307394"/>
            </a:xfrm>
            <a:prstGeom prst="donut">
              <a:avLst>
                <a:gd name="adj" fmla="val 759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2940EC62-ACAB-4E09-8AC5-C838ADC6DDB2}"/>
              </a:ext>
            </a:extLst>
          </p:cNvPr>
          <p:cNvSpPr txBox="1">
            <a:spLocks/>
          </p:cNvSpPr>
          <p:nvPr/>
        </p:nvSpPr>
        <p:spPr>
          <a:xfrm>
            <a:off x="4756865" y="3496481"/>
            <a:ext cx="2446642" cy="72219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Kozuka Gothic Pro M" panose="020B0700000000000000" pitchFamily="34" charset="-128"/>
                <a:ea typeface="+mj-ea"/>
                <a:cs typeface="Tahoma" panose="020B0604030504040204" pitchFamily="34" charset="0"/>
              </a:defRPr>
            </a:lvl1pPr>
          </a:lstStyle>
          <a:p>
            <a:pPr algn="ctr" latinLnBrk="0"/>
            <a:r>
              <a:rPr lang="en-US" altLang="ko-KR" sz="3000" spc="-70" dirty="0">
                <a:latin typeface="+mn-lt"/>
                <a:ea typeface="+mn-ea"/>
                <a:cs typeface="+mn-ea"/>
                <a:sym typeface="+mn-lt"/>
              </a:rPr>
              <a:t>Stylish</a:t>
            </a:r>
          </a:p>
          <a:p>
            <a:pPr algn="ctr" latinLnBrk="0"/>
            <a:r>
              <a:rPr lang="en-US" altLang="ko-KR" sz="3000" spc="-70" dirty="0">
                <a:solidFill>
                  <a:srgbClr val="D4B57C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Design</a:t>
            </a:r>
            <a:endParaRPr lang="en-US" altLang="ko-KR" sz="3000" spc="-70" baseline="0" dirty="0">
              <a:solidFill>
                <a:srgbClr val="D4B57C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73299BA8-519B-4A1E-B247-49FB621DF1E0}"/>
              </a:ext>
            </a:extLst>
          </p:cNvPr>
          <p:cNvGrpSpPr/>
          <p:nvPr/>
        </p:nvGrpSpPr>
        <p:grpSpPr>
          <a:xfrm>
            <a:off x="1532289" y="1818839"/>
            <a:ext cx="3574682" cy="1103052"/>
            <a:chOff x="1532289" y="1818839"/>
            <a:chExt cx="3574682" cy="1103052"/>
          </a:xfrm>
        </p:grpSpPr>
        <p:sp>
          <p:nvSpPr>
            <p:cNvPr id="10" name="제목 1">
              <a:extLst>
                <a:ext uri="{FF2B5EF4-FFF2-40B4-BE49-F238E27FC236}">
                  <a16:creationId xmlns:a16="http://schemas.microsoft.com/office/drawing/2014/main" id="{164BFDAC-FFDF-4F5E-85A3-ADB5A5453F72}"/>
                </a:ext>
              </a:extLst>
            </p:cNvPr>
            <p:cNvSpPr txBox="1">
              <a:spLocks/>
            </p:cNvSpPr>
            <p:nvPr/>
          </p:nvSpPr>
          <p:spPr>
            <a:xfrm>
              <a:off x="1532289" y="2395873"/>
              <a:ext cx="1788881" cy="36933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>
                <a:defRPr sz="12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en-US" altLang="ko-KR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제목 1">
              <a:extLst>
                <a:ext uri="{FF2B5EF4-FFF2-40B4-BE49-F238E27FC236}">
                  <a16:creationId xmlns:a16="http://schemas.microsoft.com/office/drawing/2014/main" id="{83E3258D-ED3B-4B71-BF8B-663368A2808A}"/>
                </a:ext>
              </a:extLst>
            </p:cNvPr>
            <p:cNvSpPr txBox="1">
              <a:spLocks/>
            </p:cNvSpPr>
            <p:nvPr/>
          </p:nvSpPr>
          <p:spPr>
            <a:xfrm>
              <a:off x="2239528" y="1818839"/>
              <a:ext cx="1253048" cy="726873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>
              <a:defPPr>
                <a:defRPr lang="ko-KR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4000" b="1" spc="-15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/>
              <a:r>
                <a:rPr lang="en-US" altLang="ko-KR" sz="2500" spc="0">
                  <a:latin typeface="+mn-lt"/>
                  <a:ea typeface="+mn-ea"/>
                  <a:cs typeface="+mn-ea"/>
                  <a:sym typeface="+mn-lt"/>
                </a:rPr>
                <a:t>15</a:t>
              </a:r>
              <a:r>
                <a:rPr lang="en-US" altLang="ko-KR" sz="2500" b="0" spc="0"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ko-KR" altLang="en-US" sz="2500" b="0" spc="0"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5" name="Straight Connector 57">
              <a:extLst>
                <a:ext uri="{FF2B5EF4-FFF2-40B4-BE49-F238E27FC236}">
                  <a16:creationId xmlns:a16="http://schemas.microsoft.com/office/drawing/2014/main" id="{93688AB6-9CA5-431C-9149-8400812AFB8D}"/>
                </a:ext>
              </a:extLst>
            </p:cNvPr>
            <p:cNvCxnSpPr/>
            <p:nvPr/>
          </p:nvCxnSpPr>
          <p:spPr>
            <a:xfrm>
              <a:off x="3553536" y="2044711"/>
              <a:ext cx="0" cy="275129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ABDD96CE-DA14-4918-AC67-7E71AEA7A4C2}"/>
                </a:ext>
              </a:extLst>
            </p:cNvPr>
            <p:cNvGrpSpPr/>
            <p:nvPr/>
          </p:nvGrpSpPr>
          <p:grpSpPr>
            <a:xfrm>
              <a:off x="3559544" y="2140903"/>
              <a:ext cx="1547427" cy="780988"/>
              <a:chOff x="2382592" y="2215166"/>
              <a:chExt cx="1343088" cy="677858"/>
            </a:xfrm>
          </p:grpSpPr>
          <p:cxnSp>
            <p:nvCxnSpPr>
              <p:cNvPr id="19" name="Straight Connector 61">
                <a:extLst>
                  <a:ext uri="{FF2B5EF4-FFF2-40B4-BE49-F238E27FC236}">
                    <a16:creationId xmlns:a16="http://schemas.microsoft.com/office/drawing/2014/main" id="{FCAFFDE6-3C5D-4704-9755-A5837A0B82E3}"/>
                  </a:ext>
                </a:extLst>
              </p:cNvPr>
              <p:cNvCxnSpPr/>
              <p:nvPr/>
            </p:nvCxnSpPr>
            <p:spPr>
              <a:xfrm>
                <a:off x="2382592" y="2215166"/>
                <a:ext cx="431442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62">
                <a:extLst>
                  <a:ext uri="{FF2B5EF4-FFF2-40B4-BE49-F238E27FC236}">
                    <a16:creationId xmlns:a16="http://schemas.microsoft.com/office/drawing/2014/main" id="{606A9D6F-C02F-41AD-9445-2FD58FAC6895}"/>
                  </a:ext>
                </a:extLst>
              </p:cNvPr>
              <p:cNvCxnSpPr/>
              <p:nvPr/>
            </p:nvCxnSpPr>
            <p:spPr>
              <a:xfrm>
                <a:off x="2811280" y="2216883"/>
                <a:ext cx="914400" cy="676141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67ECE1B-8244-48CD-8D37-B8E1136FF52F}"/>
              </a:ext>
            </a:extLst>
          </p:cNvPr>
          <p:cNvGrpSpPr/>
          <p:nvPr/>
        </p:nvGrpSpPr>
        <p:grpSpPr>
          <a:xfrm>
            <a:off x="1532289" y="4069433"/>
            <a:ext cx="3070150" cy="991244"/>
            <a:chOff x="1532289" y="4069433"/>
            <a:chExt cx="3070150" cy="991244"/>
          </a:xfrm>
        </p:grpSpPr>
        <p:sp>
          <p:nvSpPr>
            <p:cNvPr id="11" name="제목 1">
              <a:extLst>
                <a:ext uri="{FF2B5EF4-FFF2-40B4-BE49-F238E27FC236}">
                  <a16:creationId xmlns:a16="http://schemas.microsoft.com/office/drawing/2014/main" id="{5804AB0F-BF6F-4827-B68D-008E3AB50F23}"/>
                </a:ext>
              </a:extLst>
            </p:cNvPr>
            <p:cNvSpPr txBox="1">
              <a:spLocks/>
            </p:cNvSpPr>
            <p:nvPr/>
          </p:nvSpPr>
          <p:spPr>
            <a:xfrm>
              <a:off x="1532289" y="4691345"/>
              <a:ext cx="1788881" cy="36933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>
                <a:defRPr sz="12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en-US" altLang="ko-KR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제목 1">
              <a:extLst>
                <a:ext uri="{FF2B5EF4-FFF2-40B4-BE49-F238E27FC236}">
                  <a16:creationId xmlns:a16="http://schemas.microsoft.com/office/drawing/2014/main" id="{4ECF935B-9DFF-4327-9929-A2FB3DBE4DA2}"/>
                </a:ext>
              </a:extLst>
            </p:cNvPr>
            <p:cNvSpPr txBox="1">
              <a:spLocks/>
            </p:cNvSpPr>
            <p:nvPr/>
          </p:nvSpPr>
          <p:spPr>
            <a:xfrm>
              <a:off x="2082745" y="4114792"/>
              <a:ext cx="1409831" cy="72898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>
              <a:defPPr>
                <a:defRPr lang="ko-KR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4000" b="1" spc="-15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/>
              <a:r>
                <a:rPr lang="en-US" altLang="ko-KR" sz="2500" spc="0">
                  <a:latin typeface="+mn-lt"/>
                  <a:ea typeface="+mn-ea"/>
                  <a:cs typeface="+mn-ea"/>
                  <a:sym typeface="+mn-lt"/>
                </a:rPr>
                <a:t>35</a:t>
              </a:r>
              <a:r>
                <a:rPr lang="en-US" altLang="ko-KR" sz="2500" b="0" spc="0"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ko-KR" altLang="en-US" sz="2500" b="0" spc="0"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7" name="Straight Connector 59">
              <a:extLst>
                <a:ext uri="{FF2B5EF4-FFF2-40B4-BE49-F238E27FC236}">
                  <a16:creationId xmlns:a16="http://schemas.microsoft.com/office/drawing/2014/main" id="{422194BD-0BEA-4C35-9E10-AFCD3A6E4577}"/>
                </a:ext>
              </a:extLst>
            </p:cNvPr>
            <p:cNvCxnSpPr/>
            <p:nvPr/>
          </p:nvCxnSpPr>
          <p:spPr>
            <a:xfrm>
              <a:off x="3553536" y="4341719"/>
              <a:ext cx="0" cy="275129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63">
              <a:extLst>
                <a:ext uri="{FF2B5EF4-FFF2-40B4-BE49-F238E27FC236}">
                  <a16:creationId xmlns:a16="http://schemas.microsoft.com/office/drawing/2014/main" id="{FD0F0A59-0FC2-49A1-A947-98709C687216}"/>
                </a:ext>
              </a:extLst>
            </p:cNvPr>
            <p:cNvGrpSpPr/>
            <p:nvPr/>
          </p:nvGrpSpPr>
          <p:grpSpPr>
            <a:xfrm flipV="1">
              <a:off x="3556312" y="4069433"/>
              <a:ext cx="1046127" cy="420149"/>
              <a:chOff x="2382592" y="2213642"/>
              <a:chExt cx="813794" cy="416792"/>
            </a:xfrm>
          </p:grpSpPr>
          <p:cxnSp>
            <p:nvCxnSpPr>
              <p:cNvPr id="22" name="Straight Connector 64">
                <a:extLst>
                  <a:ext uri="{FF2B5EF4-FFF2-40B4-BE49-F238E27FC236}">
                    <a16:creationId xmlns:a16="http://schemas.microsoft.com/office/drawing/2014/main" id="{F475CC16-57F9-4F58-A3C8-1E1D54677420}"/>
                  </a:ext>
                </a:extLst>
              </p:cNvPr>
              <p:cNvCxnSpPr/>
              <p:nvPr/>
            </p:nvCxnSpPr>
            <p:spPr>
              <a:xfrm>
                <a:off x="2382592" y="2215166"/>
                <a:ext cx="431442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65">
                <a:extLst>
                  <a:ext uri="{FF2B5EF4-FFF2-40B4-BE49-F238E27FC236}">
                    <a16:creationId xmlns:a16="http://schemas.microsoft.com/office/drawing/2014/main" id="{9585F05B-5393-4A07-9A8F-B49BE27B0DAC}"/>
                  </a:ext>
                </a:extLst>
              </p:cNvPr>
              <p:cNvCxnSpPr/>
              <p:nvPr/>
            </p:nvCxnSpPr>
            <p:spPr>
              <a:xfrm>
                <a:off x="2811280" y="2213642"/>
                <a:ext cx="385106" cy="416792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FF6E8BAB-C5AA-4D30-B7AC-DCCFE190306B}"/>
              </a:ext>
            </a:extLst>
          </p:cNvPr>
          <p:cNvGrpSpPr/>
          <p:nvPr/>
        </p:nvGrpSpPr>
        <p:grpSpPr>
          <a:xfrm>
            <a:off x="7161180" y="2427663"/>
            <a:ext cx="3298358" cy="884916"/>
            <a:chOff x="7161180" y="2427663"/>
            <a:chExt cx="3298358" cy="884916"/>
          </a:xfrm>
        </p:grpSpPr>
        <p:sp>
          <p:nvSpPr>
            <p:cNvPr id="9" name="제목 1">
              <a:extLst>
                <a:ext uri="{FF2B5EF4-FFF2-40B4-BE49-F238E27FC236}">
                  <a16:creationId xmlns:a16="http://schemas.microsoft.com/office/drawing/2014/main" id="{BD5B9B58-9A92-4E6D-86EC-FF28E216545B}"/>
                </a:ext>
              </a:extLst>
            </p:cNvPr>
            <p:cNvSpPr txBox="1">
              <a:spLocks/>
            </p:cNvSpPr>
            <p:nvPr/>
          </p:nvSpPr>
          <p:spPr>
            <a:xfrm>
              <a:off x="8719794" y="2943247"/>
              <a:ext cx="1739744" cy="36933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>
                <a:defRPr sz="12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en-US" altLang="ko-KR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제목 1">
              <a:extLst>
                <a:ext uri="{FF2B5EF4-FFF2-40B4-BE49-F238E27FC236}">
                  <a16:creationId xmlns:a16="http://schemas.microsoft.com/office/drawing/2014/main" id="{B8599F4A-723C-4C92-B864-9D9E415DE80C}"/>
                </a:ext>
              </a:extLst>
            </p:cNvPr>
            <p:cNvSpPr txBox="1">
              <a:spLocks/>
            </p:cNvSpPr>
            <p:nvPr/>
          </p:nvSpPr>
          <p:spPr>
            <a:xfrm>
              <a:off x="8499251" y="2427663"/>
              <a:ext cx="1274542" cy="666604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 spc="-150">
                  <a:solidFill>
                    <a:schemeClr val="bg1"/>
                  </a:solidFill>
                  <a:latin typeface="Kozuka Gothic Pro M" panose="020B0700000000000000" pitchFamily="34" charset="-128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en-US" altLang="ko-KR" sz="2500" spc="0">
                  <a:latin typeface="+mn-lt"/>
                  <a:ea typeface="+mn-ea"/>
                  <a:cs typeface="+mn-ea"/>
                  <a:sym typeface="+mn-lt"/>
                </a:rPr>
                <a:t>55</a:t>
              </a:r>
              <a:r>
                <a:rPr lang="en-US" altLang="ko-KR" sz="2500" b="0" spc="0"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ko-KR" altLang="en-US" sz="2500" b="0" spc="0"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3" name="Straight Connector 55">
              <a:extLst>
                <a:ext uri="{FF2B5EF4-FFF2-40B4-BE49-F238E27FC236}">
                  <a16:creationId xmlns:a16="http://schemas.microsoft.com/office/drawing/2014/main" id="{D2DCD301-7811-4EC8-9AC2-3DBF576075C4}"/>
                </a:ext>
              </a:extLst>
            </p:cNvPr>
            <p:cNvCxnSpPr/>
            <p:nvPr/>
          </p:nvCxnSpPr>
          <p:spPr>
            <a:xfrm>
              <a:off x="8413907" y="2599017"/>
              <a:ext cx="0" cy="275129"/>
            </a:xfrm>
            <a:prstGeom prst="line">
              <a:avLst/>
            </a:prstGeom>
            <a:ln w="38100">
              <a:solidFill>
                <a:srgbClr val="D4B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66">
              <a:extLst>
                <a:ext uri="{FF2B5EF4-FFF2-40B4-BE49-F238E27FC236}">
                  <a16:creationId xmlns:a16="http://schemas.microsoft.com/office/drawing/2014/main" id="{C2D45F39-9A3D-48B0-B424-4EC91135CF3F}"/>
                </a:ext>
              </a:extLst>
            </p:cNvPr>
            <p:cNvGrpSpPr/>
            <p:nvPr/>
          </p:nvGrpSpPr>
          <p:grpSpPr>
            <a:xfrm flipH="1">
              <a:off x="7161180" y="2717913"/>
              <a:ext cx="1236225" cy="523641"/>
              <a:chOff x="2382592" y="2214391"/>
              <a:chExt cx="1003294" cy="424885"/>
            </a:xfrm>
          </p:grpSpPr>
          <p:cxnSp>
            <p:nvCxnSpPr>
              <p:cNvPr id="25" name="Straight Connector 67">
                <a:extLst>
                  <a:ext uri="{FF2B5EF4-FFF2-40B4-BE49-F238E27FC236}">
                    <a16:creationId xmlns:a16="http://schemas.microsoft.com/office/drawing/2014/main" id="{58B5A2D0-623F-496F-B118-E6F538A3A211}"/>
                  </a:ext>
                </a:extLst>
              </p:cNvPr>
              <p:cNvCxnSpPr/>
              <p:nvPr/>
            </p:nvCxnSpPr>
            <p:spPr>
              <a:xfrm>
                <a:off x="2382592" y="2215166"/>
                <a:ext cx="431442" cy="0"/>
              </a:xfrm>
              <a:prstGeom prst="line">
                <a:avLst/>
              </a:prstGeom>
              <a:ln>
                <a:solidFill>
                  <a:srgbClr val="B98C5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68">
                <a:extLst>
                  <a:ext uri="{FF2B5EF4-FFF2-40B4-BE49-F238E27FC236}">
                    <a16:creationId xmlns:a16="http://schemas.microsoft.com/office/drawing/2014/main" id="{3FB02A3D-6F10-4384-B4AF-DF3F69AC0770}"/>
                  </a:ext>
                </a:extLst>
              </p:cNvPr>
              <p:cNvCxnSpPr/>
              <p:nvPr/>
            </p:nvCxnSpPr>
            <p:spPr>
              <a:xfrm>
                <a:off x="2811280" y="2214391"/>
                <a:ext cx="574606" cy="424885"/>
              </a:xfrm>
              <a:prstGeom prst="straightConnector1">
                <a:avLst/>
              </a:prstGeom>
              <a:ln>
                <a:solidFill>
                  <a:srgbClr val="B98C5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6142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A6FC998D-7AD2-4630-994D-DB0321CB1BEF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1478759" y="2162504"/>
            <a:ext cx="3964098" cy="7080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solidFill>
                  <a:srgbClr val="D4B57C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dirty="0">
              <a:solidFill>
                <a:srgbClr val="D4B57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그룹 109">
            <a:extLst>
              <a:ext uri="{FF2B5EF4-FFF2-40B4-BE49-F238E27FC236}">
                <a16:creationId xmlns:a16="http://schemas.microsoft.com/office/drawing/2014/main" id="{4632FA99-73A7-4F03-902D-5FA5A783657E}"/>
              </a:ext>
            </a:extLst>
          </p:cNvPr>
          <p:cNvGrpSpPr/>
          <p:nvPr/>
        </p:nvGrpSpPr>
        <p:grpSpPr>
          <a:xfrm rot="16200000">
            <a:off x="1166409" y="2503688"/>
            <a:ext cx="588840" cy="558288"/>
            <a:chOff x="3960028" y="3302979"/>
            <a:chExt cx="754291" cy="715154"/>
          </a:xfrm>
        </p:grpSpPr>
        <p:cxnSp>
          <p:nvCxnSpPr>
            <p:cNvPr id="9" name="직선 연결선 110">
              <a:extLst>
                <a:ext uri="{FF2B5EF4-FFF2-40B4-BE49-F238E27FC236}">
                  <a16:creationId xmlns:a16="http://schemas.microsoft.com/office/drawing/2014/main" id="{67A6E3F3-4291-4E01-A17B-0E7BCD084B75}"/>
                </a:ext>
              </a:extLst>
            </p:cNvPr>
            <p:cNvCxnSpPr/>
            <p:nvPr/>
          </p:nvCxnSpPr>
          <p:spPr>
            <a:xfrm>
              <a:off x="3960028" y="3305360"/>
              <a:ext cx="75429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111">
              <a:extLst>
                <a:ext uri="{FF2B5EF4-FFF2-40B4-BE49-F238E27FC236}">
                  <a16:creationId xmlns:a16="http://schemas.microsoft.com/office/drawing/2014/main" id="{7E0EE14A-A58D-40DB-9E8A-2EF27B550835}"/>
                </a:ext>
              </a:extLst>
            </p:cNvPr>
            <p:cNvCxnSpPr/>
            <p:nvPr/>
          </p:nvCxnSpPr>
          <p:spPr>
            <a:xfrm>
              <a:off x="3962409" y="3302979"/>
              <a:ext cx="0" cy="7151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21">
            <a:extLst>
              <a:ext uri="{FF2B5EF4-FFF2-40B4-BE49-F238E27FC236}">
                <a16:creationId xmlns:a16="http://schemas.microsoft.com/office/drawing/2014/main" id="{72E0ED64-5129-41B0-9685-73CE01B631CA}"/>
              </a:ext>
            </a:extLst>
          </p:cNvPr>
          <p:cNvGrpSpPr/>
          <p:nvPr/>
        </p:nvGrpSpPr>
        <p:grpSpPr>
          <a:xfrm>
            <a:off x="1184339" y="1047541"/>
            <a:ext cx="588840" cy="558288"/>
            <a:chOff x="3982996" y="3302979"/>
            <a:chExt cx="754291" cy="715154"/>
          </a:xfrm>
        </p:grpSpPr>
        <p:cxnSp>
          <p:nvCxnSpPr>
            <p:cNvPr id="12" name="직선 연결선 122">
              <a:extLst>
                <a:ext uri="{FF2B5EF4-FFF2-40B4-BE49-F238E27FC236}">
                  <a16:creationId xmlns:a16="http://schemas.microsoft.com/office/drawing/2014/main" id="{DD50DBD8-97FF-48EA-9794-48251946D66C}"/>
                </a:ext>
              </a:extLst>
            </p:cNvPr>
            <p:cNvCxnSpPr/>
            <p:nvPr/>
          </p:nvCxnSpPr>
          <p:spPr>
            <a:xfrm>
              <a:off x="3982996" y="3305360"/>
              <a:ext cx="75429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3">
              <a:extLst>
                <a:ext uri="{FF2B5EF4-FFF2-40B4-BE49-F238E27FC236}">
                  <a16:creationId xmlns:a16="http://schemas.microsoft.com/office/drawing/2014/main" id="{A794063B-A9C2-4797-9671-2032EED9E98F}"/>
                </a:ext>
              </a:extLst>
            </p:cNvPr>
            <p:cNvCxnSpPr/>
            <p:nvPr/>
          </p:nvCxnSpPr>
          <p:spPr>
            <a:xfrm>
              <a:off x="3985377" y="3302979"/>
              <a:ext cx="0" cy="7151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24">
            <a:extLst>
              <a:ext uri="{FF2B5EF4-FFF2-40B4-BE49-F238E27FC236}">
                <a16:creationId xmlns:a16="http://schemas.microsoft.com/office/drawing/2014/main" id="{F1B95805-1E8A-4DFE-9374-C66BE754C513}"/>
              </a:ext>
            </a:extLst>
          </p:cNvPr>
          <p:cNvGrpSpPr/>
          <p:nvPr/>
        </p:nvGrpSpPr>
        <p:grpSpPr>
          <a:xfrm rot="10800000">
            <a:off x="5199312" y="2503688"/>
            <a:ext cx="588840" cy="558288"/>
            <a:chOff x="3960028" y="3302979"/>
            <a:chExt cx="754291" cy="715154"/>
          </a:xfrm>
        </p:grpSpPr>
        <p:cxnSp>
          <p:nvCxnSpPr>
            <p:cNvPr id="15" name="직선 연결선 125">
              <a:extLst>
                <a:ext uri="{FF2B5EF4-FFF2-40B4-BE49-F238E27FC236}">
                  <a16:creationId xmlns:a16="http://schemas.microsoft.com/office/drawing/2014/main" id="{349EF08F-1F3D-4677-91E5-CB80D4A9BF36}"/>
                </a:ext>
              </a:extLst>
            </p:cNvPr>
            <p:cNvCxnSpPr/>
            <p:nvPr/>
          </p:nvCxnSpPr>
          <p:spPr>
            <a:xfrm>
              <a:off x="3960028" y="3305360"/>
              <a:ext cx="75429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26">
              <a:extLst>
                <a:ext uri="{FF2B5EF4-FFF2-40B4-BE49-F238E27FC236}">
                  <a16:creationId xmlns:a16="http://schemas.microsoft.com/office/drawing/2014/main" id="{66BB8BF9-C021-41A0-9BC6-54944D5485CA}"/>
                </a:ext>
              </a:extLst>
            </p:cNvPr>
            <p:cNvCxnSpPr/>
            <p:nvPr/>
          </p:nvCxnSpPr>
          <p:spPr>
            <a:xfrm>
              <a:off x="3962409" y="3302979"/>
              <a:ext cx="0" cy="7151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127">
            <a:extLst>
              <a:ext uri="{FF2B5EF4-FFF2-40B4-BE49-F238E27FC236}">
                <a16:creationId xmlns:a16="http://schemas.microsoft.com/office/drawing/2014/main" id="{BC8EBB5E-D685-4699-99EB-3B8FD7FEC2AE}"/>
              </a:ext>
            </a:extLst>
          </p:cNvPr>
          <p:cNvGrpSpPr/>
          <p:nvPr/>
        </p:nvGrpSpPr>
        <p:grpSpPr>
          <a:xfrm rot="5400000">
            <a:off x="5199312" y="1047541"/>
            <a:ext cx="588840" cy="558288"/>
            <a:chOff x="3960028" y="3302979"/>
            <a:chExt cx="754291" cy="715154"/>
          </a:xfrm>
        </p:grpSpPr>
        <p:cxnSp>
          <p:nvCxnSpPr>
            <p:cNvPr id="18" name="직선 연결선 128">
              <a:extLst>
                <a:ext uri="{FF2B5EF4-FFF2-40B4-BE49-F238E27FC236}">
                  <a16:creationId xmlns:a16="http://schemas.microsoft.com/office/drawing/2014/main" id="{7C0CE237-2F4F-43E8-8DDA-2C7AAC44EBC0}"/>
                </a:ext>
              </a:extLst>
            </p:cNvPr>
            <p:cNvCxnSpPr/>
            <p:nvPr/>
          </p:nvCxnSpPr>
          <p:spPr>
            <a:xfrm>
              <a:off x="3960028" y="3305360"/>
              <a:ext cx="75429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29">
              <a:extLst>
                <a:ext uri="{FF2B5EF4-FFF2-40B4-BE49-F238E27FC236}">
                  <a16:creationId xmlns:a16="http://schemas.microsoft.com/office/drawing/2014/main" id="{DCF76CA2-719A-4AE7-9666-AA598FA66F80}"/>
                </a:ext>
              </a:extLst>
            </p:cNvPr>
            <p:cNvCxnSpPr/>
            <p:nvPr/>
          </p:nvCxnSpPr>
          <p:spPr>
            <a:xfrm>
              <a:off x="3962409" y="3302979"/>
              <a:ext cx="0" cy="7151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텍스트 개체 틀 219">
            <a:extLst>
              <a:ext uri="{FF2B5EF4-FFF2-40B4-BE49-F238E27FC236}">
                <a16:creationId xmlns:a16="http://schemas.microsoft.com/office/drawing/2014/main" id="{D62FCE1F-9B87-45B6-8CD8-5FCFE9D45CBB}"/>
              </a:ext>
            </a:extLst>
          </p:cNvPr>
          <p:cNvSpPr txBox="1">
            <a:spLocks/>
          </p:cNvSpPr>
          <p:nvPr/>
        </p:nvSpPr>
        <p:spPr>
          <a:xfrm>
            <a:off x="1435730" y="1282700"/>
            <a:ext cx="1263927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lang="ko-KR" altLang="en-US" sz="6600" b="1" kern="1200" dirty="0">
                <a:solidFill>
                  <a:srgbClr val="00AE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dirty="0">
                <a:solidFill>
                  <a:srgbClr val="D4B57C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en-US" dirty="0">
              <a:solidFill>
                <a:srgbClr val="D4B57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48DBCA57-8D0C-40B1-B9E6-EF514B4B50B3}"/>
              </a:ext>
            </a:extLst>
          </p:cNvPr>
          <p:cNvGrpSpPr/>
          <p:nvPr/>
        </p:nvGrpSpPr>
        <p:grpSpPr>
          <a:xfrm>
            <a:off x="1200150" y="3342375"/>
            <a:ext cx="8314399" cy="890257"/>
            <a:chOff x="1200150" y="3342375"/>
            <a:chExt cx="8314399" cy="890257"/>
          </a:xfrm>
        </p:grpSpPr>
        <p:grpSp>
          <p:nvGrpSpPr>
            <p:cNvPr id="5" name="그룹 130">
              <a:extLst>
                <a:ext uri="{FF2B5EF4-FFF2-40B4-BE49-F238E27FC236}">
                  <a16:creationId xmlns:a16="http://schemas.microsoft.com/office/drawing/2014/main" id="{5080B7E0-FF7F-4912-ABF2-15C7A4710EFF}"/>
                </a:ext>
              </a:extLst>
            </p:cNvPr>
            <p:cNvGrpSpPr/>
            <p:nvPr/>
          </p:nvGrpSpPr>
          <p:grpSpPr>
            <a:xfrm>
              <a:off x="1200150" y="3452121"/>
              <a:ext cx="8314399" cy="780511"/>
              <a:chOff x="103817" y="4082780"/>
              <a:chExt cx="8102339" cy="624796"/>
            </a:xfrm>
          </p:grpSpPr>
          <p:cxnSp>
            <p:nvCxnSpPr>
              <p:cNvPr id="6" name="직선 연결선 98">
                <a:extLst>
                  <a:ext uri="{FF2B5EF4-FFF2-40B4-BE49-F238E27FC236}">
                    <a16:creationId xmlns:a16="http://schemas.microsoft.com/office/drawing/2014/main" id="{43EB07BB-496D-4D03-8AC3-C6881B2FA106}"/>
                  </a:ext>
                </a:extLst>
              </p:cNvPr>
              <p:cNvCxnSpPr>
                <a:endCxn id="21" idx="2"/>
              </p:cNvCxnSpPr>
              <p:nvPr userDrawn="1"/>
            </p:nvCxnSpPr>
            <p:spPr>
              <a:xfrm>
                <a:off x="103817" y="4084739"/>
                <a:ext cx="7085786" cy="0"/>
              </a:xfrm>
              <a:prstGeom prst="line">
                <a:avLst/>
              </a:prstGeom>
              <a:ln w="25400">
                <a:solidFill>
                  <a:srgbClr val="D4B5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직선 연결선 99">
                <a:extLst>
                  <a:ext uri="{FF2B5EF4-FFF2-40B4-BE49-F238E27FC236}">
                    <a16:creationId xmlns:a16="http://schemas.microsoft.com/office/drawing/2014/main" id="{DAD52C4A-C6AD-4032-810F-47BF22C62D1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1000" y="4082780"/>
                <a:ext cx="895156" cy="624796"/>
              </a:xfrm>
              <a:prstGeom prst="line">
                <a:avLst/>
              </a:prstGeom>
              <a:ln w="25400">
                <a:solidFill>
                  <a:srgbClr val="D4B5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54">
              <a:extLst>
                <a:ext uri="{FF2B5EF4-FFF2-40B4-BE49-F238E27FC236}">
                  <a16:creationId xmlns:a16="http://schemas.microsoft.com/office/drawing/2014/main" id="{7B55D21B-8C6B-49AC-9EFF-1FCFE7EC78F9}"/>
                </a:ext>
              </a:extLst>
            </p:cNvPr>
            <p:cNvSpPr/>
            <p:nvPr/>
          </p:nvSpPr>
          <p:spPr>
            <a:xfrm>
              <a:off x="8471390" y="3342375"/>
              <a:ext cx="224389" cy="224389"/>
            </a:xfrm>
            <a:prstGeom prst="ellipse">
              <a:avLst/>
            </a:prstGeom>
            <a:solidFill>
              <a:srgbClr val="D4B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89682D61-9D0E-49C3-8970-6F1FFEE94075}"/>
              </a:ext>
            </a:extLst>
          </p:cNvPr>
          <p:cNvGrpSpPr/>
          <p:nvPr/>
        </p:nvGrpSpPr>
        <p:grpSpPr>
          <a:xfrm>
            <a:off x="8532344" y="3198344"/>
            <a:ext cx="7441231" cy="7441231"/>
            <a:chOff x="8532344" y="3198344"/>
            <a:chExt cx="7441231" cy="7441231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E3DD0183-771B-447C-9FB8-0B94AEE41BC6}"/>
                </a:ext>
              </a:extLst>
            </p:cNvPr>
            <p:cNvGrpSpPr/>
            <p:nvPr/>
          </p:nvGrpSpPr>
          <p:grpSpPr>
            <a:xfrm>
              <a:off x="8532344" y="3198344"/>
              <a:ext cx="7441231" cy="7441231"/>
              <a:chOff x="8532344" y="3198344"/>
              <a:chExt cx="7441231" cy="7441231"/>
            </a:xfrm>
          </p:grpSpPr>
          <p:sp>
            <p:nvSpPr>
              <p:cNvPr id="27" name="막힌 원호 213">
                <a:extLst>
                  <a:ext uri="{FF2B5EF4-FFF2-40B4-BE49-F238E27FC236}">
                    <a16:creationId xmlns:a16="http://schemas.microsoft.com/office/drawing/2014/main" id="{FE258E73-BB28-4013-9F05-4D6765814388}"/>
                  </a:ext>
                </a:extLst>
              </p:cNvPr>
              <p:cNvSpPr/>
              <p:nvPr userDrawn="1"/>
            </p:nvSpPr>
            <p:spPr>
              <a:xfrm rot="16200000">
                <a:off x="8614591" y="3280591"/>
                <a:ext cx="7273986" cy="7273986"/>
              </a:xfrm>
              <a:prstGeom prst="blockArc">
                <a:avLst>
                  <a:gd name="adj1" fmla="val 16192146"/>
                  <a:gd name="adj2" fmla="val 18663270"/>
                  <a:gd name="adj3" fmla="val 844"/>
                </a:avLst>
              </a:prstGeom>
              <a:solidFill>
                <a:srgbClr val="D4B5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302F52EA-3F81-4450-83D4-2F0E6760DFB9}"/>
                  </a:ext>
                </a:extLst>
              </p:cNvPr>
              <p:cNvGrpSpPr/>
              <p:nvPr/>
            </p:nvGrpSpPr>
            <p:grpSpPr>
              <a:xfrm>
                <a:off x="8532344" y="3198344"/>
                <a:ext cx="7441231" cy="7441231"/>
                <a:chOff x="8532344" y="3198344"/>
                <a:chExt cx="7441231" cy="7441231"/>
              </a:xfrm>
            </p:grpSpPr>
            <p:grpSp>
              <p:nvGrpSpPr>
                <p:cNvPr id="23" name="그룹 208">
                  <a:extLst>
                    <a:ext uri="{FF2B5EF4-FFF2-40B4-BE49-F238E27FC236}">
                      <a16:creationId xmlns:a16="http://schemas.microsoft.com/office/drawing/2014/main" id="{D83BF6DD-C335-4C0E-A974-E5CDA84FABAC}"/>
                    </a:ext>
                  </a:extLst>
                </p:cNvPr>
                <p:cNvGrpSpPr/>
                <p:nvPr userDrawn="1"/>
              </p:nvGrpSpPr>
              <p:grpSpPr>
                <a:xfrm>
                  <a:off x="9783766" y="4424953"/>
                  <a:ext cx="4816032" cy="4816032"/>
                  <a:chOff x="2531984" y="1388984"/>
                  <a:chExt cx="4080032" cy="4080032"/>
                </a:xfrm>
              </p:grpSpPr>
              <p:sp>
                <p:nvSpPr>
                  <p:cNvPr id="39" name="타원 205">
                    <a:extLst>
                      <a:ext uri="{FF2B5EF4-FFF2-40B4-BE49-F238E27FC236}">
                        <a16:creationId xmlns:a16="http://schemas.microsoft.com/office/drawing/2014/main" id="{2DA48D48-1A9A-4BBA-A2EA-DBFF5E6A17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531984" y="1388984"/>
                    <a:ext cx="4080032" cy="4080032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" name="타원 206">
                    <a:extLst>
                      <a:ext uri="{FF2B5EF4-FFF2-40B4-BE49-F238E27FC236}">
                        <a16:creationId xmlns:a16="http://schemas.microsoft.com/office/drawing/2014/main" id="{433785B0-7231-4B65-968D-F52FB59B87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01290" y="1958290"/>
                    <a:ext cx="2941420" cy="294142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타원 207">
                    <a:extLst>
                      <a:ext uri="{FF2B5EF4-FFF2-40B4-BE49-F238E27FC236}">
                        <a16:creationId xmlns:a16="http://schemas.microsoft.com/office/drawing/2014/main" id="{BDEA199F-B76F-4678-A137-511F276E9D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4214896" y="3071896"/>
                    <a:ext cx="714208" cy="714208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4" name="막힌 원호 210">
                  <a:extLst>
                    <a:ext uri="{FF2B5EF4-FFF2-40B4-BE49-F238E27FC236}">
                      <a16:creationId xmlns:a16="http://schemas.microsoft.com/office/drawing/2014/main" id="{2E4B6BCB-4270-4268-96C8-7C3FA5409F7F}"/>
                    </a:ext>
                  </a:extLst>
                </p:cNvPr>
                <p:cNvSpPr/>
                <p:nvPr userDrawn="1"/>
              </p:nvSpPr>
              <p:spPr>
                <a:xfrm rot="16200000">
                  <a:off x="8919975" y="3585975"/>
                  <a:ext cx="6543615" cy="6543615"/>
                </a:xfrm>
                <a:prstGeom prst="blockArc">
                  <a:avLst>
                    <a:gd name="adj1" fmla="val 16189032"/>
                    <a:gd name="adj2" fmla="val 21599997"/>
                    <a:gd name="adj3" fmla="val 3790"/>
                  </a:avLst>
                </a:prstGeom>
                <a:solidFill>
                  <a:srgbClr val="D4B57C">
                    <a:alpha val="63000"/>
                  </a:srgbClr>
                </a:solidFill>
                <a:ln>
                  <a:solidFill>
                    <a:srgbClr val="B98C5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막힌 원호 211">
                  <a:extLst>
                    <a:ext uri="{FF2B5EF4-FFF2-40B4-BE49-F238E27FC236}">
                      <a16:creationId xmlns:a16="http://schemas.microsoft.com/office/drawing/2014/main" id="{FBAB8AA7-C7B0-447B-9EEE-3FCFB582A376}"/>
                    </a:ext>
                  </a:extLst>
                </p:cNvPr>
                <p:cNvSpPr/>
                <p:nvPr userDrawn="1"/>
              </p:nvSpPr>
              <p:spPr>
                <a:xfrm rot="16200000">
                  <a:off x="9109022" y="3660198"/>
                  <a:ext cx="6142556" cy="6142556"/>
                </a:xfrm>
                <a:prstGeom prst="blockArc">
                  <a:avLst>
                    <a:gd name="adj1" fmla="val 19640490"/>
                    <a:gd name="adj2" fmla="val 28020"/>
                    <a:gd name="adj3" fmla="val 6947"/>
                  </a:avLst>
                </a:prstGeom>
                <a:solidFill>
                  <a:srgbClr val="D4B57C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막힌 원호 212">
                  <a:extLst>
                    <a:ext uri="{FF2B5EF4-FFF2-40B4-BE49-F238E27FC236}">
                      <a16:creationId xmlns:a16="http://schemas.microsoft.com/office/drawing/2014/main" id="{986A33B6-0F29-4197-979F-1B2F1DA62C53}"/>
                    </a:ext>
                  </a:extLst>
                </p:cNvPr>
                <p:cNvSpPr/>
                <p:nvPr userDrawn="1"/>
              </p:nvSpPr>
              <p:spPr>
                <a:xfrm rot="13048670">
                  <a:off x="8992476" y="3654652"/>
                  <a:ext cx="6398613" cy="6398613"/>
                </a:xfrm>
                <a:prstGeom prst="blockArc">
                  <a:avLst>
                    <a:gd name="adj1" fmla="val 19640490"/>
                    <a:gd name="adj2" fmla="val 110506"/>
                    <a:gd name="adj3" fmla="val 9970"/>
                  </a:avLst>
                </a:prstGeom>
                <a:solidFill>
                  <a:srgbClr val="D4B57C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막힌 원호 214">
                  <a:extLst>
                    <a:ext uri="{FF2B5EF4-FFF2-40B4-BE49-F238E27FC236}">
                      <a16:creationId xmlns:a16="http://schemas.microsoft.com/office/drawing/2014/main" id="{9E1DB67E-C743-443F-863B-0C862B489802}"/>
                    </a:ext>
                  </a:extLst>
                </p:cNvPr>
                <p:cNvSpPr/>
                <p:nvPr userDrawn="1"/>
              </p:nvSpPr>
              <p:spPr>
                <a:xfrm rot="16200000">
                  <a:off x="8762729" y="3428729"/>
                  <a:ext cx="6972757" cy="6972757"/>
                </a:xfrm>
                <a:prstGeom prst="blockArc">
                  <a:avLst>
                    <a:gd name="adj1" fmla="val 17301396"/>
                    <a:gd name="adj2" fmla="val 9625"/>
                    <a:gd name="adj3" fmla="val 275"/>
                  </a:avLst>
                </a:prstGeom>
                <a:solidFill>
                  <a:srgbClr val="D4B5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막힌 원호 215">
                  <a:extLst>
                    <a:ext uri="{FF2B5EF4-FFF2-40B4-BE49-F238E27FC236}">
                      <a16:creationId xmlns:a16="http://schemas.microsoft.com/office/drawing/2014/main" id="{F8832203-B50F-43A0-AF44-09ED5713B59A}"/>
                    </a:ext>
                  </a:extLst>
                </p:cNvPr>
                <p:cNvSpPr/>
                <p:nvPr userDrawn="1"/>
              </p:nvSpPr>
              <p:spPr>
                <a:xfrm rot="16200000">
                  <a:off x="8532344" y="3198344"/>
                  <a:ext cx="7441231" cy="7441231"/>
                </a:xfrm>
                <a:prstGeom prst="blockArc">
                  <a:avLst>
                    <a:gd name="adj1" fmla="val 18139679"/>
                    <a:gd name="adj2" fmla="val 9625"/>
                    <a:gd name="adj3" fmla="val 275"/>
                  </a:avLst>
                </a:prstGeom>
                <a:solidFill>
                  <a:srgbClr val="D4B5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31" name="Group 4">
                  <a:extLst>
                    <a:ext uri="{FF2B5EF4-FFF2-40B4-BE49-F238E27FC236}">
                      <a16:creationId xmlns:a16="http://schemas.microsoft.com/office/drawing/2014/main" id="{AAF0998A-CC86-46D2-B2B6-99667D5EE322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10063345" y="4581066"/>
                  <a:ext cx="2147176" cy="2302951"/>
                  <a:chOff x="4750" y="3240"/>
                  <a:chExt cx="1020" cy="1094"/>
                </a:xfrm>
              </p:grpSpPr>
              <p:sp>
                <p:nvSpPr>
                  <p:cNvPr id="33" name="Freeform 5">
                    <a:extLst>
                      <a:ext uri="{FF2B5EF4-FFF2-40B4-BE49-F238E27FC236}">
                        <a16:creationId xmlns:a16="http://schemas.microsoft.com/office/drawing/2014/main" id="{7EDCC5A7-6567-431D-8428-146AA651B032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5318" y="3286"/>
                    <a:ext cx="289" cy="379"/>
                  </a:xfrm>
                  <a:custGeom>
                    <a:avLst/>
                    <a:gdLst>
                      <a:gd name="T0" fmla="*/ 170 w 170"/>
                      <a:gd name="T1" fmla="*/ 193 h 223"/>
                      <a:gd name="T2" fmla="*/ 118 w 170"/>
                      <a:gd name="T3" fmla="*/ 0 h 223"/>
                      <a:gd name="T4" fmla="*/ 0 w 170"/>
                      <a:gd name="T5" fmla="*/ 50 h 223"/>
                      <a:gd name="T6" fmla="*/ 100 w 170"/>
                      <a:gd name="T7" fmla="*/ 223 h 223"/>
                      <a:gd name="T8" fmla="*/ 170 w 170"/>
                      <a:gd name="T9" fmla="*/ 193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0" h="223">
                        <a:moveTo>
                          <a:pt x="170" y="193"/>
                        </a:moveTo>
                        <a:cubicBezTo>
                          <a:pt x="118" y="0"/>
                          <a:pt x="118" y="0"/>
                          <a:pt x="118" y="0"/>
                        </a:cubicBezTo>
                        <a:cubicBezTo>
                          <a:pt x="77" y="13"/>
                          <a:pt x="37" y="30"/>
                          <a:pt x="0" y="50"/>
                        </a:cubicBezTo>
                        <a:cubicBezTo>
                          <a:pt x="100" y="223"/>
                          <a:pt x="100" y="223"/>
                          <a:pt x="100" y="223"/>
                        </a:cubicBezTo>
                        <a:cubicBezTo>
                          <a:pt x="122" y="211"/>
                          <a:pt x="145" y="201"/>
                          <a:pt x="170" y="193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2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" name="Freeform 6">
                    <a:extLst>
                      <a:ext uri="{FF2B5EF4-FFF2-40B4-BE49-F238E27FC236}">
                        <a16:creationId xmlns:a16="http://schemas.microsoft.com/office/drawing/2014/main" id="{161A3A92-765C-4914-8545-F08FBED05459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5585" y="3240"/>
                    <a:ext cx="185" cy="356"/>
                  </a:xfrm>
                  <a:custGeom>
                    <a:avLst/>
                    <a:gdLst>
                      <a:gd name="T0" fmla="*/ 109 w 109"/>
                      <a:gd name="T1" fmla="*/ 200 h 209"/>
                      <a:gd name="T2" fmla="*/ 109 w 109"/>
                      <a:gd name="T3" fmla="*/ 0 h 209"/>
                      <a:gd name="T4" fmla="*/ 0 w 109"/>
                      <a:gd name="T5" fmla="*/ 17 h 209"/>
                      <a:gd name="T6" fmla="*/ 51 w 109"/>
                      <a:gd name="T7" fmla="*/ 209 h 209"/>
                      <a:gd name="T8" fmla="*/ 109 w 109"/>
                      <a:gd name="T9" fmla="*/ 200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9" h="209">
                        <a:moveTo>
                          <a:pt x="109" y="200"/>
                        </a:moveTo>
                        <a:cubicBezTo>
                          <a:pt x="109" y="0"/>
                          <a:pt x="109" y="0"/>
                          <a:pt x="109" y="0"/>
                        </a:cubicBezTo>
                        <a:cubicBezTo>
                          <a:pt x="72" y="3"/>
                          <a:pt x="35" y="8"/>
                          <a:pt x="0" y="17"/>
                        </a:cubicBezTo>
                        <a:cubicBezTo>
                          <a:pt x="51" y="209"/>
                          <a:pt x="51" y="209"/>
                          <a:pt x="51" y="209"/>
                        </a:cubicBezTo>
                        <a:cubicBezTo>
                          <a:pt x="70" y="205"/>
                          <a:pt x="89" y="202"/>
                          <a:pt x="109" y="200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" name="Freeform 7">
                    <a:extLst>
                      <a:ext uri="{FF2B5EF4-FFF2-40B4-BE49-F238E27FC236}">
                        <a16:creationId xmlns:a16="http://schemas.microsoft.com/office/drawing/2014/main" id="{F72DB7A1-6CE6-439D-806E-E9198316AE27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5089" y="3405"/>
                    <a:ext cx="340" cy="374"/>
                  </a:xfrm>
                  <a:custGeom>
                    <a:avLst/>
                    <a:gdLst>
                      <a:gd name="T0" fmla="*/ 200 w 200"/>
                      <a:gd name="T1" fmla="*/ 173 h 220"/>
                      <a:gd name="T2" fmla="*/ 101 w 200"/>
                      <a:gd name="T3" fmla="*/ 0 h 220"/>
                      <a:gd name="T4" fmla="*/ 0 w 200"/>
                      <a:gd name="T5" fmla="*/ 79 h 220"/>
                      <a:gd name="T6" fmla="*/ 141 w 200"/>
                      <a:gd name="T7" fmla="*/ 220 h 220"/>
                      <a:gd name="T8" fmla="*/ 200 w 200"/>
                      <a:gd name="T9" fmla="*/ 173 h 2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220">
                        <a:moveTo>
                          <a:pt x="200" y="173"/>
                        </a:moveTo>
                        <a:cubicBezTo>
                          <a:pt x="101" y="0"/>
                          <a:pt x="101" y="0"/>
                          <a:pt x="101" y="0"/>
                        </a:cubicBezTo>
                        <a:cubicBezTo>
                          <a:pt x="64" y="23"/>
                          <a:pt x="30" y="50"/>
                          <a:pt x="0" y="79"/>
                        </a:cubicBezTo>
                        <a:cubicBezTo>
                          <a:pt x="141" y="220"/>
                          <a:pt x="141" y="220"/>
                          <a:pt x="141" y="220"/>
                        </a:cubicBezTo>
                        <a:cubicBezTo>
                          <a:pt x="159" y="203"/>
                          <a:pt x="179" y="187"/>
                          <a:pt x="200" y="173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" name="Freeform 8">
                    <a:extLst>
                      <a:ext uri="{FF2B5EF4-FFF2-40B4-BE49-F238E27FC236}">
                        <a16:creationId xmlns:a16="http://schemas.microsoft.com/office/drawing/2014/main" id="{D6369605-17A1-4AAE-A00F-CE269B904FA2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4910" y="3587"/>
                    <a:ext cx="371" cy="344"/>
                  </a:xfrm>
                  <a:custGeom>
                    <a:avLst/>
                    <a:gdLst>
                      <a:gd name="T0" fmla="*/ 218 w 218"/>
                      <a:gd name="T1" fmla="*/ 142 h 202"/>
                      <a:gd name="T2" fmla="*/ 77 w 218"/>
                      <a:gd name="T3" fmla="*/ 0 h 202"/>
                      <a:gd name="T4" fmla="*/ 0 w 218"/>
                      <a:gd name="T5" fmla="*/ 102 h 202"/>
                      <a:gd name="T6" fmla="*/ 172 w 218"/>
                      <a:gd name="T7" fmla="*/ 202 h 202"/>
                      <a:gd name="T8" fmla="*/ 218 w 218"/>
                      <a:gd name="T9" fmla="*/ 142 h 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8" h="202">
                        <a:moveTo>
                          <a:pt x="218" y="142"/>
                        </a:moveTo>
                        <a:cubicBezTo>
                          <a:pt x="77" y="0"/>
                          <a:pt x="77" y="0"/>
                          <a:pt x="77" y="0"/>
                        </a:cubicBezTo>
                        <a:cubicBezTo>
                          <a:pt x="48" y="32"/>
                          <a:pt x="22" y="66"/>
                          <a:pt x="0" y="102"/>
                        </a:cubicBezTo>
                        <a:cubicBezTo>
                          <a:pt x="172" y="202"/>
                          <a:pt x="172" y="202"/>
                          <a:pt x="172" y="202"/>
                        </a:cubicBezTo>
                        <a:cubicBezTo>
                          <a:pt x="186" y="180"/>
                          <a:pt x="201" y="160"/>
                          <a:pt x="218" y="142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6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Freeform 9">
                    <a:extLst>
                      <a:ext uri="{FF2B5EF4-FFF2-40B4-BE49-F238E27FC236}">
                        <a16:creationId xmlns:a16="http://schemas.microsoft.com/office/drawing/2014/main" id="{A75DF7DB-531F-48F3-8A57-4D0458A885E0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4794" y="3820"/>
                    <a:ext cx="376" cy="289"/>
                  </a:xfrm>
                  <a:custGeom>
                    <a:avLst/>
                    <a:gdLst>
                      <a:gd name="T0" fmla="*/ 221 w 221"/>
                      <a:gd name="T1" fmla="*/ 100 h 170"/>
                      <a:gd name="T2" fmla="*/ 48 w 221"/>
                      <a:gd name="T3" fmla="*/ 0 h 170"/>
                      <a:gd name="T4" fmla="*/ 0 w 221"/>
                      <a:gd name="T5" fmla="*/ 118 h 170"/>
                      <a:gd name="T6" fmla="*/ 192 w 221"/>
                      <a:gd name="T7" fmla="*/ 170 h 170"/>
                      <a:gd name="T8" fmla="*/ 221 w 221"/>
                      <a:gd name="T9" fmla="*/ 100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1" h="170">
                        <a:moveTo>
                          <a:pt x="221" y="100"/>
                        </a:moveTo>
                        <a:cubicBezTo>
                          <a:pt x="48" y="0"/>
                          <a:pt x="48" y="0"/>
                          <a:pt x="48" y="0"/>
                        </a:cubicBezTo>
                        <a:cubicBezTo>
                          <a:pt x="28" y="37"/>
                          <a:pt x="12" y="77"/>
                          <a:pt x="0" y="118"/>
                        </a:cubicBezTo>
                        <a:cubicBezTo>
                          <a:pt x="192" y="170"/>
                          <a:pt x="192" y="170"/>
                          <a:pt x="192" y="170"/>
                        </a:cubicBezTo>
                        <a:cubicBezTo>
                          <a:pt x="200" y="145"/>
                          <a:pt x="209" y="122"/>
                          <a:pt x="221" y="100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8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Freeform 10">
                    <a:extLst>
                      <a:ext uri="{FF2B5EF4-FFF2-40B4-BE49-F238E27FC236}">
                        <a16:creationId xmlns:a16="http://schemas.microsoft.com/office/drawing/2014/main" id="{7C882BA6-026F-4D31-877F-AE85EBA5F441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4750" y="4087"/>
                    <a:ext cx="356" cy="247"/>
                  </a:xfrm>
                  <a:custGeom>
                    <a:avLst/>
                    <a:gdLst>
                      <a:gd name="T0" fmla="*/ 199 w 209"/>
                      <a:gd name="T1" fmla="*/ 141 h 145"/>
                      <a:gd name="T2" fmla="*/ 209 w 209"/>
                      <a:gd name="T3" fmla="*/ 51 h 145"/>
                      <a:gd name="T4" fmla="*/ 16 w 209"/>
                      <a:gd name="T5" fmla="*/ 0 h 145"/>
                      <a:gd name="T6" fmla="*/ 0 w 209"/>
                      <a:gd name="T7" fmla="*/ 141 h 145"/>
                      <a:gd name="T8" fmla="*/ 0 w 209"/>
                      <a:gd name="T9" fmla="*/ 145 h 145"/>
                      <a:gd name="T10" fmla="*/ 199 w 209"/>
                      <a:gd name="T11" fmla="*/ 145 h 145"/>
                      <a:gd name="T12" fmla="*/ 199 w 209"/>
                      <a:gd name="T13" fmla="*/ 141 h 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9" h="145">
                        <a:moveTo>
                          <a:pt x="199" y="141"/>
                        </a:moveTo>
                        <a:cubicBezTo>
                          <a:pt x="199" y="110"/>
                          <a:pt x="203" y="80"/>
                          <a:pt x="209" y="51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5" y="45"/>
                          <a:pt x="0" y="92"/>
                          <a:pt x="0" y="141"/>
                        </a:cubicBezTo>
                        <a:cubicBezTo>
                          <a:pt x="0" y="142"/>
                          <a:pt x="0" y="144"/>
                          <a:pt x="0" y="145"/>
                        </a:cubicBezTo>
                        <a:cubicBezTo>
                          <a:pt x="199" y="145"/>
                          <a:pt x="199" y="145"/>
                          <a:pt x="199" y="145"/>
                        </a:cubicBezTo>
                        <a:cubicBezTo>
                          <a:pt x="199" y="144"/>
                          <a:pt x="199" y="142"/>
                          <a:pt x="199" y="141"/>
                        </a:cubicBezTo>
                        <a:close/>
                      </a:path>
                    </a:pathLst>
                  </a:custGeom>
                  <a:solidFill>
                    <a:srgbClr val="D4B57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2" name="막힌 원호 213">
                  <a:extLst>
                    <a:ext uri="{FF2B5EF4-FFF2-40B4-BE49-F238E27FC236}">
                      <a16:creationId xmlns:a16="http://schemas.microsoft.com/office/drawing/2014/main" id="{148C6ED8-D4B4-41FF-A4FE-73C9D2DD31A5}"/>
                    </a:ext>
                  </a:extLst>
                </p:cNvPr>
                <p:cNvSpPr/>
                <p:nvPr userDrawn="1"/>
              </p:nvSpPr>
              <p:spPr>
                <a:xfrm rot="16200000">
                  <a:off x="10893147" y="5539113"/>
                  <a:ext cx="2637337" cy="2637337"/>
                </a:xfrm>
                <a:prstGeom prst="blockArc">
                  <a:avLst>
                    <a:gd name="adj1" fmla="val 16192146"/>
                    <a:gd name="adj2" fmla="val 21535744"/>
                    <a:gd name="adj3" fmla="val 4948"/>
                  </a:avLst>
                </a:prstGeom>
                <a:solidFill>
                  <a:srgbClr val="D4B5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0" name="막힌 원호 210">
              <a:extLst>
                <a:ext uri="{FF2B5EF4-FFF2-40B4-BE49-F238E27FC236}">
                  <a16:creationId xmlns:a16="http://schemas.microsoft.com/office/drawing/2014/main" id="{D1A5A98E-CCCA-4DE0-A58A-DBC373AC1203}"/>
                </a:ext>
              </a:extLst>
            </p:cNvPr>
            <p:cNvSpPr/>
            <p:nvPr userDrawn="1"/>
          </p:nvSpPr>
          <p:spPr>
            <a:xfrm rot="16200000">
              <a:off x="9004972" y="3670972"/>
              <a:ext cx="6373619" cy="6373619"/>
            </a:xfrm>
            <a:prstGeom prst="blockArc">
              <a:avLst>
                <a:gd name="adj1" fmla="val 16189032"/>
                <a:gd name="adj2" fmla="val 79373"/>
                <a:gd name="adj3" fmla="val 1065"/>
              </a:avLst>
            </a:prstGeom>
            <a:solidFill>
              <a:srgbClr val="B98C5E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699E8457-AD8D-407C-A97E-890912CF1ABB}"/>
              </a:ext>
            </a:extLst>
          </p:cNvPr>
          <p:cNvSpPr txBox="1"/>
          <p:nvPr/>
        </p:nvSpPr>
        <p:spPr>
          <a:xfrm>
            <a:off x="1144989" y="3632467"/>
            <a:ext cx="483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D4B57C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solidFill>
                <a:srgbClr val="D4B57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130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30">
            <a:extLst>
              <a:ext uri="{FF2B5EF4-FFF2-40B4-BE49-F238E27FC236}">
                <a16:creationId xmlns:a16="http://schemas.microsoft.com/office/drawing/2014/main" id="{1B39E729-911F-4D55-A205-3B7291EA67F9}"/>
              </a:ext>
            </a:extLst>
          </p:cNvPr>
          <p:cNvCxnSpPr/>
          <p:nvPr/>
        </p:nvCxnSpPr>
        <p:spPr>
          <a:xfrm>
            <a:off x="0" y="3058359"/>
            <a:ext cx="1739900" cy="0"/>
          </a:xfrm>
          <a:prstGeom prst="line">
            <a:avLst/>
          </a:prstGeom>
          <a:ln w="12700">
            <a:solidFill>
              <a:srgbClr val="D4B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peed">
            <a:extLst>
              <a:ext uri="{FF2B5EF4-FFF2-40B4-BE49-F238E27FC236}">
                <a16:creationId xmlns:a16="http://schemas.microsoft.com/office/drawing/2014/main" id="{56083547-E588-4A95-B687-62463F131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185" y="707300"/>
            <a:ext cx="4289637" cy="83099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spAutoFit/>
            <a:sp3d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6000" dirty="0">
                <a:solidFill>
                  <a:srgbClr val="D4B57C"/>
                </a:solidFill>
                <a:cs typeface="+mn-ea"/>
                <a:sym typeface="+mn-lt"/>
              </a:rPr>
              <a:t>CONTENTS</a:t>
            </a:r>
          </a:p>
        </p:txBody>
      </p:sp>
      <p:cxnSp>
        <p:nvCxnSpPr>
          <p:cNvPr id="9" name="Straight Connector 32">
            <a:extLst>
              <a:ext uri="{FF2B5EF4-FFF2-40B4-BE49-F238E27FC236}">
                <a16:creationId xmlns:a16="http://schemas.microsoft.com/office/drawing/2014/main" id="{10EDBB7D-ACC4-413A-B4BA-5364DF888611}"/>
              </a:ext>
            </a:extLst>
          </p:cNvPr>
          <p:cNvCxnSpPr/>
          <p:nvPr/>
        </p:nvCxnSpPr>
        <p:spPr>
          <a:xfrm>
            <a:off x="3525235" y="3058359"/>
            <a:ext cx="542628" cy="0"/>
          </a:xfrm>
          <a:prstGeom prst="line">
            <a:avLst/>
          </a:prstGeom>
          <a:ln w="12700">
            <a:solidFill>
              <a:srgbClr val="D4B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3">
            <a:extLst>
              <a:ext uri="{FF2B5EF4-FFF2-40B4-BE49-F238E27FC236}">
                <a16:creationId xmlns:a16="http://schemas.microsoft.com/office/drawing/2014/main" id="{94BE4668-C2B6-4A0E-8533-341DA6824677}"/>
              </a:ext>
            </a:extLst>
          </p:cNvPr>
          <p:cNvCxnSpPr/>
          <p:nvPr/>
        </p:nvCxnSpPr>
        <p:spPr>
          <a:xfrm>
            <a:off x="5856529" y="3058359"/>
            <a:ext cx="515088" cy="0"/>
          </a:xfrm>
          <a:prstGeom prst="line">
            <a:avLst/>
          </a:prstGeom>
          <a:ln w="12700">
            <a:solidFill>
              <a:srgbClr val="D4B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4">
            <a:extLst>
              <a:ext uri="{FF2B5EF4-FFF2-40B4-BE49-F238E27FC236}">
                <a16:creationId xmlns:a16="http://schemas.microsoft.com/office/drawing/2014/main" id="{6B17B9E7-ACF6-4392-B0D1-731D2BA0FB91}"/>
              </a:ext>
            </a:extLst>
          </p:cNvPr>
          <p:cNvCxnSpPr/>
          <p:nvPr/>
        </p:nvCxnSpPr>
        <p:spPr>
          <a:xfrm>
            <a:off x="8157310" y="3058359"/>
            <a:ext cx="514899" cy="0"/>
          </a:xfrm>
          <a:prstGeom prst="line">
            <a:avLst/>
          </a:prstGeom>
          <a:ln w="12700">
            <a:solidFill>
              <a:srgbClr val="D4B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5">
            <a:extLst>
              <a:ext uri="{FF2B5EF4-FFF2-40B4-BE49-F238E27FC236}">
                <a16:creationId xmlns:a16="http://schemas.microsoft.com/office/drawing/2014/main" id="{EDC0C36E-6797-4275-A5A2-C6310B2B8CC5}"/>
              </a:ext>
            </a:extLst>
          </p:cNvPr>
          <p:cNvCxnSpPr/>
          <p:nvPr/>
        </p:nvCxnSpPr>
        <p:spPr>
          <a:xfrm>
            <a:off x="10452100" y="3058359"/>
            <a:ext cx="1739900" cy="0"/>
          </a:xfrm>
          <a:prstGeom prst="line">
            <a:avLst/>
          </a:prstGeom>
          <a:ln w="12700">
            <a:solidFill>
              <a:srgbClr val="D4B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36">
            <a:extLst>
              <a:ext uri="{FF2B5EF4-FFF2-40B4-BE49-F238E27FC236}">
                <a16:creationId xmlns:a16="http://schemas.microsoft.com/office/drawing/2014/main" id="{065EC70D-3D02-4A2E-8441-B8A976349F73}"/>
              </a:ext>
            </a:extLst>
          </p:cNvPr>
          <p:cNvGrpSpPr/>
          <p:nvPr/>
        </p:nvGrpSpPr>
        <p:grpSpPr>
          <a:xfrm>
            <a:off x="1739900" y="2164076"/>
            <a:ext cx="1785600" cy="1785600"/>
            <a:chOff x="518754" y="2981110"/>
            <a:chExt cx="1785600" cy="1785600"/>
          </a:xfrm>
        </p:grpSpPr>
        <p:grpSp>
          <p:nvGrpSpPr>
            <p:cNvPr id="15" name="Group 37">
              <a:extLst>
                <a:ext uri="{FF2B5EF4-FFF2-40B4-BE49-F238E27FC236}">
                  <a16:creationId xmlns:a16="http://schemas.microsoft.com/office/drawing/2014/main" id="{EE7C4C34-4035-44D9-9492-B292E2E4FDA6}"/>
                </a:ext>
              </a:extLst>
            </p:cNvPr>
            <p:cNvGrpSpPr/>
            <p:nvPr/>
          </p:nvGrpSpPr>
          <p:grpSpPr>
            <a:xfrm>
              <a:off x="926287" y="3433625"/>
              <a:ext cx="954492" cy="655019"/>
              <a:chOff x="967813" y="3610710"/>
              <a:chExt cx="954492" cy="655019"/>
            </a:xfrm>
          </p:grpSpPr>
          <p:sp>
            <p:nvSpPr>
              <p:cNvPr id="22" name="speed">
                <a:extLst>
                  <a:ext uri="{FF2B5EF4-FFF2-40B4-BE49-F238E27FC236}">
                    <a16:creationId xmlns:a16="http://schemas.microsoft.com/office/drawing/2014/main" id="{8710D60D-85D8-4913-9138-B5C9E06FFA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7813" y="4050285"/>
                <a:ext cx="95449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en-US" altLang="ko-KR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speed">
                <a:extLst>
                  <a:ext uri="{FF2B5EF4-FFF2-40B4-BE49-F238E27FC236}">
                    <a16:creationId xmlns:a16="http://schemas.microsoft.com/office/drawing/2014/main" id="{786F9A19-2028-4534-BA06-A477A90F9F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2287" y="3610710"/>
                <a:ext cx="825546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  <a:sp3d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Title </a:t>
                </a:r>
                <a:r>
                  <a:rPr lang="en-US" altLang="ko-KR" sz="2000" dirty="0">
                    <a:solidFill>
                      <a:srgbClr val="D4B57C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16" name="Group 38">
              <a:extLst>
                <a:ext uri="{FF2B5EF4-FFF2-40B4-BE49-F238E27FC236}">
                  <a16:creationId xmlns:a16="http://schemas.microsoft.com/office/drawing/2014/main" id="{3E3351B5-9B99-435F-B01C-5DB484B53A11}"/>
                </a:ext>
              </a:extLst>
            </p:cNvPr>
            <p:cNvGrpSpPr/>
            <p:nvPr/>
          </p:nvGrpSpPr>
          <p:grpSpPr>
            <a:xfrm rot="437451">
              <a:off x="518754" y="2981110"/>
              <a:ext cx="1785600" cy="1785600"/>
              <a:chOff x="478800" y="3119549"/>
              <a:chExt cx="1785600" cy="1785600"/>
            </a:xfrm>
          </p:grpSpPr>
          <p:sp>
            <p:nvSpPr>
              <p:cNvPr id="18" name="Arc 40">
                <a:extLst>
                  <a:ext uri="{FF2B5EF4-FFF2-40B4-BE49-F238E27FC236}">
                    <a16:creationId xmlns:a16="http://schemas.microsoft.com/office/drawing/2014/main" id="{5EDB489E-6872-44EA-BE49-68C23D9A3713}"/>
                  </a:ext>
                </a:extLst>
              </p:cNvPr>
              <p:cNvSpPr/>
              <p:nvPr/>
            </p:nvSpPr>
            <p:spPr>
              <a:xfrm>
                <a:off x="478800" y="3119549"/>
                <a:ext cx="1785600" cy="1785600"/>
              </a:xfrm>
              <a:prstGeom prst="arc">
                <a:avLst>
                  <a:gd name="adj1" fmla="val 19215274"/>
                  <a:gd name="adj2" fmla="val 17638266"/>
                </a:avLst>
              </a:prstGeom>
              <a:noFill/>
              <a:ln w="38100">
                <a:solidFill>
                  <a:srgbClr val="D4B5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9" name="Group 41">
                <a:extLst>
                  <a:ext uri="{FF2B5EF4-FFF2-40B4-BE49-F238E27FC236}">
                    <a16:creationId xmlns:a16="http://schemas.microsoft.com/office/drawing/2014/main" id="{FC3BC98C-E701-4801-9C91-46CD0CFD5258}"/>
                  </a:ext>
                </a:extLst>
              </p:cNvPr>
              <p:cNvGrpSpPr/>
              <p:nvPr/>
            </p:nvGrpSpPr>
            <p:grpSpPr>
              <a:xfrm>
                <a:off x="1791220" y="3195394"/>
                <a:ext cx="247405" cy="247405"/>
                <a:chOff x="1835854" y="3211561"/>
                <a:chExt cx="247405" cy="247405"/>
              </a:xfrm>
            </p:grpSpPr>
            <p:sp>
              <p:nvSpPr>
                <p:cNvPr id="20" name="Oval 42">
                  <a:extLst>
                    <a:ext uri="{FF2B5EF4-FFF2-40B4-BE49-F238E27FC236}">
                      <a16:creationId xmlns:a16="http://schemas.microsoft.com/office/drawing/2014/main" id="{2D3A5044-252E-465F-8B34-CA7E61639FAB}"/>
                    </a:ext>
                  </a:extLst>
                </p:cNvPr>
                <p:cNvSpPr/>
                <p:nvPr/>
              </p:nvSpPr>
              <p:spPr>
                <a:xfrm>
                  <a:off x="1878594" y="3254301"/>
                  <a:ext cx="161925" cy="161925"/>
                </a:xfrm>
                <a:prstGeom prst="ellipse">
                  <a:avLst/>
                </a:prstGeom>
                <a:noFill/>
                <a:ln w="38100"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43">
                  <a:extLst>
                    <a:ext uri="{FF2B5EF4-FFF2-40B4-BE49-F238E27FC236}">
                      <a16:creationId xmlns:a16="http://schemas.microsoft.com/office/drawing/2014/main" id="{D5358B2A-4925-41E4-95E5-11F4F508C496}"/>
                    </a:ext>
                  </a:extLst>
                </p:cNvPr>
                <p:cNvSpPr/>
                <p:nvPr/>
              </p:nvSpPr>
              <p:spPr>
                <a:xfrm>
                  <a:off x="1835854" y="3211561"/>
                  <a:ext cx="247405" cy="247405"/>
                </a:xfrm>
                <a:prstGeom prst="ellipse">
                  <a:avLst/>
                </a:prstGeom>
                <a:noFill/>
                <a:ln w="9525"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7" name="Oval 39">
              <a:extLst>
                <a:ext uri="{FF2B5EF4-FFF2-40B4-BE49-F238E27FC236}">
                  <a16:creationId xmlns:a16="http://schemas.microsoft.com/office/drawing/2014/main" id="{7F82BB01-452B-4238-836E-6B0C70EB7C88}"/>
                </a:ext>
              </a:extLst>
            </p:cNvPr>
            <p:cNvSpPr/>
            <p:nvPr/>
          </p:nvSpPr>
          <p:spPr>
            <a:xfrm>
              <a:off x="814954" y="4537449"/>
              <a:ext cx="102262" cy="102262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+mn-ea"/>
                <a:sym typeface="+mn-lt"/>
              </a:endParaRPr>
            </a:p>
          </p:txBody>
        </p:sp>
      </p:grpSp>
      <p:grpSp>
        <p:nvGrpSpPr>
          <p:cNvPr id="24" name="Group 71">
            <a:extLst>
              <a:ext uri="{FF2B5EF4-FFF2-40B4-BE49-F238E27FC236}">
                <a16:creationId xmlns:a16="http://schemas.microsoft.com/office/drawing/2014/main" id="{4A7CBF23-5FD5-4339-B9C7-028903C8BDEF}"/>
              </a:ext>
            </a:extLst>
          </p:cNvPr>
          <p:cNvGrpSpPr/>
          <p:nvPr/>
        </p:nvGrpSpPr>
        <p:grpSpPr>
          <a:xfrm>
            <a:off x="4070528" y="2164076"/>
            <a:ext cx="1785600" cy="1785600"/>
            <a:chOff x="2619780" y="2981110"/>
            <a:chExt cx="1785600" cy="1785600"/>
          </a:xfrm>
        </p:grpSpPr>
        <p:grpSp>
          <p:nvGrpSpPr>
            <p:cNvPr id="25" name="Group 72">
              <a:extLst>
                <a:ext uri="{FF2B5EF4-FFF2-40B4-BE49-F238E27FC236}">
                  <a16:creationId xmlns:a16="http://schemas.microsoft.com/office/drawing/2014/main" id="{F3F4CB64-F2D6-4AC9-AEB5-88CE4B836CDB}"/>
                </a:ext>
              </a:extLst>
            </p:cNvPr>
            <p:cNvGrpSpPr/>
            <p:nvPr/>
          </p:nvGrpSpPr>
          <p:grpSpPr>
            <a:xfrm>
              <a:off x="3027313" y="3433625"/>
              <a:ext cx="954492" cy="655019"/>
              <a:chOff x="3043868" y="3610710"/>
              <a:chExt cx="954492" cy="655019"/>
            </a:xfrm>
          </p:grpSpPr>
          <p:sp>
            <p:nvSpPr>
              <p:cNvPr id="31" name="speed">
                <a:extLst>
                  <a:ext uri="{FF2B5EF4-FFF2-40B4-BE49-F238E27FC236}">
                    <a16:creationId xmlns:a16="http://schemas.microsoft.com/office/drawing/2014/main" id="{DD5460EC-244B-447B-AE13-ED19773C74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3868" y="4050285"/>
                <a:ext cx="95449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en-US" altLang="ko-KR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speed">
                <a:extLst>
                  <a:ext uri="{FF2B5EF4-FFF2-40B4-BE49-F238E27FC236}">
                    <a16:creationId xmlns:a16="http://schemas.microsoft.com/office/drawing/2014/main" id="{CC702FFB-50A4-4F35-82E7-9B78AB388D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9068" y="3610710"/>
                <a:ext cx="904095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  <a:sp3d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Title </a:t>
                </a:r>
                <a:r>
                  <a:rPr lang="en-US" altLang="ko-KR" sz="2000" dirty="0">
                    <a:solidFill>
                      <a:srgbClr val="D4B57C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</p:grpSp>
        <p:sp>
          <p:nvSpPr>
            <p:cNvPr id="26" name="Arc 73">
              <a:extLst>
                <a:ext uri="{FF2B5EF4-FFF2-40B4-BE49-F238E27FC236}">
                  <a16:creationId xmlns:a16="http://schemas.microsoft.com/office/drawing/2014/main" id="{A15008CB-47EB-4195-95FB-D2A1C81B438D}"/>
                </a:ext>
              </a:extLst>
            </p:cNvPr>
            <p:cNvSpPr/>
            <p:nvPr/>
          </p:nvSpPr>
          <p:spPr>
            <a:xfrm rot="437451">
              <a:off x="2619780" y="2981110"/>
              <a:ext cx="1785600" cy="1785600"/>
            </a:xfrm>
            <a:prstGeom prst="arc">
              <a:avLst>
                <a:gd name="adj1" fmla="val 19215274"/>
                <a:gd name="adj2" fmla="val 17638266"/>
              </a:avLst>
            </a:prstGeom>
            <a:noFill/>
            <a:ln w="38100">
              <a:solidFill>
                <a:srgbClr val="D4B5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27" name="Group 74">
              <a:extLst>
                <a:ext uri="{FF2B5EF4-FFF2-40B4-BE49-F238E27FC236}">
                  <a16:creationId xmlns:a16="http://schemas.microsoft.com/office/drawing/2014/main" id="{82BC1603-BBCB-40A2-8133-224E424D926D}"/>
                </a:ext>
              </a:extLst>
            </p:cNvPr>
            <p:cNvGrpSpPr/>
            <p:nvPr/>
          </p:nvGrpSpPr>
          <p:grpSpPr>
            <a:xfrm rot="437451">
              <a:off x="4015785" y="3131511"/>
              <a:ext cx="247405" cy="247405"/>
              <a:chOff x="1835854" y="3211561"/>
              <a:chExt cx="247405" cy="247405"/>
            </a:xfrm>
          </p:grpSpPr>
          <p:sp>
            <p:nvSpPr>
              <p:cNvPr id="29" name="Oval 77">
                <a:extLst>
                  <a:ext uri="{FF2B5EF4-FFF2-40B4-BE49-F238E27FC236}">
                    <a16:creationId xmlns:a16="http://schemas.microsoft.com/office/drawing/2014/main" id="{D2E397A4-1866-48DC-8F12-F91D80143A70}"/>
                  </a:ext>
                </a:extLst>
              </p:cNvPr>
              <p:cNvSpPr/>
              <p:nvPr/>
            </p:nvSpPr>
            <p:spPr>
              <a:xfrm>
                <a:off x="1878594" y="3254301"/>
                <a:ext cx="161925" cy="161925"/>
              </a:xfrm>
              <a:prstGeom prst="ellipse">
                <a:avLst/>
              </a:prstGeom>
              <a:noFill/>
              <a:ln w="38100">
                <a:solidFill>
                  <a:srgbClr val="D4B5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Oval 78">
                <a:extLst>
                  <a:ext uri="{FF2B5EF4-FFF2-40B4-BE49-F238E27FC236}">
                    <a16:creationId xmlns:a16="http://schemas.microsoft.com/office/drawing/2014/main" id="{B2A95D98-586B-466D-968A-72CC6D71BCBE}"/>
                  </a:ext>
                </a:extLst>
              </p:cNvPr>
              <p:cNvSpPr/>
              <p:nvPr/>
            </p:nvSpPr>
            <p:spPr>
              <a:xfrm>
                <a:off x="1835854" y="3211561"/>
                <a:ext cx="247405" cy="247405"/>
              </a:xfrm>
              <a:prstGeom prst="ellipse">
                <a:avLst/>
              </a:prstGeom>
              <a:noFill/>
              <a:ln w="9525">
                <a:solidFill>
                  <a:srgbClr val="D4B5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8" name="Oval 76">
              <a:extLst>
                <a:ext uri="{FF2B5EF4-FFF2-40B4-BE49-F238E27FC236}">
                  <a16:creationId xmlns:a16="http://schemas.microsoft.com/office/drawing/2014/main" id="{2A1BFFFD-8C09-4266-8AF1-5F47ABB1925B}"/>
                </a:ext>
              </a:extLst>
            </p:cNvPr>
            <p:cNvSpPr/>
            <p:nvPr/>
          </p:nvSpPr>
          <p:spPr>
            <a:xfrm>
              <a:off x="2915980" y="4537449"/>
              <a:ext cx="102262" cy="102262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+mn-ea"/>
                <a:sym typeface="+mn-lt"/>
              </a:endParaRPr>
            </a:p>
          </p:txBody>
        </p:sp>
      </p:grpSp>
      <p:grpSp>
        <p:nvGrpSpPr>
          <p:cNvPr id="33" name="Group 81">
            <a:extLst>
              <a:ext uri="{FF2B5EF4-FFF2-40B4-BE49-F238E27FC236}">
                <a16:creationId xmlns:a16="http://schemas.microsoft.com/office/drawing/2014/main" id="{A61A0850-427F-46DC-8284-13A85BCF7F2B}"/>
              </a:ext>
            </a:extLst>
          </p:cNvPr>
          <p:cNvGrpSpPr/>
          <p:nvPr/>
        </p:nvGrpSpPr>
        <p:grpSpPr>
          <a:xfrm>
            <a:off x="6376173" y="2164076"/>
            <a:ext cx="1785600" cy="1785600"/>
            <a:chOff x="4762686" y="2981110"/>
            <a:chExt cx="1785600" cy="1785600"/>
          </a:xfrm>
        </p:grpSpPr>
        <p:grpSp>
          <p:nvGrpSpPr>
            <p:cNvPr id="34" name="Group 82">
              <a:extLst>
                <a:ext uri="{FF2B5EF4-FFF2-40B4-BE49-F238E27FC236}">
                  <a16:creationId xmlns:a16="http://schemas.microsoft.com/office/drawing/2014/main" id="{18F7665E-60FC-4D8F-BBBA-FEF35D8E0489}"/>
                </a:ext>
              </a:extLst>
            </p:cNvPr>
            <p:cNvGrpSpPr/>
            <p:nvPr/>
          </p:nvGrpSpPr>
          <p:grpSpPr>
            <a:xfrm>
              <a:off x="5170219" y="3433625"/>
              <a:ext cx="954492" cy="655019"/>
              <a:chOff x="5154823" y="3610710"/>
              <a:chExt cx="954492" cy="655019"/>
            </a:xfrm>
          </p:grpSpPr>
          <p:sp>
            <p:nvSpPr>
              <p:cNvPr id="42" name="speed">
                <a:extLst>
                  <a:ext uri="{FF2B5EF4-FFF2-40B4-BE49-F238E27FC236}">
                    <a16:creationId xmlns:a16="http://schemas.microsoft.com/office/drawing/2014/main" id="{D829DFB8-05CE-4F70-9B3C-35219FC1E5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823" y="4050285"/>
                <a:ext cx="95449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en-US" altLang="ko-KR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speed">
                <a:extLst>
                  <a:ext uri="{FF2B5EF4-FFF2-40B4-BE49-F238E27FC236}">
                    <a16:creationId xmlns:a16="http://schemas.microsoft.com/office/drawing/2014/main" id="{3EB11DC0-34D6-4505-957B-A34B18C92F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97656" y="3610710"/>
                <a:ext cx="868828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  <a:sp3d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Title </a:t>
                </a:r>
                <a:r>
                  <a:rPr lang="en-US" altLang="ko-KR" sz="2000" dirty="0">
                    <a:solidFill>
                      <a:srgbClr val="D4B57C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</p:grpSp>
        <p:grpSp>
          <p:nvGrpSpPr>
            <p:cNvPr id="35" name="Group 83">
              <a:extLst>
                <a:ext uri="{FF2B5EF4-FFF2-40B4-BE49-F238E27FC236}">
                  <a16:creationId xmlns:a16="http://schemas.microsoft.com/office/drawing/2014/main" id="{C2A6B538-2120-452C-B58D-71C3303D1E93}"/>
                </a:ext>
              </a:extLst>
            </p:cNvPr>
            <p:cNvGrpSpPr/>
            <p:nvPr/>
          </p:nvGrpSpPr>
          <p:grpSpPr>
            <a:xfrm>
              <a:off x="4762686" y="2981110"/>
              <a:ext cx="1785600" cy="1785600"/>
              <a:chOff x="518754" y="3119549"/>
              <a:chExt cx="1785600" cy="1785600"/>
            </a:xfrm>
          </p:grpSpPr>
          <p:grpSp>
            <p:nvGrpSpPr>
              <p:cNvPr id="36" name="Group 84">
                <a:extLst>
                  <a:ext uri="{FF2B5EF4-FFF2-40B4-BE49-F238E27FC236}">
                    <a16:creationId xmlns:a16="http://schemas.microsoft.com/office/drawing/2014/main" id="{073B91E8-A573-499B-9300-C9DDE2F29839}"/>
                  </a:ext>
                </a:extLst>
              </p:cNvPr>
              <p:cNvGrpSpPr/>
              <p:nvPr/>
            </p:nvGrpSpPr>
            <p:grpSpPr>
              <a:xfrm rot="437451">
                <a:off x="518754" y="3119549"/>
                <a:ext cx="1785600" cy="1785600"/>
                <a:chOff x="478800" y="3119549"/>
                <a:chExt cx="1785600" cy="1785600"/>
              </a:xfrm>
            </p:grpSpPr>
            <p:sp>
              <p:nvSpPr>
                <p:cNvPr id="38" name="Arc 86">
                  <a:extLst>
                    <a:ext uri="{FF2B5EF4-FFF2-40B4-BE49-F238E27FC236}">
                      <a16:creationId xmlns:a16="http://schemas.microsoft.com/office/drawing/2014/main" id="{8AC32708-FD14-4F09-960C-6C9F27DC47D8}"/>
                    </a:ext>
                  </a:extLst>
                </p:cNvPr>
                <p:cNvSpPr/>
                <p:nvPr/>
              </p:nvSpPr>
              <p:spPr>
                <a:xfrm>
                  <a:off x="478800" y="3119549"/>
                  <a:ext cx="1785600" cy="1785600"/>
                </a:xfrm>
                <a:prstGeom prst="arc">
                  <a:avLst>
                    <a:gd name="adj1" fmla="val 19215274"/>
                    <a:gd name="adj2" fmla="val 17638266"/>
                  </a:avLst>
                </a:prstGeom>
                <a:noFill/>
                <a:ln w="38100"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39" name="Group 87">
                  <a:extLst>
                    <a:ext uri="{FF2B5EF4-FFF2-40B4-BE49-F238E27FC236}">
                      <a16:creationId xmlns:a16="http://schemas.microsoft.com/office/drawing/2014/main" id="{9500E8E0-8463-407B-ACA1-B6D7D543E8BE}"/>
                    </a:ext>
                  </a:extLst>
                </p:cNvPr>
                <p:cNvGrpSpPr/>
                <p:nvPr/>
              </p:nvGrpSpPr>
              <p:grpSpPr>
                <a:xfrm>
                  <a:off x="1791220" y="3195394"/>
                  <a:ext cx="247405" cy="247405"/>
                  <a:chOff x="1835854" y="3211561"/>
                  <a:chExt cx="247405" cy="247405"/>
                </a:xfrm>
              </p:grpSpPr>
              <p:sp>
                <p:nvSpPr>
                  <p:cNvPr id="40" name="Oval 88">
                    <a:extLst>
                      <a:ext uri="{FF2B5EF4-FFF2-40B4-BE49-F238E27FC236}">
                        <a16:creationId xmlns:a16="http://schemas.microsoft.com/office/drawing/2014/main" id="{8581DD0F-96B8-4AE0-910B-709775CEE7BA}"/>
                      </a:ext>
                    </a:extLst>
                  </p:cNvPr>
                  <p:cNvSpPr/>
                  <p:nvPr/>
                </p:nvSpPr>
                <p:spPr>
                  <a:xfrm>
                    <a:off x="1878594" y="3254301"/>
                    <a:ext cx="161925" cy="161925"/>
                  </a:xfrm>
                  <a:prstGeom prst="ellipse">
                    <a:avLst/>
                  </a:prstGeom>
                  <a:noFill/>
                  <a:ln w="38100">
                    <a:solidFill>
                      <a:srgbClr val="D4B57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Oval 89">
                    <a:extLst>
                      <a:ext uri="{FF2B5EF4-FFF2-40B4-BE49-F238E27FC236}">
                        <a16:creationId xmlns:a16="http://schemas.microsoft.com/office/drawing/2014/main" id="{A0B34A2A-07E2-4CF4-B267-363DD50673D7}"/>
                      </a:ext>
                    </a:extLst>
                  </p:cNvPr>
                  <p:cNvSpPr/>
                  <p:nvPr/>
                </p:nvSpPr>
                <p:spPr>
                  <a:xfrm>
                    <a:off x="1835854" y="3211561"/>
                    <a:ext cx="247405" cy="247405"/>
                  </a:xfrm>
                  <a:prstGeom prst="ellipse">
                    <a:avLst/>
                  </a:prstGeom>
                  <a:noFill/>
                  <a:ln w="9525">
                    <a:solidFill>
                      <a:srgbClr val="D4B57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37" name="Oval 85">
                <a:extLst>
                  <a:ext uri="{FF2B5EF4-FFF2-40B4-BE49-F238E27FC236}">
                    <a16:creationId xmlns:a16="http://schemas.microsoft.com/office/drawing/2014/main" id="{EAA61E2E-E407-4B2A-8A9F-A86B99DA0493}"/>
                  </a:ext>
                </a:extLst>
              </p:cNvPr>
              <p:cNvSpPr/>
              <p:nvPr/>
            </p:nvSpPr>
            <p:spPr>
              <a:xfrm>
                <a:off x="814954" y="4675888"/>
                <a:ext cx="102262" cy="102262"/>
              </a:xfrm>
              <a:prstGeom prst="ellipse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Group 92">
            <a:extLst>
              <a:ext uri="{FF2B5EF4-FFF2-40B4-BE49-F238E27FC236}">
                <a16:creationId xmlns:a16="http://schemas.microsoft.com/office/drawing/2014/main" id="{8C4D2CF7-8FA1-4CC1-A8B7-609390830222}"/>
              </a:ext>
            </a:extLst>
          </p:cNvPr>
          <p:cNvGrpSpPr/>
          <p:nvPr/>
        </p:nvGrpSpPr>
        <p:grpSpPr>
          <a:xfrm>
            <a:off x="8666500" y="2167043"/>
            <a:ext cx="1785600" cy="1785600"/>
            <a:chOff x="6842771" y="2984077"/>
            <a:chExt cx="1785600" cy="1785600"/>
          </a:xfrm>
        </p:grpSpPr>
        <p:grpSp>
          <p:nvGrpSpPr>
            <p:cNvPr id="45" name="Group 93">
              <a:extLst>
                <a:ext uri="{FF2B5EF4-FFF2-40B4-BE49-F238E27FC236}">
                  <a16:creationId xmlns:a16="http://schemas.microsoft.com/office/drawing/2014/main" id="{8178CF09-E453-4ADA-8F5A-234371EFCF7E}"/>
                </a:ext>
              </a:extLst>
            </p:cNvPr>
            <p:cNvGrpSpPr/>
            <p:nvPr/>
          </p:nvGrpSpPr>
          <p:grpSpPr>
            <a:xfrm>
              <a:off x="7250304" y="3433625"/>
              <a:ext cx="954492" cy="655019"/>
              <a:chOff x="7265777" y="3610710"/>
              <a:chExt cx="954492" cy="655019"/>
            </a:xfrm>
          </p:grpSpPr>
          <p:sp>
            <p:nvSpPr>
              <p:cNvPr id="53" name="speed">
                <a:extLst>
                  <a:ext uri="{FF2B5EF4-FFF2-40B4-BE49-F238E27FC236}">
                    <a16:creationId xmlns:a16="http://schemas.microsoft.com/office/drawing/2014/main" id="{D2296C58-DEC8-46D4-AD40-5BD890664F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65777" y="4050285"/>
                <a:ext cx="95449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en-US" altLang="ko-KR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speed">
                <a:extLst>
                  <a:ext uri="{FF2B5EF4-FFF2-40B4-BE49-F238E27FC236}">
                    <a16:creationId xmlns:a16="http://schemas.microsoft.com/office/drawing/2014/main" id="{AE1488E2-30B5-48D4-8904-76880F9671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0977" y="3610710"/>
                <a:ext cx="904095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  <a:sp3d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Title </a:t>
                </a:r>
                <a:r>
                  <a:rPr lang="en-US" altLang="ko-KR" sz="2000" dirty="0">
                    <a:solidFill>
                      <a:srgbClr val="D4B57C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</p:grpSp>
        <p:grpSp>
          <p:nvGrpSpPr>
            <p:cNvPr id="46" name="Group 94">
              <a:extLst>
                <a:ext uri="{FF2B5EF4-FFF2-40B4-BE49-F238E27FC236}">
                  <a16:creationId xmlns:a16="http://schemas.microsoft.com/office/drawing/2014/main" id="{025BA743-2553-4E56-A078-49DBE602C6CE}"/>
                </a:ext>
              </a:extLst>
            </p:cNvPr>
            <p:cNvGrpSpPr/>
            <p:nvPr/>
          </p:nvGrpSpPr>
          <p:grpSpPr>
            <a:xfrm>
              <a:off x="6842771" y="2984077"/>
              <a:ext cx="1785600" cy="1785600"/>
              <a:chOff x="518754" y="3119549"/>
              <a:chExt cx="1785600" cy="1785600"/>
            </a:xfrm>
          </p:grpSpPr>
          <p:grpSp>
            <p:nvGrpSpPr>
              <p:cNvPr id="47" name="Group 95">
                <a:extLst>
                  <a:ext uri="{FF2B5EF4-FFF2-40B4-BE49-F238E27FC236}">
                    <a16:creationId xmlns:a16="http://schemas.microsoft.com/office/drawing/2014/main" id="{2E497F40-F90A-4C31-8864-9BD2466DA2E9}"/>
                  </a:ext>
                </a:extLst>
              </p:cNvPr>
              <p:cNvGrpSpPr/>
              <p:nvPr/>
            </p:nvGrpSpPr>
            <p:grpSpPr>
              <a:xfrm rot="437451">
                <a:off x="518754" y="3119549"/>
                <a:ext cx="1785600" cy="1785600"/>
                <a:chOff x="478800" y="3119549"/>
                <a:chExt cx="1785600" cy="1785600"/>
              </a:xfrm>
            </p:grpSpPr>
            <p:sp>
              <p:nvSpPr>
                <p:cNvPr id="49" name="Arc 97">
                  <a:extLst>
                    <a:ext uri="{FF2B5EF4-FFF2-40B4-BE49-F238E27FC236}">
                      <a16:creationId xmlns:a16="http://schemas.microsoft.com/office/drawing/2014/main" id="{331B9753-796B-4DFB-8443-EB3E683FCD64}"/>
                    </a:ext>
                  </a:extLst>
                </p:cNvPr>
                <p:cNvSpPr/>
                <p:nvPr/>
              </p:nvSpPr>
              <p:spPr>
                <a:xfrm>
                  <a:off x="478800" y="3119549"/>
                  <a:ext cx="1785600" cy="1785600"/>
                </a:xfrm>
                <a:prstGeom prst="arc">
                  <a:avLst>
                    <a:gd name="adj1" fmla="val 19215274"/>
                    <a:gd name="adj2" fmla="val 17638266"/>
                  </a:avLst>
                </a:prstGeom>
                <a:noFill/>
                <a:ln w="38100"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50" name="Group 98">
                  <a:extLst>
                    <a:ext uri="{FF2B5EF4-FFF2-40B4-BE49-F238E27FC236}">
                      <a16:creationId xmlns:a16="http://schemas.microsoft.com/office/drawing/2014/main" id="{39333FC3-9C12-4E0E-8ED4-DA6CD7F0E480}"/>
                    </a:ext>
                  </a:extLst>
                </p:cNvPr>
                <p:cNvGrpSpPr/>
                <p:nvPr/>
              </p:nvGrpSpPr>
              <p:grpSpPr>
                <a:xfrm>
                  <a:off x="1791220" y="3195394"/>
                  <a:ext cx="247405" cy="247405"/>
                  <a:chOff x="1835854" y="3211561"/>
                  <a:chExt cx="247405" cy="247405"/>
                </a:xfrm>
              </p:grpSpPr>
              <p:sp>
                <p:nvSpPr>
                  <p:cNvPr id="51" name="Oval 99">
                    <a:extLst>
                      <a:ext uri="{FF2B5EF4-FFF2-40B4-BE49-F238E27FC236}">
                        <a16:creationId xmlns:a16="http://schemas.microsoft.com/office/drawing/2014/main" id="{C251C6B1-609F-414F-BF7C-C6DF6545F715}"/>
                      </a:ext>
                    </a:extLst>
                  </p:cNvPr>
                  <p:cNvSpPr/>
                  <p:nvPr/>
                </p:nvSpPr>
                <p:spPr>
                  <a:xfrm>
                    <a:off x="1878594" y="3254301"/>
                    <a:ext cx="161925" cy="161925"/>
                  </a:xfrm>
                  <a:prstGeom prst="ellipse">
                    <a:avLst/>
                  </a:prstGeom>
                  <a:noFill/>
                  <a:ln w="38100">
                    <a:solidFill>
                      <a:srgbClr val="D4B57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" name="Oval 100">
                    <a:extLst>
                      <a:ext uri="{FF2B5EF4-FFF2-40B4-BE49-F238E27FC236}">
                        <a16:creationId xmlns:a16="http://schemas.microsoft.com/office/drawing/2014/main" id="{3D3BB28A-BE4B-4C3E-A3D9-EEB9CC1A0CFF}"/>
                      </a:ext>
                    </a:extLst>
                  </p:cNvPr>
                  <p:cNvSpPr/>
                  <p:nvPr/>
                </p:nvSpPr>
                <p:spPr>
                  <a:xfrm>
                    <a:off x="1835854" y="3211561"/>
                    <a:ext cx="247405" cy="247405"/>
                  </a:xfrm>
                  <a:prstGeom prst="ellipse">
                    <a:avLst/>
                  </a:prstGeom>
                  <a:noFill/>
                  <a:ln w="9525">
                    <a:solidFill>
                      <a:srgbClr val="D4B57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48" name="Oval 96">
                <a:extLst>
                  <a:ext uri="{FF2B5EF4-FFF2-40B4-BE49-F238E27FC236}">
                    <a16:creationId xmlns:a16="http://schemas.microsoft.com/office/drawing/2014/main" id="{DE712A67-E3FB-426F-ABB1-710672C2331A}"/>
                  </a:ext>
                </a:extLst>
              </p:cNvPr>
              <p:cNvSpPr/>
              <p:nvPr/>
            </p:nvSpPr>
            <p:spPr>
              <a:xfrm>
                <a:off x="814954" y="4675888"/>
                <a:ext cx="102262" cy="102262"/>
              </a:xfrm>
              <a:prstGeom prst="ellipse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548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2A5498A9-4E38-49F8-A290-93052F636154}"/>
              </a:ext>
            </a:extLst>
          </p:cNvPr>
          <p:cNvGrpSpPr/>
          <p:nvPr/>
        </p:nvGrpSpPr>
        <p:grpSpPr>
          <a:xfrm>
            <a:off x="7252237" y="2147421"/>
            <a:ext cx="3038475" cy="723900"/>
            <a:chOff x="7252237" y="2147421"/>
            <a:chExt cx="3038475" cy="723900"/>
          </a:xfrm>
        </p:grpSpPr>
        <p:grpSp>
          <p:nvGrpSpPr>
            <p:cNvPr id="10" name="Group 62">
              <a:extLst>
                <a:ext uri="{FF2B5EF4-FFF2-40B4-BE49-F238E27FC236}">
                  <a16:creationId xmlns:a16="http://schemas.microsoft.com/office/drawing/2014/main" id="{3C2FA5FF-5135-41BC-9166-62725894F1F3}"/>
                </a:ext>
              </a:extLst>
            </p:cNvPr>
            <p:cNvGrpSpPr/>
            <p:nvPr/>
          </p:nvGrpSpPr>
          <p:grpSpPr>
            <a:xfrm>
              <a:off x="7386521" y="2269664"/>
              <a:ext cx="2878993" cy="479414"/>
              <a:chOff x="5611159" y="1996909"/>
              <a:chExt cx="2878993" cy="479414"/>
            </a:xfrm>
          </p:grpSpPr>
          <p:sp>
            <p:nvSpPr>
              <p:cNvPr id="11" name="speed">
                <a:extLst>
                  <a:ext uri="{FF2B5EF4-FFF2-40B4-BE49-F238E27FC236}">
                    <a16:creationId xmlns:a16="http://schemas.microsoft.com/office/drawing/2014/main" id="{E7AF222B-8563-46EF-BF73-0148F636E9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11159" y="2260879"/>
                <a:ext cx="287899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Design inspiration for presentation</a:t>
                </a:r>
              </a:p>
            </p:txBody>
          </p:sp>
          <p:sp>
            <p:nvSpPr>
              <p:cNvPr id="12" name="speed">
                <a:extLst>
                  <a:ext uri="{FF2B5EF4-FFF2-40B4-BE49-F238E27FC236}">
                    <a16:creationId xmlns:a16="http://schemas.microsoft.com/office/drawing/2014/main" id="{B093D2B1-E027-4F51-8258-A05EED4838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11159" y="1996909"/>
                <a:ext cx="2131994" cy="2769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  <a:sp3d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800" dirty="0">
                    <a:solidFill>
                      <a:schemeClr val="bg1"/>
                    </a:solidFill>
                    <a:cs typeface="+mn-ea"/>
                    <a:sym typeface="+mn-lt"/>
                  </a:rPr>
                  <a:t>Eye-catching visual</a:t>
                </a:r>
              </a:p>
            </p:txBody>
          </p:sp>
        </p:grpSp>
        <p:sp>
          <p:nvSpPr>
            <p:cNvPr id="16" name="Snip Single Corner Rectangle 68">
              <a:extLst>
                <a:ext uri="{FF2B5EF4-FFF2-40B4-BE49-F238E27FC236}">
                  <a16:creationId xmlns:a16="http://schemas.microsoft.com/office/drawing/2014/main" id="{7CBC3DFF-3280-46FC-89E1-AED11CA6C45B}"/>
                </a:ext>
              </a:extLst>
            </p:cNvPr>
            <p:cNvSpPr/>
            <p:nvPr/>
          </p:nvSpPr>
          <p:spPr>
            <a:xfrm flipV="1">
              <a:off x="7252237" y="2147421"/>
              <a:ext cx="3038475" cy="723900"/>
            </a:xfrm>
            <a:prstGeom prst="snip1Rect">
              <a:avLst>
                <a:gd name="adj" fmla="val 38585"/>
              </a:avLst>
            </a:prstGeom>
            <a:noFill/>
            <a:ln>
              <a:solidFill>
                <a:srgbClr val="D4B5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BA814CB5-9C1F-4FF6-AD8C-933FFA51FB16}"/>
              </a:ext>
            </a:extLst>
          </p:cNvPr>
          <p:cNvGrpSpPr/>
          <p:nvPr/>
        </p:nvGrpSpPr>
        <p:grpSpPr>
          <a:xfrm>
            <a:off x="7252237" y="3923833"/>
            <a:ext cx="3038475" cy="723900"/>
            <a:chOff x="7252237" y="3923833"/>
            <a:chExt cx="3038475" cy="723900"/>
          </a:xfrm>
        </p:grpSpPr>
        <p:grpSp>
          <p:nvGrpSpPr>
            <p:cNvPr id="13" name="Group 65">
              <a:extLst>
                <a:ext uri="{FF2B5EF4-FFF2-40B4-BE49-F238E27FC236}">
                  <a16:creationId xmlns:a16="http://schemas.microsoft.com/office/drawing/2014/main" id="{FB66CC26-F6BC-405A-BCB7-9F8C386A795E}"/>
                </a:ext>
              </a:extLst>
            </p:cNvPr>
            <p:cNvGrpSpPr/>
            <p:nvPr/>
          </p:nvGrpSpPr>
          <p:grpSpPr>
            <a:xfrm>
              <a:off x="7386521" y="4040638"/>
              <a:ext cx="2878993" cy="490291"/>
              <a:chOff x="5611159" y="3760353"/>
              <a:chExt cx="2878993" cy="490291"/>
            </a:xfrm>
          </p:grpSpPr>
          <p:sp>
            <p:nvSpPr>
              <p:cNvPr id="14" name="speed">
                <a:extLst>
                  <a:ext uri="{FF2B5EF4-FFF2-40B4-BE49-F238E27FC236}">
                    <a16:creationId xmlns:a16="http://schemas.microsoft.com/office/drawing/2014/main" id="{7FAE8B45-F33E-44CE-8629-B40C61E99C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11159" y="4035200"/>
                <a:ext cx="287899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400">
                    <a:solidFill>
                      <a:schemeClr val="bg1"/>
                    </a:solidFill>
                    <a:cs typeface="+mn-ea"/>
                    <a:sym typeface="+mn-lt"/>
                  </a:rPr>
                  <a:t>Design inspiration for presentation</a:t>
                </a:r>
              </a:p>
            </p:txBody>
          </p:sp>
          <p:sp>
            <p:nvSpPr>
              <p:cNvPr id="15" name="speed">
                <a:extLst>
                  <a:ext uri="{FF2B5EF4-FFF2-40B4-BE49-F238E27FC236}">
                    <a16:creationId xmlns:a16="http://schemas.microsoft.com/office/drawing/2014/main" id="{05869879-98B3-4028-B46A-CE1A2C191F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11159" y="3760353"/>
                <a:ext cx="2377254" cy="2769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  <a:sp3d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800">
                    <a:solidFill>
                      <a:schemeClr val="bg1"/>
                    </a:solidFill>
                    <a:cs typeface="+mn-ea"/>
                    <a:sym typeface="+mn-lt"/>
                  </a:rPr>
                  <a:t>Contemporary Colors</a:t>
                </a:r>
              </a:p>
            </p:txBody>
          </p:sp>
        </p:grpSp>
        <p:sp>
          <p:nvSpPr>
            <p:cNvPr id="17" name="Snip Single Corner Rectangle 105">
              <a:extLst>
                <a:ext uri="{FF2B5EF4-FFF2-40B4-BE49-F238E27FC236}">
                  <a16:creationId xmlns:a16="http://schemas.microsoft.com/office/drawing/2014/main" id="{BDC5E9F2-2CDA-446F-8108-147AEFAA0C4D}"/>
                </a:ext>
              </a:extLst>
            </p:cNvPr>
            <p:cNvSpPr/>
            <p:nvPr/>
          </p:nvSpPr>
          <p:spPr>
            <a:xfrm flipV="1">
              <a:off x="7252237" y="3923833"/>
              <a:ext cx="3038475" cy="723900"/>
            </a:xfrm>
            <a:prstGeom prst="snip1Rect">
              <a:avLst>
                <a:gd name="adj" fmla="val 38585"/>
              </a:avLst>
            </a:prstGeom>
            <a:noFill/>
            <a:ln>
              <a:solidFill>
                <a:srgbClr val="D4B5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FC9546CC-55A2-45BD-91C1-990A7591B0E2}"/>
              </a:ext>
            </a:extLst>
          </p:cNvPr>
          <p:cNvGrpSpPr/>
          <p:nvPr/>
        </p:nvGrpSpPr>
        <p:grpSpPr>
          <a:xfrm>
            <a:off x="7252237" y="4812039"/>
            <a:ext cx="3038475" cy="723900"/>
            <a:chOff x="7252237" y="4812039"/>
            <a:chExt cx="3038475" cy="723900"/>
          </a:xfrm>
        </p:grpSpPr>
        <p:grpSp>
          <p:nvGrpSpPr>
            <p:cNvPr id="7" name="Group 59">
              <a:extLst>
                <a:ext uri="{FF2B5EF4-FFF2-40B4-BE49-F238E27FC236}">
                  <a16:creationId xmlns:a16="http://schemas.microsoft.com/office/drawing/2014/main" id="{27AD287A-095A-4D95-907E-7FD616581210}"/>
                </a:ext>
              </a:extLst>
            </p:cNvPr>
            <p:cNvGrpSpPr/>
            <p:nvPr/>
          </p:nvGrpSpPr>
          <p:grpSpPr>
            <a:xfrm>
              <a:off x="7386521" y="4934283"/>
              <a:ext cx="2878993" cy="479412"/>
              <a:chOff x="5611159" y="4652952"/>
              <a:chExt cx="2878993" cy="479412"/>
            </a:xfrm>
          </p:grpSpPr>
          <p:sp>
            <p:nvSpPr>
              <p:cNvPr id="8" name="speed">
                <a:extLst>
                  <a:ext uri="{FF2B5EF4-FFF2-40B4-BE49-F238E27FC236}">
                    <a16:creationId xmlns:a16="http://schemas.microsoft.com/office/drawing/2014/main" id="{0AE61AE7-96FD-4A5D-90CA-761193A8A9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11159" y="4916920"/>
                <a:ext cx="287899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400">
                    <a:solidFill>
                      <a:schemeClr val="bg1"/>
                    </a:solidFill>
                    <a:cs typeface="+mn-ea"/>
                    <a:sym typeface="+mn-lt"/>
                  </a:rPr>
                  <a:t>Design inspiration for presentation</a:t>
                </a:r>
              </a:p>
            </p:txBody>
          </p:sp>
          <p:sp>
            <p:nvSpPr>
              <p:cNvPr id="9" name="speed">
                <a:extLst>
                  <a:ext uri="{FF2B5EF4-FFF2-40B4-BE49-F238E27FC236}">
                    <a16:creationId xmlns:a16="http://schemas.microsoft.com/office/drawing/2014/main" id="{5B645887-352D-47BC-838C-C31F737E59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11159" y="4652952"/>
                <a:ext cx="2407710" cy="2769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  <a:sp3d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800">
                    <a:solidFill>
                      <a:schemeClr val="bg1"/>
                    </a:solidFill>
                    <a:cs typeface="+mn-ea"/>
                    <a:sym typeface="+mn-lt"/>
                  </a:rPr>
                  <a:t>Sleek Diagram &amp; chart</a:t>
                </a:r>
              </a:p>
            </p:txBody>
          </p:sp>
        </p:grpSp>
        <p:sp>
          <p:nvSpPr>
            <p:cNvPr id="18" name="Snip Single Corner Rectangle 106">
              <a:extLst>
                <a:ext uri="{FF2B5EF4-FFF2-40B4-BE49-F238E27FC236}">
                  <a16:creationId xmlns:a16="http://schemas.microsoft.com/office/drawing/2014/main" id="{401190BA-F137-4672-849F-E5BE0B916987}"/>
                </a:ext>
              </a:extLst>
            </p:cNvPr>
            <p:cNvSpPr/>
            <p:nvPr/>
          </p:nvSpPr>
          <p:spPr>
            <a:xfrm flipV="1">
              <a:off x="7252237" y="4812039"/>
              <a:ext cx="3038475" cy="723900"/>
            </a:xfrm>
            <a:prstGeom prst="snip1Rect">
              <a:avLst>
                <a:gd name="adj" fmla="val 38585"/>
              </a:avLst>
            </a:prstGeom>
            <a:noFill/>
            <a:ln>
              <a:solidFill>
                <a:srgbClr val="D4B5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+mn-ea"/>
                <a:sym typeface="+mn-lt"/>
              </a:endParaRPr>
            </a:p>
          </p:txBody>
        </p:sp>
      </p:grpSp>
      <p:cxnSp>
        <p:nvCxnSpPr>
          <p:cNvPr id="19" name="Straight Connector 108">
            <a:extLst>
              <a:ext uri="{FF2B5EF4-FFF2-40B4-BE49-F238E27FC236}">
                <a16:creationId xmlns:a16="http://schemas.microsoft.com/office/drawing/2014/main" id="{D9DA0685-C43F-43A4-BAA0-3AB6676ADEFC}"/>
              </a:ext>
            </a:extLst>
          </p:cNvPr>
          <p:cNvCxnSpPr>
            <a:stCxn id="16" idx="2"/>
            <a:endCxn id="34" idx="3"/>
          </p:cNvCxnSpPr>
          <p:nvPr/>
        </p:nvCxnSpPr>
        <p:spPr>
          <a:xfrm flipH="1">
            <a:off x="6077488" y="2509371"/>
            <a:ext cx="1174749" cy="1357313"/>
          </a:xfrm>
          <a:prstGeom prst="line">
            <a:avLst/>
          </a:prstGeom>
          <a:ln>
            <a:solidFill>
              <a:srgbClr val="D4B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09">
            <a:extLst>
              <a:ext uri="{FF2B5EF4-FFF2-40B4-BE49-F238E27FC236}">
                <a16:creationId xmlns:a16="http://schemas.microsoft.com/office/drawing/2014/main" id="{7E9F1F63-1338-4CFE-9AD6-DF87AC4A6FDA}"/>
              </a:ext>
            </a:extLst>
          </p:cNvPr>
          <p:cNvCxnSpPr>
            <a:stCxn id="3" idx="2"/>
            <a:endCxn id="34" idx="3"/>
          </p:cNvCxnSpPr>
          <p:nvPr/>
        </p:nvCxnSpPr>
        <p:spPr>
          <a:xfrm flipH="1">
            <a:off x="6077488" y="3397577"/>
            <a:ext cx="1174749" cy="469107"/>
          </a:xfrm>
          <a:prstGeom prst="line">
            <a:avLst/>
          </a:prstGeom>
          <a:ln>
            <a:solidFill>
              <a:srgbClr val="D4B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0">
            <a:extLst>
              <a:ext uri="{FF2B5EF4-FFF2-40B4-BE49-F238E27FC236}">
                <a16:creationId xmlns:a16="http://schemas.microsoft.com/office/drawing/2014/main" id="{D800A6D2-B985-4BA0-98F6-AA54782D89CE}"/>
              </a:ext>
            </a:extLst>
          </p:cNvPr>
          <p:cNvCxnSpPr>
            <a:stCxn id="17" idx="2"/>
            <a:endCxn id="34" idx="3"/>
          </p:cNvCxnSpPr>
          <p:nvPr/>
        </p:nvCxnSpPr>
        <p:spPr>
          <a:xfrm flipH="1" flipV="1">
            <a:off x="6077488" y="3866684"/>
            <a:ext cx="1174749" cy="419099"/>
          </a:xfrm>
          <a:prstGeom prst="line">
            <a:avLst/>
          </a:prstGeom>
          <a:ln>
            <a:solidFill>
              <a:srgbClr val="D4B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11">
            <a:extLst>
              <a:ext uri="{FF2B5EF4-FFF2-40B4-BE49-F238E27FC236}">
                <a16:creationId xmlns:a16="http://schemas.microsoft.com/office/drawing/2014/main" id="{288AB8EE-6403-4938-A6F7-58D6512BF29A}"/>
              </a:ext>
            </a:extLst>
          </p:cNvPr>
          <p:cNvCxnSpPr>
            <a:stCxn id="18" idx="2"/>
            <a:endCxn id="34" idx="3"/>
          </p:cNvCxnSpPr>
          <p:nvPr/>
        </p:nvCxnSpPr>
        <p:spPr>
          <a:xfrm flipH="1" flipV="1">
            <a:off x="6077488" y="3866684"/>
            <a:ext cx="1174749" cy="1307305"/>
          </a:xfrm>
          <a:prstGeom prst="line">
            <a:avLst/>
          </a:prstGeom>
          <a:ln>
            <a:solidFill>
              <a:srgbClr val="D4B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1816B071-12FC-45C0-B317-B6279A39F7FC}"/>
              </a:ext>
            </a:extLst>
          </p:cNvPr>
          <p:cNvGrpSpPr/>
          <p:nvPr/>
        </p:nvGrpSpPr>
        <p:grpSpPr>
          <a:xfrm>
            <a:off x="7252237" y="3035627"/>
            <a:ext cx="3055377" cy="744419"/>
            <a:chOff x="7252237" y="3035627"/>
            <a:chExt cx="3055377" cy="744419"/>
          </a:xfrm>
        </p:grpSpPr>
        <p:sp>
          <p:nvSpPr>
            <p:cNvPr id="3" name="Snip Single Corner Rectangle 55">
              <a:extLst>
                <a:ext uri="{FF2B5EF4-FFF2-40B4-BE49-F238E27FC236}">
                  <a16:creationId xmlns:a16="http://schemas.microsoft.com/office/drawing/2014/main" id="{7F0708FA-C9DA-48D7-8C80-2680B2875A8E}"/>
                </a:ext>
              </a:extLst>
            </p:cNvPr>
            <p:cNvSpPr/>
            <p:nvPr/>
          </p:nvSpPr>
          <p:spPr>
            <a:xfrm flipV="1">
              <a:off x="7252237" y="3035627"/>
              <a:ext cx="3038475" cy="723900"/>
            </a:xfrm>
            <a:prstGeom prst="snip1Rect">
              <a:avLst>
                <a:gd name="adj" fmla="val 38585"/>
              </a:avLst>
            </a:prstGeom>
            <a:solidFill>
              <a:srgbClr val="D4B57C">
                <a:alpha val="20000"/>
              </a:srgbClr>
            </a:solidFill>
            <a:ln>
              <a:solidFill>
                <a:srgbClr val="D4B5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+mn-ea"/>
                <a:sym typeface="+mn-lt"/>
              </a:endParaRPr>
            </a:p>
          </p:txBody>
        </p:sp>
        <p:grpSp>
          <p:nvGrpSpPr>
            <p:cNvPr id="4" name="Group 56">
              <a:extLst>
                <a:ext uri="{FF2B5EF4-FFF2-40B4-BE49-F238E27FC236}">
                  <a16:creationId xmlns:a16="http://schemas.microsoft.com/office/drawing/2014/main" id="{CE140B9A-60F6-4F8B-B0CF-79281048C7E6}"/>
                </a:ext>
              </a:extLst>
            </p:cNvPr>
            <p:cNvGrpSpPr/>
            <p:nvPr/>
          </p:nvGrpSpPr>
          <p:grpSpPr>
            <a:xfrm>
              <a:off x="7386521" y="3157870"/>
              <a:ext cx="2878993" cy="479414"/>
              <a:chOff x="5611159" y="2878631"/>
              <a:chExt cx="2878993" cy="479414"/>
            </a:xfrm>
          </p:grpSpPr>
          <p:sp>
            <p:nvSpPr>
              <p:cNvPr id="5" name="speed">
                <a:extLst>
                  <a:ext uri="{FF2B5EF4-FFF2-40B4-BE49-F238E27FC236}">
                    <a16:creationId xmlns:a16="http://schemas.microsoft.com/office/drawing/2014/main" id="{48FA4661-B8E1-497A-8314-1922572EDA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11159" y="3142601"/>
                <a:ext cx="287899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400">
                    <a:solidFill>
                      <a:schemeClr val="bg1"/>
                    </a:solidFill>
                    <a:cs typeface="+mn-ea"/>
                    <a:sym typeface="+mn-lt"/>
                  </a:rPr>
                  <a:t>Design inspiration for presentation</a:t>
                </a:r>
              </a:p>
            </p:txBody>
          </p:sp>
          <p:sp>
            <p:nvSpPr>
              <p:cNvPr id="6" name="speed">
                <a:extLst>
                  <a:ext uri="{FF2B5EF4-FFF2-40B4-BE49-F238E27FC236}">
                    <a16:creationId xmlns:a16="http://schemas.microsoft.com/office/drawing/2014/main" id="{653CADD9-3773-4CF8-B554-DA7FE6EC65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11159" y="2878631"/>
                <a:ext cx="1489190" cy="2769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  <a:sp3d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800">
                    <a:solidFill>
                      <a:schemeClr val="bg1"/>
                    </a:solidFill>
                    <a:cs typeface="+mn-ea"/>
                    <a:sym typeface="+mn-lt"/>
                  </a:rPr>
                  <a:t>Stylish design</a:t>
                </a:r>
              </a:p>
            </p:txBody>
          </p:sp>
        </p:grpSp>
        <p:sp>
          <p:nvSpPr>
            <p:cNvPr id="33" name="Right Triangle 119">
              <a:extLst>
                <a:ext uri="{FF2B5EF4-FFF2-40B4-BE49-F238E27FC236}">
                  <a16:creationId xmlns:a16="http://schemas.microsoft.com/office/drawing/2014/main" id="{B2DBC529-A281-4D35-AC9F-F965AE60E862}"/>
                </a:ext>
              </a:extLst>
            </p:cNvPr>
            <p:cNvSpPr/>
            <p:nvPr/>
          </p:nvSpPr>
          <p:spPr>
            <a:xfrm rot="16200000">
              <a:off x="10092104" y="3564536"/>
              <a:ext cx="215510" cy="215510"/>
            </a:xfrm>
            <a:prstGeom prst="rtTriangle">
              <a:avLst/>
            </a:prstGeom>
            <a:solidFill>
              <a:srgbClr val="D4B57C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A7441911-D118-41A6-BA38-AFB05CDF646F}"/>
              </a:ext>
            </a:extLst>
          </p:cNvPr>
          <p:cNvGrpSpPr/>
          <p:nvPr/>
        </p:nvGrpSpPr>
        <p:grpSpPr>
          <a:xfrm>
            <a:off x="1592406" y="2137896"/>
            <a:ext cx="4485082" cy="3457575"/>
            <a:chOff x="1592406" y="2137896"/>
            <a:chExt cx="4485082" cy="3457575"/>
          </a:xfrm>
        </p:grpSpPr>
        <p:pic>
          <p:nvPicPr>
            <p:cNvPr id="2" name="Picture 23">
              <a:extLst>
                <a:ext uri="{FF2B5EF4-FFF2-40B4-BE49-F238E27FC236}">
                  <a16:creationId xmlns:a16="http://schemas.microsoft.com/office/drawing/2014/main" id="{1E3CA5E0-FDA1-4E86-AB6E-949BFAEF1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8467" y="2147421"/>
              <a:ext cx="4470400" cy="3448050"/>
            </a:xfrm>
            <a:prstGeom prst="rect">
              <a:avLst/>
            </a:prstGeom>
          </p:spPr>
        </p:pic>
        <p:grpSp>
          <p:nvGrpSpPr>
            <p:cNvPr id="23" name="Group 20">
              <a:extLst>
                <a:ext uri="{FF2B5EF4-FFF2-40B4-BE49-F238E27FC236}">
                  <a16:creationId xmlns:a16="http://schemas.microsoft.com/office/drawing/2014/main" id="{10F5C9F2-6C66-4114-8A6B-87DBA3169C08}"/>
                </a:ext>
              </a:extLst>
            </p:cNvPr>
            <p:cNvGrpSpPr/>
            <p:nvPr/>
          </p:nvGrpSpPr>
          <p:grpSpPr>
            <a:xfrm>
              <a:off x="1843827" y="2412643"/>
              <a:ext cx="3969870" cy="2909520"/>
              <a:chOff x="1840371" y="2529762"/>
              <a:chExt cx="3969870" cy="2909520"/>
            </a:xfrm>
          </p:grpSpPr>
          <p:grpSp>
            <p:nvGrpSpPr>
              <p:cNvPr id="24" name="Group 112">
                <a:extLst>
                  <a:ext uri="{FF2B5EF4-FFF2-40B4-BE49-F238E27FC236}">
                    <a16:creationId xmlns:a16="http://schemas.microsoft.com/office/drawing/2014/main" id="{A08D016F-1833-4AF4-B85C-2F494ADF3ABD}"/>
                  </a:ext>
                </a:extLst>
              </p:cNvPr>
              <p:cNvGrpSpPr/>
              <p:nvPr/>
            </p:nvGrpSpPr>
            <p:grpSpPr>
              <a:xfrm>
                <a:off x="3662395" y="3821612"/>
                <a:ext cx="325821" cy="325821"/>
                <a:chOff x="3268717" y="5549462"/>
                <a:chExt cx="468000" cy="468000"/>
              </a:xfrm>
            </p:grpSpPr>
            <p:cxnSp>
              <p:nvCxnSpPr>
                <p:cNvPr id="31" name="Straight Connector 113">
                  <a:extLst>
                    <a:ext uri="{FF2B5EF4-FFF2-40B4-BE49-F238E27FC236}">
                      <a16:creationId xmlns:a16="http://schemas.microsoft.com/office/drawing/2014/main" id="{7F60B77A-6AEB-4F48-8103-5ABC0A3F81DB}"/>
                    </a:ext>
                  </a:extLst>
                </p:cNvPr>
                <p:cNvCxnSpPr/>
                <p:nvPr/>
              </p:nvCxnSpPr>
              <p:spPr>
                <a:xfrm>
                  <a:off x="3268717" y="5783462"/>
                  <a:ext cx="468000" cy="0"/>
                </a:xfrm>
                <a:prstGeom prst="line">
                  <a:avLst/>
                </a:prstGeom>
                <a:ln w="25400">
                  <a:solidFill>
                    <a:srgbClr val="D4B57C">
                      <a:alpha val="6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114">
                  <a:extLst>
                    <a:ext uri="{FF2B5EF4-FFF2-40B4-BE49-F238E27FC236}">
                      <a16:creationId xmlns:a16="http://schemas.microsoft.com/office/drawing/2014/main" id="{A17C1B41-07F9-4009-9F2A-80978D7A22EE}"/>
                    </a:ext>
                  </a:extLst>
                </p:cNvPr>
                <p:cNvCxnSpPr/>
                <p:nvPr/>
              </p:nvCxnSpPr>
              <p:spPr>
                <a:xfrm>
                  <a:off x="3502717" y="5549462"/>
                  <a:ext cx="0" cy="468000"/>
                </a:xfrm>
                <a:prstGeom prst="line">
                  <a:avLst/>
                </a:prstGeom>
                <a:ln w="25400">
                  <a:solidFill>
                    <a:srgbClr val="D4B57C">
                      <a:alpha val="69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9">
                <a:extLst>
                  <a:ext uri="{FF2B5EF4-FFF2-40B4-BE49-F238E27FC236}">
                    <a16:creationId xmlns:a16="http://schemas.microsoft.com/office/drawing/2014/main" id="{1093B009-C9EC-4D98-8109-A068E13EA122}"/>
                  </a:ext>
                </a:extLst>
              </p:cNvPr>
              <p:cNvGrpSpPr/>
              <p:nvPr/>
            </p:nvGrpSpPr>
            <p:grpSpPr>
              <a:xfrm>
                <a:off x="5425055" y="2529762"/>
                <a:ext cx="385186" cy="2909520"/>
                <a:chOff x="5425055" y="2530342"/>
                <a:chExt cx="385186" cy="2909520"/>
              </a:xfrm>
            </p:grpSpPr>
            <p:sp>
              <p:nvSpPr>
                <p:cNvPr id="29" name="Freeform 5">
                  <a:extLst>
                    <a:ext uri="{FF2B5EF4-FFF2-40B4-BE49-F238E27FC236}">
                      <a16:creationId xmlns:a16="http://schemas.microsoft.com/office/drawing/2014/main" id="{88688597-9059-4297-88D8-0969E052B0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5426215" y="2529182"/>
                  <a:ext cx="382866" cy="385186"/>
                </a:xfrm>
                <a:custGeom>
                  <a:avLst/>
                  <a:gdLst>
                    <a:gd name="T0" fmla="*/ 330 w 330"/>
                    <a:gd name="T1" fmla="*/ 0 h 332"/>
                    <a:gd name="T2" fmla="*/ 0 w 330"/>
                    <a:gd name="T3" fmla="*/ 0 h 332"/>
                    <a:gd name="T4" fmla="*/ 0 w 330"/>
                    <a:gd name="T5" fmla="*/ 332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0" h="332">
                      <a:moveTo>
                        <a:pt x="330" y="0"/>
                      </a:moveTo>
                      <a:lnTo>
                        <a:pt x="0" y="0"/>
                      </a:lnTo>
                      <a:lnTo>
                        <a:pt x="0" y="332"/>
                      </a:lnTo>
                    </a:path>
                  </a:pathLst>
                </a:custGeom>
                <a:noFill/>
                <a:ln w="25400" cap="flat">
                  <a:solidFill>
                    <a:srgbClr val="D4B57C">
                      <a:alpha val="69000"/>
                    </a:srgb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3361E4BB-EFE7-41F2-AB88-4B35BFFE0C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426216" y="5054676"/>
                  <a:ext cx="382866" cy="385186"/>
                </a:xfrm>
                <a:custGeom>
                  <a:avLst/>
                  <a:gdLst>
                    <a:gd name="T0" fmla="*/ 330 w 330"/>
                    <a:gd name="T1" fmla="*/ 0 h 332"/>
                    <a:gd name="T2" fmla="*/ 0 w 330"/>
                    <a:gd name="T3" fmla="*/ 0 h 332"/>
                    <a:gd name="T4" fmla="*/ 0 w 330"/>
                    <a:gd name="T5" fmla="*/ 332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0" h="332">
                      <a:moveTo>
                        <a:pt x="330" y="0"/>
                      </a:moveTo>
                      <a:lnTo>
                        <a:pt x="0" y="0"/>
                      </a:lnTo>
                      <a:lnTo>
                        <a:pt x="0" y="332"/>
                      </a:lnTo>
                    </a:path>
                  </a:pathLst>
                </a:custGeom>
                <a:noFill/>
                <a:ln w="25400" cap="flat">
                  <a:solidFill>
                    <a:srgbClr val="D4B57C">
                      <a:alpha val="69000"/>
                    </a:srgb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6" name="Group 18">
                <a:extLst>
                  <a:ext uri="{FF2B5EF4-FFF2-40B4-BE49-F238E27FC236}">
                    <a16:creationId xmlns:a16="http://schemas.microsoft.com/office/drawing/2014/main" id="{96445812-C142-4C52-B52F-92E72212D126}"/>
                  </a:ext>
                </a:extLst>
              </p:cNvPr>
              <p:cNvGrpSpPr/>
              <p:nvPr/>
            </p:nvGrpSpPr>
            <p:grpSpPr>
              <a:xfrm>
                <a:off x="1840371" y="2529762"/>
                <a:ext cx="385186" cy="2909520"/>
                <a:chOff x="1840371" y="2529182"/>
                <a:chExt cx="385186" cy="2909520"/>
              </a:xfrm>
            </p:grpSpPr>
            <p:sp>
              <p:nvSpPr>
                <p:cNvPr id="27" name="Freeform 5">
                  <a:extLst>
                    <a:ext uri="{FF2B5EF4-FFF2-40B4-BE49-F238E27FC236}">
                      <a16:creationId xmlns:a16="http://schemas.microsoft.com/office/drawing/2014/main" id="{6A39254B-22C5-4DE4-AF6A-9A102E8E7A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1531" y="2529182"/>
                  <a:ext cx="382866" cy="385186"/>
                </a:xfrm>
                <a:custGeom>
                  <a:avLst/>
                  <a:gdLst>
                    <a:gd name="T0" fmla="*/ 330 w 330"/>
                    <a:gd name="T1" fmla="*/ 0 h 332"/>
                    <a:gd name="T2" fmla="*/ 0 w 330"/>
                    <a:gd name="T3" fmla="*/ 0 h 332"/>
                    <a:gd name="T4" fmla="*/ 0 w 330"/>
                    <a:gd name="T5" fmla="*/ 332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0" h="332">
                      <a:moveTo>
                        <a:pt x="330" y="0"/>
                      </a:moveTo>
                      <a:lnTo>
                        <a:pt x="0" y="0"/>
                      </a:lnTo>
                      <a:lnTo>
                        <a:pt x="0" y="332"/>
                      </a:lnTo>
                    </a:path>
                  </a:pathLst>
                </a:custGeom>
                <a:noFill/>
                <a:ln w="25400" cap="flat">
                  <a:solidFill>
                    <a:srgbClr val="D4B57C">
                      <a:alpha val="69000"/>
                    </a:srgb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5">
                  <a:extLst>
                    <a:ext uri="{FF2B5EF4-FFF2-40B4-BE49-F238E27FC236}">
                      <a16:creationId xmlns:a16="http://schemas.microsoft.com/office/drawing/2014/main" id="{9377C179-F84C-498A-9927-1FEAA26BBB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1841531" y="5054676"/>
                  <a:ext cx="382866" cy="385186"/>
                </a:xfrm>
                <a:custGeom>
                  <a:avLst/>
                  <a:gdLst>
                    <a:gd name="T0" fmla="*/ 330 w 330"/>
                    <a:gd name="T1" fmla="*/ 0 h 332"/>
                    <a:gd name="T2" fmla="*/ 0 w 330"/>
                    <a:gd name="T3" fmla="*/ 0 h 332"/>
                    <a:gd name="T4" fmla="*/ 0 w 330"/>
                    <a:gd name="T5" fmla="*/ 332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0" h="332">
                      <a:moveTo>
                        <a:pt x="330" y="0"/>
                      </a:moveTo>
                      <a:lnTo>
                        <a:pt x="0" y="0"/>
                      </a:lnTo>
                      <a:lnTo>
                        <a:pt x="0" y="332"/>
                      </a:lnTo>
                    </a:path>
                  </a:pathLst>
                </a:custGeom>
                <a:noFill/>
                <a:ln w="25400" cap="flat">
                  <a:solidFill>
                    <a:srgbClr val="D4B57C">
                      <a:alpha val="69000"/>
                    </a:srgb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4" name="Rectangle 107">
              <a:extLst>
                <a:ext uri="{FF2B5EF4-FFF2-40B4-BE49-F238E27FC236}">
                  <a16:creationId xmlns:a16="http://schemas.microsoft.com/office/drawing/2014/main" id="{29711965-BFF4-453F-A71E-74C8E78A90C2}"/>
                </a:ext>
              </a:extLst>
            </p:cNvPr>
            <p:cNvSpPr/>
            <p:nvPr/>
          </p:nvSpPr>
          <p:spPr>
            <a:xfrm>
              <a:off x="1592406" y="2137896"/>
              <a:ext cx="4485082" cy="3457575"/>
            </a:xfrm>
            <a:prstGeom prst="rect">
              <a:avLst/>
            </a:prstGeom>
            <a:noFill/>
            <a:ln>
              <a:solidFill>
                <a:srgbClr val="D4B5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619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561BD361-4B64-425A-8F27-D6A04104FE87}"/>
              </a:ext>
            </a:extLst>
          </p:cNvPr>
          <p:cNvSpPr/>
          <p:nvPr/>
        </p:nvSpPr>
        <p:spPr>
          <a:xfrm rot="20178071">
            <a:off x="6042303" y="2885727"/>
            <a:ext cx="1100588" cy="1110029"/>
          </a:xfrm>
          <a:custGeom>
            <a:avLst/>
            <a:gdLst>
              <a:gd name="connsiteX0" fmla="*/ 0 w 1404801"/>
              <a:gd name="connsiteY0" fmla="*/ 0 h 1417558"/>
              <a:gd name="connsiteX1" fmla="*/ 1404801 w 1404801"/>
              <a:gd name="connsiteY1" fmla="*/ 0 h 1417558"/>
              <a:gd name="connsiteX2" fmla="*/ 1404801 w 1404801"/>
              <a:gd name="connsiteY2" fmla="*/ 1417558 h 1417558"/>
              <a:gd name="connsiteX3" fmla="*/ 0 w 1404801"/>
              <a:gd name="connsiteY3" fmla="*/ 1417558 h 1417558"/>
              <a:gd name="connsiteX4" fmla="*/ 0 w 1404801"/>
              <a:gd name="connsiteY4" fmla="*/ 0 h 1417558"/>
              <a:gd name="connsiteX0" fmla="*/ 10087 w 1404801"/>
              <a:gd name="connsiteY0" fmla="*/ 4429 h 1417558"/>
              <a:gd name="connsiteX1" fmla="*/ 1404801 w 1404801"/>
              <a:gd name="connsiteY1" fmla="*/ 0 h 1417558"/>
              <a:gd name="connsiteX2" fmla="*/ 1404801 w 1404801"/>
              <a:gd name="connsiteY2" fmla="*/ 1417558 h 1417558"/>
              <a:gd name="connsiteX3" fmla="*/ 0 w 1404801"/>
              <a:gd name="connsiteY3" fmla="*/ 1417558 h 1417558"/>
              <a:gd name="connsiteX4" fmla="*/ 10087 w 1404801"/>
              <a:gd name="connsiteY4" fmla="*/ 4429 h 1417558"/>
              <a:gd name="connsiteX0" fmla="*/ 3935 w 1404801"/>
              <a:gd name="connsiteY0" fmla="*/ 4739 h 1417558"/>
              <a:gd name="connsiteX1" fmla="*/ 1404801 w 1404801"/>
              <a:gd name="connsiteY1" fmla="*/ 0 h 1417558"/>
              <a:gd name="connsiteX2" fmla="*/ 1404801 w 1404801"/>
              <a:gd name="connsiteY2" fmla="*/ 1417558 h 1417558"/>
              <a:gd name="connsiteX3" fmla="*/ 0 w 1404801"/>
              <a:gd name="connsiteY3" fmla="*/ 1417558 h 1417558"/>
              <a:gd name="connsiteX4" fmla="*/ 3935 w 1404801"/>
              <a:gd name="connsiteY4" fmla="*/ 4739 h 1417558"/>
              <a:gd name="connsiteX0" fmla="*/ 1007 w 1405502"/>
              <a:gd name="connsiteY0" fmla="*/ 6154 h 1417558"/>
              <a:gd name="connsiteX1" fmla="*/ 1405502 w 1405502"/>
              <a:gd name="connsiteY1" fmla="*/ 0 h 1417558"/>
              <a:gd name="connsiteX2" fmla="*/ 1405502 w 1405502"/>
              <a:gd name="connsiteY2" fmla="*/ 1417558 h 1417558"/>
              <a:gd name="connsiteX3" fmla="*/ 701 w 1405502"/>
              <a:gd name="connsiteY3" fmla="*/ 1417558 h 1417558"/>
              <a:gd name="connsiteX4" fmla="*/ 1007 w 1405502"/>
              <a:gd name="connsiteY4" fmla="*/ 6154 h 141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502" h="1417558">
                <a:moveTo>
                  <a:pt x="1007" y="6154"/>
                </a:moveTo>
                <a:lnTo>
                  <a:pt x="1405502" y="0"/>
                </a:lnTo>
                <a:lnTo>
                  <a:pt x="1405502" y="1417558"/>
                </a:lnTo>
                <a:lnTo>
                  <a:pt x="701" y="1417558"/>
                </a:lnTo>
                <a:cubicBezTo>
                  <a:pt x="4063" y="946515"/>
                  <a:pt x="-2355" y="477197"/>
                  <a:pt x="1007" y="6154"/>
                </a:cubicBezTo>
                <a:close/>
              </a:path>
            </a:pathLst>
          </a:custGeom>
          <a:gradFill>
            <a:gsLst>
              <a:gs pos="0">
                <a:srgbClr val="F0C76A"/>
              </a:gs>
              <a:gs pos="100000">
                <a:srgbClr val="AB7B4B"/>
              </a:gs>
            </a:gsLst>
            <a:lin ang="0" scaled="0"/>
          </a:gradFill>
          <a:ln>
            <a:noFill/>
          </a:ln>
          <a:effectLst>
            <a:outerShdw blurRad="1016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02%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" name="矩形 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F0C9B078-2296-4007-B95F-DFEAB5616545}"/>
              </a:ext>
            </a:extLst>
          </p:cNvPr>
          <p:cNvSpPr/>
          <p:nvPr/>
        </p:nvSpPr>
        <p:spPr>
          <a:xfrm rot="20178071">
            <a:off x="6537764" y="4010189"/>
            <a:ext cx="1100039" cy="1110029"/>
          </a:xfrm>
          <a:prstGeom prst="rect">
            <a:avLst/>
          </a:prstGeom>
          <a:gradFill>
            <a:gsLst>
              <a:gs pos="0">
                <a:srgbClr val="F0C76A"/>
              </a:gs>
              <a:gs pos="100000">
                <a:srgbClr val="AB7B4B"/>
              </a:gs>
            </a:gsLst>
            <a:lin ang="0" scaled="0"/>
          </a:gradFill>
          <a:ln>
            <a:noFill/>
          </a:ln>
          <a:effectLst>
            <a:outerShdw blurRad="1016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01%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矩形 8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C2CC61D9-2EB9-4C71-A204-A6008D65BCEF}"/>
              </a:ext>
            </a:extLst>
          </p:cNvPr>
          <p:cNvSpPr/>
          <p:nvPr/>
        </p:nvSpPr>
        <p:spPr>
          <a:xfrm rot="20178071">
            <a:off x="4914989" y="3374213"/>
            <a:ext cx="1100039" cy="1110029"/>
          </a:xfrm>
          <a:custGeom>
            <a:avLst/>
            <a:gdLst>
              <a:gd name="connsiteX0" fmla="*/ 0 w 1609874"/>
              <a:gd name="connsiteY0" fmla="*/ 0 h 1624493"/>
              <a:gd name="connsiteX1" fmla="*/ 1609874 w 1609874"/>
              <a:gd name="connsiteY1" fmla="*/ 0 h 1624493"/>
              <a:gd name="connsiteX2" fmla="*/ 1609874 w 1609874"/>
              <a:gd name="connsiteY2" fmla="*/ 1624493 h 1624493"/>
              <a:gd name="connsiteX3" fmla="*/ 0 w 1609874"/>
              <a:gd name="connsiteY3" fmla="*/ 1624493 h 1624493"/>
              <a:gd name="connsiteX4" fmla="*/ 0 w 1609874"/>
              <a:gd name="connsiteY4" fmla="*/ 0 h 1624493"/>
              <a:gd name="connsiteX0" fmla="*/ 5162 w 1609874"/>
              <a:gd name="connsiteY0" fmla="*/ 13240 h 1624493"/>
              <a:gd name="connsiteX1" fmla="*/ 1609874 w 1609874"/>
              <a:gd name="connsiteY1" fmla="*/ 0 h 1624493"/>
              <a:gd name="connsiteX2" fmla="*/ 1609874 w 1609874"/>
              <a:gd name="connsiteY2" fmla="*/ 1624493 h 1624493"/>
              <a:gd name="connsiteX3" fmla="*/ 0 w 1609874"/>
              <a:gd name="connsiteY3" fmla="*/ 1624493 h 1624493"/>
              <a:gd name="connsiteX4" fmla="*/ 5162 w 1609874"/>
              <a:gd name="connsiteY4" fmla="*/ 13240 h 1624493"/>
              <a:gd name="connsiteX0" fmla="*/ 7842 w 1609874"/>
              <a:gd name="connsiteY0" fmla="*/ 38546 h 1624493"/>
              <a:gd name="connsiteX1" fmla="*/ 1609874 w 1609874"/>
              <a:gd name="connsiteY1" fmla="*/ 0 h 1624493"/>
              <a:gd name="connsiteX2" fmla="*/ 1609874 w 1609874"/>
              <a:gd name="connsiteY2" fmla="*/ 1624493 h 1624493"/>
              <a:gd name="connsiteX3" fmla="*/ 0 w 1609874"/>
              <a:gd name="connsiteY3" fmla="*/ 1624493 h 1624493"/>
              <a:gd name="connsiteX4" fmla="*/ 7842 w 1609874"/>
              <a:gd name="connsiteY4" fmla="*/ 38546 h 162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9874" h="1624493">
                <a:moveTo>
                  <a:pt x="7842" y="38546"/>
                </a:moveTo>
                <a:lnTo>
                  <a:pt x="1609874" y="0"/>
                </a:lnTo>
                <a:lnTo>
                  <a:pt x="1609874" y="1624493"/>
                </a:lnTo>
                <a:lnTo>
                  <a:pt x="0" y="1624493"/>
                </a:lnTo>
                <a:cubicBezTo>
                  <a:pt x="1721" y="1087409"/>
                  <a:pt x="6121" y="575630"/>
                  <a:pt x="7842" y="38546"/>
                </a:cubicBezTo>
                <a:close/>
              </a:path>
            </a:pathLst>
          </a:custGeom>
          <a:gradFill>
            <a:gsLst>
              <a:gs pos="0">
                <a:srgbClr val="F0C76A"/>
              </a:gs>
              <a:gs pos="100000">
                <a:srgbClr val="AB7B4B"/>
              </a:gs>
            </a:gsLst>
            <a:lin ang="0" scaled="0"/>
          </a:gradFill>
          <a:ln>
            <a:noFill/>
          </a:ln>
          <a:effectLst>
            <a:outerShdw blurRad="1397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03%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任意多边形 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B8DBA887-6EC0-4BE9-8E6B-E1D033004A80}"/>
              </a:ext>
            </a:extLst>
          </p:cNvPr>
          <p:cNvSpPr/>
          <p:nvPr/>
        </p:nvSpPr>
        <p:spPr>
          <a:xfrm>
            <a:off x="4110562" y="1663504"/>
            <a:ext cx="1586469" cy="1891704"/>
          </a:xfrm>
          <a:custGeom>
            <a:avLst/>
            <a:gdLst>
              <a:gd name="connsiteX0" fmla="*/ 2331218 w 2331218"/>
              <a:gd name="connsiteY0" fmla="*/ 2080009 h 2743200"/>
              <a:gd name="connsiteX1" fmla="*/ 1678075 w 2331218"/>
              <a:gd name="connsiteY1" fmla="*/ 643094 h 2743200"/>
              <a:gd name="connsiteX2" fmla="*/ 1919235 w 2331218"/>
              <a:gd name="connsiteY2" fmla="*/ 532563 h 2743200"/>
              <a:gd name="connsiteX3" fmla="*/ 532563 w 2331218"/>
              <a:gd name="connsiteY3" fmla="*/ 0 h 2743200"/>
              <a:gd name="connsiteX4" fmla="*/ 0 w 2331218"/>
              <a:gd name="connsiteY4" fmla="*/ 1366576 h 2743200"/>
              <a:gd name="connsiteX5" fmla="*/ 200967 w 2331218"/>
              <a:gd name="connsiteY5" fmla="*/ 1296237 h 2743200"/>
              <a:gd name="connsiteX6" fmla="*/ 854110 w 2331218"/>
              <a:gd name="connsiteY6" fmla="*/ 2743200 h 2743200"/>
              <a:gd name="connsiteX7" fmla="*/ 2331218 w 2331218"/>
              <a:gd name="connsiteY7" fmla="*/ 2080009 h 2743200"/>
              <a:gd name="connsiteX0" fmla="*/ 2331218 w 2331218"/>
              <a:gd name="connsiteY0" fmla="*/ 2080009 h 2758981"/>
              <a:gd name="connsiteX1" fmla="*/ 1678075 w 2331218"/>
              <a:gd name="connsiteY1" fmla="*/ 643094 h 2758981"/>
              <a:gd name="connsiteX2" fmla="*/ 1919235 w 2331218"/>
              <a:gd name="connsiteY2" fmla="*/ 532563 h 2758981"/>
              <a:gd name="connsiteX3" fmla="*/ 532563 w 2331218"/>
              <a:gd name="connsiteY3" fmla="*/ 0 h 2758981"/>
              <a:gd name="connsiteX4" fmla="*/ 0 w 2331218"/>
              <a:gd name="connsiteY4" fmla="*/ 1366576 h 2758981"/>
              <a:gd name="connsiteX5" fmla="*/ 200967 w 2331218"/>
              <a:gd name="connsiteY5" fmla="*/ 1296237 h 2758981"/>
              <a:gd name="connsiteX6" fmla="*/ 863580 w 2331218"/>
              <a:gd name="connsiteY6" fmla="*/ 2758981 h 2758981"/>
              <a:gd name="connsiteX7" fmla="*/ 2331218 w 2331218"/>
              <a:gd name="connsiteY7" fmla="*/ 2080009 h 2758981"/>
              <a:gd name="connsiteX0" fmla="*/ 2331218 w 2331218"/>
              <a:gd name="connsiteY0" fmla="*/ 2080009 h 2768450"/>
              <a:gd name="connsiteX1" fmla="*/ 1678075 w 2331218"/>
              <a:gd name="connsiteY1" fmla="*/ 643094 h 2768450"/>
              <a:gd name="connsiteX2" fmla="*/ 1919235 w 2331218"/>
              <a:gd name="connsiteY2" fmla="*/ 532563 h 2768450"/>
              <a:gd name="connsiteX3" fmla="*/ 532563 w 2331218"/>
              <a:gd name="connsiteY3" fmla="*/ 0 h 2768450"/>
              <a:gd name="connsiteX4" fmla="*/ 0 w 2331218"/>
              <a:gd name="connsiteY4" fmla="*/ 1366576 h 2768450"/>
              <a:gd name="connsiteX5" fmla="*/ 200967 w 2331218"/>
              <a:gd name="connsiteY5" fmla="*/ 1296237 h 2768450"/>
              <a:gd name="connsiteX6" fmla="*/ 863580 w 2331218"/>
              <a:gd name="connsiteY6" fmla="*/ 2768450 h 2768450"/>
              <a:gd name="connsiteX7" fmla="*/ 2331218 w 2331218"/>
              <a:gd name="connsiteY7" fmla="*/ 2080009 h 2768450"/>
              <a:gd name="connsiteX0" fmla="*/ 2321749 w 2321749"/>
              <a:gd name="connsiteY0" fmla="*/ 2098947 h 2768450"/>
              <a:gd name="connsiteX1" fmla="*/ 1678075 w 2321749"/>
              <a:gd name="connsiteY1" fmla="*/ 643094 h 2768450"/>
              <a:gd name="connsiteX2" fmla="*/ 1919235 w 2321749"/>
              <a:gd name="connsiteY2" fmla="*/ 532563 h 2768450"/>
              <a:gd name="connsiteX3" fmla="*/ 532563 w 2321749"/>
              <a:gd name="connsiteY3" fmla="*/ 0 h 2768450"/>
              <a:gd name="connsiteX4" fmla="*/ 0 w 2321749"/>
              <a:gd name="connsiteY4" fmla="*/ 1366576 h 2768450"/>
              <a:gd name="connsiteX5" fmla="*/ 200967 w 2321749"/>
              <a:gd name="connsiteY5" fmla="*/ 1296237 h 2768450"/>
              <a:gd name="connsiteX6" fmla="*/ 863580 w 2321749"/>
              <a:gd name="connsiteY6" fmla="*/ 2768450 h 2768450"/>
              <a:gd name="connsiteX7" fmla="*/ 2321749 w 2321749"/>
              <a:gd name="connsiteY7" fmla="*/ 2098947 h 27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1749" h="2768450">
                <a:moveTo>
                  <a:pt x="2321749" y="2098947"/>
                </a:moveTo>
                <a:lnTo>
                  <a:pt x="1678075" y="643094"/>
                </a:lnTo>
                <a:lnTo>
                  <a:pt x="1919235" y="532563"/>
                </a:lnTo>
                <a:lnTo>
                  <a:pt x="532563" y="0"/>
                </a:lnTo>
                <a:lnTo>
                  <a:pt x="0" y="1366576"/>
                </a:lnTo>
                <a:lnTo>
                  <a:pt x="200967" y="1296237"/>
                </a:lnTo>
                <a:lnTo>
                  <a:pt x="863580" y="2768450"/>
                </a:lnTo>
                <a:lnTo>
                  <a:pt x="2321749" y="2098947"/>
                </a:lnTo>
                <a:close/>
              </a:path>
            </a:pathLst>
          </a:custGeom>
          <a:gradFill>
            <a:gsLst>
              <a:gs pos="0">
                <a:srgbClr val="F0C76A"/>
              </a:gs>
              <a:gs pos="100000">
                <a:srgbClr val="AB7B4B"/>
              </a:gs>
            </a:gsLst>
            <a:lin ang="0" scaled="0"/>
          </a:gradFill>
          <a:ln>
            <a:noFill/>
          </a:ln>
          <a:effectLst>
            <a:outerShdw blurRad="1016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04%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1C50EA9F-48E2-403E-A0FF-34DE72EE16B3}"/>
              </a:ext>
            </a:extLst>
          </p:cNvPr>
          <p:cNvSpPr/>
          <p:nvPr/>
        </p:nvSpPr>
        <p:spPr>
          <a:xfrm>
            <a:off x="7566617" y="2210067"/>
            <a:ext cx="303575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400" dirty="0">
              <a:solidFill>
                <a:srgbClr val="D4B57C"/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rgbClr val="D4B57C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D4B57C"/>
              </a:solidFill>
              <a:cs typeface="+mn-ea"/>
              <a:sym typeface="+mn-lt"/>
            </a:endParaRPr>
          </a:p>
        </p:txBody>
      </p:sp>
      <p:sp>
        <p:nvSpPr>
          <p:cNvPr id="7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AF3E9B8D-F2DA-46CD-A574-3CAFE190D2E9}"/>
              </a:ext>
            </a:extLst>
          </p:cNvPr>
          <p:cNvSpPr/>
          <p:nvPr/>
        </p:nvSpPr>
        <p:spPr>
          <a:xfrm>
            <a:off x="8201705" y="4273832"/>
            <a:ext cx="303575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400" dirty="0">
              <a:solidFill>
                <a:srgbClr val="D4B57C"/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rgbClr val="D4B57C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D4B57C"/>
              </a:solidFill>
              <a:cs typeface="+mn-ea"/>
              <a:sym typeface="+mn-lt"/>
            </a:endParaRPr>
          </a:p>
        </p:txBody>
      </p:sp>
      <p:sp>
        <p:nvSpPr>
          <p:cNvPr id="8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E9152AA0-D9AA-4B2E-BEC0-B4BDA7C01EEF}"/>
              </a:ext>
            </a:extLst>
          </p:cNvPr>
          <p:cNvSpPr/>
          <p:nvPr/>
        </p:nvSpPr>
        <p:spPr>
          <a:xfrm>
            <a:off x="562104" y="2096522"/>
            <a:ext cx="303575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2000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400" dirty="0">
              <a:solidFill>
                <a:srgbClr val="D4B57C"/>
              </a:solidFill>
              <a:cs typeface="+mn-ea"/>
              <a:sym typeface="+mn-lt"/>
            </a:endParaRPr>
          </a:p>
          <a:p>
            <a:pPr algn="r"/>
            <a:r>
              <a:rPr lang="en-US" altLang="zh-CN" sz="1400" dirty="0">
                <a:solidFill>
                  <a:srgbClr val="D4B57C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D4B57C"/>
              </a:solidFill>
              <a:cs typeface="+mn-ea"/>
              <a:sym typeface="+mn-lt"/>
            </a:endParaRPr>
          </a:p>
        </p:txBody>
      </p:sp>
      <p:sp>
        <p:nvSpPr>
          <p:cNvPr id="9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5BCF150D-10A3-4535-AFB9-497A14B4AFB9}"/>
              </a:ext>
            </a:extLst>
          </p:cNvPr>
          <p:cNvSpPr/>
          <p:nvPr/>
        </p:nvSpPr>
        <p:spPr>
          <a:xfrm>
            <a:off x="1203494" y="4377702"/>
            <a:ext cx="303575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2000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400" dirty="0">
              <a:solidFill>
                <a:srgbClr val="D4B57C"/>
              </a:solidFill>
              <a:cs typeface="+mn-ea"/>
              <a:sym typeface="+mn-lt"/>
            </a:endParaRPr>
          </a:p>
          <a:p>
            <a:pPr algn="r"/>
            <a:r>
              <a:rPr lang="en-US" altLang="zh-CN" sz="1400" dirty="0">
                <a:solidFill>
                  <a:srgbClr val="D4B57C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D4B57C"/>
              </a:solidFill>
              <a:cs typeface="+mn-ea"/>
              <a:sym typeface="+mn-lt"/>
            </a:endParaRPr>
          </a:p>
        </p:txBody>
      </p:sp>
      <p:sp>
        <p:nvSpPr>
          <p:cNvPr id="10" name="任意多边形 2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0BBFEC61-A62F-4C09-A692-CA892B875827}"/>
              </a:ext>
            </a:extLst>
          </p:cNvPr>
          <p:cNvSpPr/>
          <p:nvPr/>
        </p:nvSpPr>
        <p:spPr>
          <a:xfrm rot="4003213" flipV="1">
            <a:off x="5277644" y="2240472"/>
            <a:ext cx="1131510" cy="143705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任意多边形 2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C7CDFE3A-635D-42F2-A217-5901772E5A9A}"/>
              </a:ext>
            </a:extLst>
          </p:cNvPr>
          <p:cNvSpPr/>
          <p:nvPr/>
        </p:nvSpPr>
        <p:spPr>
          <a:xfrm rot="4003213" flipV="1">
            <a:off x="4273906" y="4200652"/>
            <a:ext cx="1131510" cy="143705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任意多边形 2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C7D3F897-CB59-49EB-B10D-09CF131C3FA9}"/>
              </a:ext>
            </a:extLst>
          </p:cNvPr>
          <p:cNvSpPr/>
          <p:nvPr/>
        </p:nvSpPr>
        <p:spPr>
          <a:xfrm rot="4003213" flipV="1">
            <a:off x="6843685" y="3123341"/>
            <a:ext cx="1131510" cy="143705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任意多边形 2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DCAFD7EF-B15B-475A-B869-9CAF55E65DB9}"/>
              </a:ext>
            </a:extLst>
          </p:cNvPr>
          <p:cNvSpPr/>
          <p:nvPr/>
        </p:nvSpPr>
        <p:spPr>
          <a:xfrm rot="4003213" flipV="1">
            <a:off x="5892498" y="4841781"/>
            <a:ext cx="1131510" cy="143705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545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7 0.08866 L 3.75E-6 -3.7037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44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2187 0.08866 L 3.75E-6 -3.7037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444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187 0.08866 L 3.75E-6 -3.7037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444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2187 0.08866 L 3.75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444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evron 45">
            <a:extLst>
              <a:ext uri="{FF2B5EF4-FFF2-40B4-BE49-F238E27FC236}">
                <a16:creationId xmlns:a16="http://schemas.microsoft.com/office/drawing/2014/main" id="{3737D784-3718-4DB3-99B9-3BCB77D34059}"/>
              </a:ext>
            </a:extLst>
          </p:cNvPr>
          <p:cNvSpPr/>
          <p:nvPr/>
        </p:nvSpPr>
        <p:spPr>
          <a:xfrm>
            <a:off x="7591383" y="4126600"/>
            <a:ext cx="4099992" cy="827365"/>
          </a:xfrm>
          <a:prstGeom prst="chevron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+mn-ea"/>
              <a:sym typeface="+mn-lt"/>
            </a:endParaRPr>
          </a:p>
        </p:txBody>
      </p:sp>
      <p:sp>
        <p:nvSpPr>
          <p:cNvPr id="6" name="Pentagon 46">
            <a:extLst>
              <a:ext uri="{FF2B5EF4-FFF2-40B4-BE49-F238E27FC236}">
                <a16:creationId xmlns:a16="http://schemas.microsoft.com/office/drawing/2014/main" id="{2B181F10-7A80-45D2-906B-BC7B0CE427B3}"/>
              </a:ext>
            </a:extLst>
          </p:cNvPr>
          <p:cNvSpPr/>
          <p:nvPr/>
        </p:nvSpPr>
        <p:spPr>
          <a:xfrm>
            <a:off x="0" y="4126865"/>
            <a:ext cx="4773706" cy="826836"/>
          </a:xfrm>
          <a:prstGeom prst="homePlate">
            <a:avLst/>
          </a:prstGeom>
          <a:solidFill>
            <a:srgbClr val="D4B57C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+mn-ea"/>
              <a:sym typeface="+mn-lt"/>
            </a:endParaRPr>
          </a:p>
        </p:txBody>
      </p:sp>
      <p:sp>
        <p:nvSpPr>
          <p:cNvPr id="7" name="Chevron 47">
            <a:extLst>
              <a:ext uri="{FF2B5EF4-FFF2-40B4-BE49-F238E27FC236}">
                <a16:creationId xmlns:a16="http://schemas.microsoft.com/office/drawing/2014/main" id="{3F634E31-E63D-4B17-A521-EE10FD885A60}"/>
              </a:ext>
            </a:extLst>
          </p:cNvPr>
          <p:cNvSpPr/>
          <p:nvPr/>
        </p:nvSpPr>
        <p:spPr>
          <a:xfrm>
            <a:off x="3985518" y="4126600"/>
            <a:ext cx="4394054" cy="827365"/>
          </a:xfrm>
          <a:prstGeom prst="chevron">
            <a:avLst/>
          </a:prstGeom>
          <a:solidFill>
            <a:schemeClr val="tx1">
              <a:lumMod val="75000"/>
              <a:lumOff val="2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+mn-ea"/>
              <a:sym typeface="+mn-lt"/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065AB6C6-9B8C-4CD9-BDE3-1E6B49C6967F}"/>
              </a:ext>
            </a:extLst>
          </p:cNvPr>
          <p:cNvGrpSpPr/>
          <p:nvPr/>
        </p:nvGrpSpPr>
        <p:grpSpPr>
          <a:xfrm>
            <a:off x="4935656" y="4275873"/>
            <a:ext cx="2284486" cy="1133533"/>
            <a:chOff x="4654469" y="4258511"/>
            <a:chExt cx="2284486" cy="1133533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308F93D3-35AB-418A-9797-17BFDD7D5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4469" y="5022712"/>
              <a:ext cx="2284486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0"/>
              <a:r>
                <a:rPr lang="en-US" altLang="zh-CN" sz="1200" dirty="0">
                  <a:solidFill>
                    <a:srgbClr val="D4B57C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altLang="ko-KR" sz="1200" b="0" dirty="0">
                <a:solidFill>
                  <a:srgbClr val="D4B57C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0" name="speed">
              <a:extLst>
                <a:ext uri="{FF2B5EF4-FFF2-40B4-BE49-F238E27FC236}">
                  <a16:creationId xmlns:a16="http://schemas.microsoft.com/office/drawing/2014/main" id="{FA036C50-EEF1-40D3-9169-8B27CFC7A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3450" y="4258511"/>
              <a:ext cx="939103" cy="2492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spAutoFit/>
              <a:sp3d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>
                  <a:solidFill>
                    <a:schemeClr val="bg1"/>
                  </a:solidFill>
                  <a:cs typeface="+mn-ea"/>
                  <a:sym typeface="+mn-lt"/>
                </a:rPr>
                <a:t>Value 02</a:t>
              </a:r>
            </a:p>
          </p:txBody>
        </p:sp>
        <p:sp>
          <p:nvSpPr>
            <p:cNvPr id="11" name="speed">
              <a:extLst>
                <a:ext uri="{FF2B5EF4-FFF2-40B4-BE49-F238E27FC236}">
                  <a16:creationId xmlns:a16="http://schemas.microsoft.com/office/drawing/2014/main" id="{3C1992E1-7F63-4267-8C4E-AFCF8761B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3450" y="4545085"/>
              <a:ext cx="1814599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spAutoFit/>
              <a:sp3d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 b="1">
                  <a:solidFill>
                    <a:schemeClr val="bg1"/>
                  </a:solidFill>
                  <a:cs typeface="+mn-ea"/>
                  <a:sym typeface="+mn-lt"/>
                </a:rPr>
                <a:t>Top Quality design</a:t>
              </a:r>
            </a:p>
          </p:txBody>
        </p:sp>
      </p:grpSp>
      <p:grpSp>
        <p:nvGrpSpPr>
          <p:cNvPr id="12" name="Group 7">
            <a:extLst>
              <a:ext uri="{FF2B5EF4-FFF2-40B4-BE49-F238E27FC236}">
                <a16:creationId xmlns:a16="http://schemas.microsoft.com/office/drawing/2014/main" id="{35D8E487-0C7F-4854-BAA3-C5A7388DA097}"/>
              </a:ext>
            </a:extLst>
          </p:cNvPr>
          <p:cNvGrpSpPr/>
          <p:nvPr/>
        </p:nvGrpSpPr>
        <p:grpSpPr>
          <a:xfrm>
            <a:off x="8500811" y="4275873"/>
            <a:ext cx="2284486" cy="1133533"/>
            <a:chOff x="8163072" y="4258511"/>
            <a:chExt cx="2284486" cy="1133533"/>
          </a:xfrm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52D35A58-B3A1-496C-8D04-2FD78E4DCF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3072" y="5022712"/>
              <a:ext cx="2284486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0"/>
              <a:r>
                <a:rPr lang="en-US" altLang="zh-CN" sz="1200" dirty="0">
                  <a:solidFill>
                    <a:srgbClr val="D4B57C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altLang="ko-KR" sz="1200" b="0" dirty="0">
                <a:solidFill>
                  <a:srgbClr val="D4B57C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4" name="speed">
              <a:extLst>
                <a:ext uri="{FF2B5EF4-FFF2-40B4-BE49-F238E27FC236}">
                  <a16:creationId xmlns:a16="http://schemas.microsoft.com/office/drawing/2014/main" id="{6956F269-B137-46E9-800E-F864967C1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3072" y="4258511"/>
              <a:ext cx="939103" cy="2492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spAutoFit/>
              <a:sp3d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>
                  <a:solidFill>
                    <a:schemeClr val="bg1"/>
                  </a:solidFill>
                  <a:cs typeface="+mn-ea"/>
                  <a:sym typeface="+mn-lt"/>
                </a:rPr>
                <a:t>Value 03</a:t>
              </a:r>
            </a:p>
          </p:txBody>
        </p:sp>
        <p:sp>
          <p:nvSpPr>
            <p:cNvPr id="15" name="speed">
              <a:extLst>
                <a:ext uri="{FF2B5EF4-FFF2-40B4-BE49-F238E27FC236}">
                  <a16:creationId xmlns:a16="http://schemas.microsoft.com/office/drawing/2014/main" id="{671F6EDE-DA42-4887-BD88-C08581B711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3072" y="4545085"/>
              <a:ext cx="1814599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spAutoFit/>
              <a:sp3d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 b="1">
                  <a:solidFill>
                    <a:schemeClr val="bg1"/>
                  </a:solidFill>
                  <a:cs typeface="+mn-ea"/>
                  <a:sym typeface="+mn-lt"/>
                </a:rPr>
                <a:t>Top Quality design</a:t>
              </a:r>
            </a:p>
          </p:txBody>
        </p:sp>
      </p:grpSp>
      <p:grpSp>
        <p:nvGrpSpPr>
          <p:cNvPr id="16" name="Group 8">
            <a:extLst>
              <a:ext uri="{FF2B5EF4-FFF2-40B4-BE49-F238E27FC236}">
                <a16:creationId xmlns:a16="http://schemas.microsoft.com/office/drawing/2014/main" id="{AD0DF3D0-CA62-424F-8C05-F88DC4899AE3}"/>
              </a:ext>
            </a:extLst>
          </p:cNvPr>
          <p:cNvGrpSpPr/>
          <p:nvPr/>
        </p:nvGrpSpPr>
        <p:grpSpPr>
          <a:xfrm>
            <a:off x="1543817" y="4258511"/>
            <a:ext cx="2284486" cy="1168256"/>
            <a:chOff x="1355559" y="4258511"/>
            <a:chExt cx="2284486" cy="1168256"/>
          </a:xfrm>
        </p:grpSpPr>
        <p:sp>
          <p:nvSpPr>
            <p:cNvPr id="17" name="Rectangle 3">
              <a:extLst>
                <a:ext uri="{FF2B5EF4-FFF2-40B4-BE49-F238E27FC236}">
                  <a16:creationId xmlns:a16="http://schemas.microsoft.com/office/drawing/2014/main" id="{A5342845-3235-4FB1-BF7F-6AD5B76724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5559" y="5057435"/>
              <a:ext cx="2284486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0"/>
              <a:r>
                <a:rPr lang="en-US" altLang="zh-CN" sz="1200" dirty="0">
                  <a:solidFill>
                    <a:srgbClr val="D4B57C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altLang="ko-KR" sz="1200" b="0" dirty="0">
                <a:solidFill>
                  <a:srgbClr val="D4B57C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8" name="speed">
              <a:extLst>
                <a:ext uri="{FF2B5EF4-FFF2-40B4-BE49-F238E27FC236}">
                  <a16:creationId xmlns:a16="http://schemas.microsoft.com/office/drawing/2014/main" id="{F70439B4-27D3-482F-8E33-2FD45DABC6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5559" y="4258511"/>
              <a:ext cx="883255" cy="2492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spAutoFit/>
              <a:sp3d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>
                  <a:solidFill>
                    <a:schemeClr val="bg1"/>
                  </a:solidFill>
                  <a:cs typeface="+mn-ea"/>
                  <a:sym typeface="+mn-lt"/>
                </a:rPr>
                <a:t>Value 01</a:t>
              </a:r>
            </a:p>
          </p:txBody>
        </p:sp>
        <p:sp>
          <p:nvSpPr>
            <p:cNvPr id="19" name="speed">
              <a:extLst>
                <a:ext uri="{FF2B5EF4-FFF2-40B4-BE49-F238E27FC236}">
                  <a16:creationId xmlns:a16="http://schemas.microsoft.com/office/drawing/2014/main" id="{C42D9481-A71D-4DC5-9A00-C35D8ADE39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5559" y="4545085"/>
              <a:ext cx="1814599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spAutoFit/>
              <a:sp3d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 b="1">
                  <a:solidFill>
                    <a:schemeClr val="bg1"/>
                  </a:solidFill>
                  <a:cs typeface="+mn-ea"/>
                  <a:sym typeface="+mn-lt"/>
                </a:rPr>
                <a:t>Top Quality design</a:t>
              </a:r>
            </a:p>
          </p:txBody>
        </p: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952EA6B4-1DC4-4C2A-9B02-033D9E2A1294}"/>
              </a:ext>
            </a:extLst>
          </p:cNvPr>
          <p:cNvGrpSpPr/>
          <p:nvPr/>
        </p:nvGrpSpPr>
        <p:grpSpPr>
          <a:xfrm>
            <a:off x="5242952" y="2164960"/>
            <a:ext cx="1692005" cy="1967345"/>
            <a:chOff x="5242952" y="2164960"/>
            <a:chExt cx="1692005" cy="1967345"/>
          </a:xfrm>
        </p:grpSpPr>
        <p:sp>
          <p:nvSpPr>
            <p:cNvPr id="3" name="Oval 158">
              <a:extLst>
                <a:ext uri="{FF2B5EF4-FFF2-40B4-BE49-F238E27FC236}">
                  <a16:creationId xmlns:a16="http://schemas.microsoft.com/office/drawing/2014/main" id="{6BD6E597-9ACB-4841-96D8-002468C007B9}"/>
                </a:ext>
              </a:extLst>
            </p:cNvPr>
            <p:cNvSpPr/>
            <p:nvPr/>
          </p:nvSpPr>
          <p:spPr>
            <a:xfrm>
              <a:off x="5249784" y="2168370"/>
              <a:ext cx="1685173" cy="1685173"/>
            </a:xfrm>
            <a:prstGeom prst="ellipse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+mn-ea"/>
                <a:sym typeface="+mn-lt"/>
              </a:endParaRPr>
            </a:p>
          </p:txBody>
        </p:sp>
        <p:grpSp>
          <p:nvGrpSpPr>
            <p:cNvPr id="20" name="Group 4">
              <a:extLst>
                <a:ext uri="{FF2B5EF4-FFF2-40B4-BE49-F238E27FC236}">
                  <a16:creationId xmlns:a16="http://schemas.microsoft.com/office/drawing/2014/main" id="{5A0B077D-652A-4FB7-ADC8-B7D001B8E768}"/>
                </a:ext>
              </a:extLst>
            </p:cNvPr>
            <p:cNvGrpSpPr/>
            <p:nvPr/>
          </p:nvGrpSpPr>
          <p:grpSpPr>
            <a:xfrm>
              <a:off x="5242952" y="2164960"/>
              <a:ext cx="1685173" cy="1967345"/>
              <a:chOff x="5275984" y="2164960"/>
              <a:chExt cx="1685173" cy="1967345"/>
            </a:xfrm>
          </p:grpSpPr>
          <p:sp>
            <p:nvSpPr>
              <p:cNvPr id="21" name="Oval 51">
                <a:extLst>
                  <a:ext uri="{FF2B5EF4-FFF2-40B4-BE49-F238E27FC236}">
                    <a16:creationId xmlns:a16="http://schemas.microsoft.com/office/drawing/2014/main" id="{8BE3206B-F2FC-4F8B-AE99-AD5B201E7A24}"/>
                  </a:ext>
                </a:extLst>
              </p:cNvPr>
              <p:cNvSpPr/>
              <p:nvPr/>
            </p:nvSpPr>
            <p:spPr>
              <a:xfrm>
                <a:off x="5275984" y="2164960"/>
                <a:ext cx="1685173" cy="1685173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+mn-ea"/>
                  <a:sym typeface="+mn-lt"/>
                </a:endParaRPr>
              </a:p>
            </p:txBody>
          </p:sp>
          <p:grpSp>
            <p:nvGrpSpPr>
              <p:cNvPr id="22" name="Group 71">
                <a:extLst>
                  <a:ext uri="{FF2B5EF4-FFF2-40B4-BE49-F238E27FC236}">
                    <a16:creationId xmlns:a16="http://schemas.microsoft.com/office/drawing/2014/main" id="{3C7A091A-79A6-431B-984A-5808CCC72201}"/>
                  </a:ext>
                </a:extLst>
              </p:cNvPr>
              <p:cNvGrpSpPr/>
              <p:nvPr/>
            </p:nvGrpSpPr>
            <p:grpSpPr>
              <a:xfrm rot="2700000">
                <a:off x="5944473" y="2833450"/>
                <a:ext cx="348198" cy="348195"/>
                <a:chOff x="3268717" y="5549462"/>
                <a:chExt cx="468000" cy="468000"/>
              </a:xfrm>
            </p:grpSpPr>
            <p:cxnSp>
              <p:nvCxnSpPr>
                <p:cNvPr id="43" name="Straight Connector 153">
                  <a:extLst>
                    <a:ext uri="{FF2B5EF4-FFF2-40B4-BE49-F238E27FC236}">
                      <a16:creationId xmlns:a16="http://schemas.microsoft.com/office/drawing/2014/main" id="{140FEBCA-1F79-4352-B24E-1D2FAA668A8B}"/>
                    </a:ext>
                  </a:extLst>
                </p:cNvPr>
                <p:cNvCxnSpPr/>
                <p:nvPr/>
              </p:nvCxnSpPr>
              <p:spPr>
                <a:xfrm>
                  <a:off x="3268717" y="5783462"/>
                  <a:ext cx="468000" cy="0"/>
                </a:xfrm>
                <a:prstGeom prst="line">
                  <a:avLst/>
                </a:prstGeom>
                <a:noFill/>
                <a:ln>
                  <a:solidFill>
                    <a:schemeClr val="bg2">
                      <a:lumMod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4" name="Straight Connector 154">
                  <a:extLst>
                    <a:ext uri="{FF2B5EF4-FFF2-40B4-BE49-F238E27FC236}">
                      <a16:creationId xmlns:a16="http://schemas.microsoft.com/office/drawing/2014/main" id="{212AFB15-4096-4575-B075-922FF3BE06C6}"/>
                    </a:ext>
                  </a:extLst>
                </p:cNvPr>
                <p:cNvCxnSpPr/>
                <p:nvPr/>
              </p:nvCxnSpPr>
              <p:spPr>
                <a:xfrm>
                  <a:off x="3502717" y="5549462"/>
                  <a:ext cx="0" cy="468000"/>
                </a:xfrm>
                <a:prstGeom prst="line">
                  <a:avLst/>
                </a:prstGeom>
                <a:noFill/>
                <a:ln>
                  <a:solidFill>
                    <a:schemeClr val="bg2">
                      <a:lumMod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cxnSp>
            <p:nvCxnSpPr>
              <p:cNvPr id="23" name="Straight Connector 77">
                <a:extLst>
                  <a:ext uri="{FF2B5EF4-FFF2-40B4-BE49-F238E27FC236}">
                    <a16:creationId xmlns:a16="http://schemas.microsoft.com/office/drawing/2014/main" id="{751D896A-1FA1-411B-BC36-066297BD8038}"/>
                  </a:ext>
                </a:extLst>
              </p:cNvPr>
              <p:cNvCxnSpPr/>
              <p:nvPr/>
            </p:nvCxnSpPr>
            <p:spPr>
              <a:xfrm>
                <a:off x="6118571" y="3851173"/>
                <a:ext cx="0" cy="281132"/>
              </a:xfrm>
              <a:prstGeom prst="line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24" name="Group 4">
                <a:extLst>
                  <a:ext uri="{FF2B5EF4-FFF2-40B4-BE49-F238E27FC236}">
                    <a16:creationId xmlns:a16="http://schemas.microsoft.com/office/drawing/2014/main" id="{316CB57D-6D26-4D0B-9203-7A165F61252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367203" y="2243744"/>
                <a:ext cx="1502737" cy="1527605"/>
                <a:chOff x="2245" y="1415"/>
                <a:chExt cx="846" cy="860"/>
              </a:xfrm>
            </p:grpSpPr>
            <p:sp>
              <p:nvSpPr>
                <p:cNvPr id="25" name="Line 5">
                  <a:extLst>
                    <a:ext uri="{FF2B5EF4-FFF2-40B4-BE49-F238E27FC236}">
                      <a16:creationId xmlns:a16="http://schemas.microsoft.com/office/drawing/2014/main" id="{63C59A1F-BDB8-405D-BF55-F2AC034E9D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68" y="1415"/>
                  <a:ext cx="0" cy="68"/>
                </a:xfrm>
                <a:prstGeom prst="line">
                  <a:avLst/>
                </a:prstGeom>
                <a:noFill/>
                <a:ln>
                  <a:solidFill>
                    <a:schemeClr val="bg2">
                      <a:lumMod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Line 6">
                  <a:extLst>
                    <a:ext uri="{FF2B5EF4-FFF2-40B4-BE49-F238E27FC236}">
                      <a16:creationId xmlns:a16="http://schemas.microsoft.com/office/drawing/2014/main" id="{7317202F-1755-47BA-9891-2E0F6ED661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21" y="1441"/>
                  <a:ext cx="24" cy="64"/>
                </a:xfrm>
                <a:prstGeom prst="line">
                  <a:avLst/>
                </a:prstGeom>
                <a:noFill/>
                <a:ln>
                  <a:solidFill>
                    <a:schemeClr val="bg2">
                      <a:lumMod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Line 7">
                  <a:extLst>
                    <a:ext uri="{FF2B5EF4-FFF2-40B4-BE49-F238E27FC236}">
                      <a16:creationId xmlns:a16="http://schemas.microsoft.com/office/drawing/2014/main" id="{B70FDD85-C650-4237-A75F-E8B4BD211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92" y="1516"/>
                  <a:ext cx="44" cy="52"/>
                </a:xfrm>
                <a:prstGeom prst="line">
                  <a:avLst/>
                </a:prstGeom>
                <a:noFill/>
                <a:ln>
                  <a:solidFill>
                    <a:schemeClr val="bg2">
                      <a:lumMod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Line 8">
                  <a:extLst>
                    <a:ext uri="{FF2B5EF4-FFF2-40B4-BE49-F238E27FC236}">
                      <a16:creationId xmlns:a16="http://schemas.microsoft.com/office/drawing/2014/main" id="{1CC63C4B-4BF1-453C-AA74-20863D4129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96" y="1630"/>
                  <a:ext cx="59" cy="34"/>
                </a:xfrm>
                <a:prstGeom prst="line">
                  <a:avLst/>
                </a:prstGeom>
                <a:noFill/>
                <a:ln>
                  <a:solidFill>
                    <a:schemeClr val="bg2">
                      <a:lumMod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Line 9">
                  <a:extLst>
                    <a:ext uri="{FF2B5EF4-FFF2-40B4-BE49-F238E27FC236}">
                      <a16:creationId xmlns:a16="http://schemas.microsoft.com/office/drawing/2014/main" id="{A8A41F9C-FC57-46B8-B004-19E2A8A21D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45" y="1770"/>
                  <a:ext cx="67" cy="12"/>
                </a:xfrm>
                <a:prstGeom prst="line">
                  <a:avLst/>
                </a:prstGeom>
                <a:noFill/>
                <a:ln>
                  <a:solidFill>
                    <a:schemeClr val="bg2">
                      <a:lumMod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Line 10">
                  <a:extLst>
                    <a:ext uri="{FF2B5EF4-FFF2-40B4-BE49-F238E27FC236}">
                      <a16:creationId xmlns:a16="http://schemas.microsoft.com/office/drawing/2014/main" id="{1E1E1500-9189-4D30-A298-DEE1CC2DF9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45" y="1908"/>
                  <a:ext cx="67" cy="12"/>
                </a:xfrm>
                <a:prstGeom prst="line">
                  <a:avLst/>
                </a:prstGeom>
                <a:noFill/>
                <a:ln>
                  <a:solidFill>
                    <a:schemeClr val="bg2">
                      <a:lumMod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Line 11">
                  <a:extLst>
                    <a:ext uri="{FF2B5EF4-FFF2-40B4-BE49-F238E27FC236}">
                      <a16:creationId xmlns:a16="http://schemas.microsoft.com/office/drawing/2014/main" id="{29ECBD97-C14A-4330-BC98-C617A339F6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96" y="2026"/>
                  <a:ext cx="59" cy="34"/>
                </a:xfrm>
                <a:prstGeom prst="line">
                  <a:avLst/>
                </a:prstGeom>
                <a:noFill/>
                <a:ln>
                  <a:solidFill>
                    <a:schemeClr val="bg2">
                      <a:lumMod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Line 12">
                  <a:extLst>
                    <a:ext uri="{FF2B5EF4-FFF2-40B4-BE49-F238E27FC236}">
                      <a16:creationId xmlns:a16="http://schemas.microsoft.com/office/drawing/2014/main" id="{778B06C5-D294-4D63-BF0B-93C05967BA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92" y="2121"/>
                  <a:ext cx="44" cy="53"/>
                </a:xfrm>
                <a:prstGeom prst="line">
                  <a:avLst/>
                </a:prstGeom>
                <a:noFill/>
                <a:ln>
                  <a:solidFill>
                    <a:schemeClr val="bg2">
                      <a:lumMod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Line 13">
                  <a:extLst>
                    <a:ext uri="{FF2B5EF4-FFF2-40B4-BE49-F238E27FC236}">
                      <a16:creationId xmlns:a16="http://schemas.microsoft.com/office/drawing/2014/main" id="{5A9FAD51-3D21-4FED-AFBD-188DB0632C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21" y="2184"/>
                  <a:ext cx="24" cy="64"/>
                </a:xfrm>
                <a:prstGeom prst="line">
                  <a:avLst/>
                </a:prstGeom>
                <a:noFill/>
                <a:ln>
                  <a:solidFill>
                    <a:schemeClr val="bg2">
                      <a:lumMod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Line 14">
                  <a:extLst>
                    <a:ext uri="{FF2B5EF4-FFF2-40B4-BE49-F238E27FC236}">
                      <a16:creationId xmlns:a16="http://schemas.microsoft.com/office/drawing/2014/main" id="{B2E54C6B-58CD-4C7D-87E6-AC9202D28B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68" y="2207"/>
                  <a:ext cx="0" cy="68"/>
                </a:xfrm>
                <a:prstGeom prst="line">
                  <a:avLst/>
                </a:prstGeom>
                <a:noFill/>
                <a:ln>
                  <a:solidFill>
                    <a:schemeClr val="bg2">
                      <a:lumMod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Line 15">
                  <a:extLst>
                    <a:ext uri="{FF2B5EF4-FFF2-40B4-BE49-F238E27FC236}">
                      <a16:creationId xmlns:a16="http://schemas.microsoft.com/office/drawing/2014/main" id="{B6946103-7172-4F48-999D-5EC8FB6582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793" y="2184"/>
                  <a:ext cx="22" cy="64"/>
                </a:xfrm>
                <a:prstGeom prst="line">
                  <a:avLst/>
                </a:prstGeom>
                <a:noFill/>
                <a:ln>
                  <a:solidFill>
                    <a:schemeClr val="bg2">
                      <a:lumMod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Line 16">
                  <a:extLst>
                    <a:ext uri="{FF2B5EF4-FFF2-40B4-BE49-F238E27FC236}">
                      <a16:creationId xmlns:a16="http://schemas.microsoft.com/office/drawing/2014/main" id="{7DF9A72D-C731-4B33-B1FC-AB84DB8B28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901" y="2121"/>
                  <a:ext cx="44" cy="53"/>
                </a:xfrm>
                <a:prstGeom prst="line">
                  <a:avLst/>
                </a:prstGeom>
                <a:noFill/>
                <a:ln>
                  <a:solidFill>
                    <a:schemeClr val="bg2">
                      <a:lumMod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Line 17">
                  <a:extLst>
                    <a:ext uri="{FF2B5EF4-FFF2-40B4-BE49-F238E27FC236}">
                      <a16:creationId xmlns:a16="http://schemas.microsoft.com/office/drawing/2014/main" id="{654E2BAE-AC93-4743-AEAE-713CC04E99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981" y="2026"/>
                  <a:ext cx="59" cy="34"/>
                </a:xfrm>
                <a:prstGeom prst="line">
                  <a:avLst/>
                </a:prstGeom>
                <a:noFill/>
                <a:ln>
                  <a:solidFill>
                    <a:schemeClr val="bg2">
                      <a:lumMod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Line 18">
                  <a:extLst>
                    <a:ext uri="{FF2B5EF4-FFF2-40B4-BE49-F238E27FC236}">
                      <a16:creationId xmlns:a16="http://schemas.microsoft.com/office/drawing/2014/main" id="{828594C3-6EA3-4623-BAD5-FB331DD189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025" y="1908"/>
                  <a:ext cx="66" cy="12"/>
                </a:xfrm>
                <a:prstGeom prst="line">
                  <a:avLst/>
                </a:prstGeom>
                <a:noFill/>
                <a:ln>
                  <a:solidFill>
                    <a:schemeClr val="bg2">
                      <a:lumMod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Line 19">
                  <a:extLst>
                    <a:ext uri="{FF2B5EF4-FFF2-40B4-BE49-F238E27FC236}">
                      <a16:creationId xmlns:a16="http://schemas.microsoft.com/office/drawing/2014/main" id="{A0090874-62CA-4299-B602-2BABADD5E6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25" y="1770"/>
                  <a:ext cx="66" cy="12"/>
                </a:xfrm>
                <a:prstGeom prst="line">
                  <a:avLst/>
                </a:prstGeom>
                <a:noFill/>
                <a:ln>
                  <a:solidFill>
                    <a:schemeClr val="bg2">
                      <a:lumMod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Line 20">
                  <a:extLst>
                    <a:ext uri="{FF2B5EF4-FFF2-40B4-BE49-F238E27FC236}">
                      <a16:creationId xmlns:a16="http://schemas.microsoft.com/office/drawing/2014/main" id="{3E10C1CD-05B2-4DE1-A75F-9BFB5B20AF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81" y="1630"/>
                  <a:ext cx="59" cy="34"/>
                </a:xfrm>
                <a:prstGeom prst="line">
                  <a:avLst/>
                </a:prstGeom>
                <a:noFill/>
                <a:ln>
                  <a:solidFill>
                    <a:schemeClr val="bg2">
                      <a:lumMod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Line 21">
                  <a:extLst>
                    <a:ext uri="{FF2B5EF4-FFF2-40B4-BE49-F238E27FC236}">
                      <a16:creationId xmlns:a16="http://schemas.microsoft.com/office/drawing/2014/main" id="{6E91DE48-5A70-4D41-8EE0-5F5D84CA6E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01" y="1516"/>
                  <a:ext cx="44" cy="52"/>
                </a:xfrm>
                <a:prstGeom prst="line">
                  <a:avLst/>
                </a:prstGeom>
                <a:noFill/>
                <a:ln>
                  <a:solidFill>
                    <a:schemeClr val="bg2">
                      <a:lumMod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Line 22">
                  <a:extLst>
                    <a:ext uri="{FF2B5EF4-FFF2-40B4-BE49-F238E27FC236}">
                      <a16:creationId xmlns:a16="http://schemas.microsoft.com/office/drawing/2014/main" id="{4D53CB20-64F1-4617-8281-E07F4F3003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93" y="1441"/>
                  <a:ext cx="22" cy="64"/>
                </a:xfrm>
                <a:prstGeom prst="line">
                  <a:avLst/>
                </a:prstGeom>
                <a:noFill/>
                <a:ln>
                  <a:solidFill>
                    <a:schemeClr val="bg2">
                      <a:lumMod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3F3D2BD2-F61E-471B-92A6-D5EE01E9B046}"/>
              </a:ext>
            </a:extLst>
          </p:cNvPr>
          <p:cNvGrpSpPr/>
          <p:nvPr/>
        </p:nvGrpSpPr>
        <p:grpSpPr>
          <a:xfrm>
            <a:off x="8729219" y="2164959"/>
            <a:ext cx="1705862" cy="1961907"/>
            <a:chOff x="8729219" y="2164959"/>
            <a:chExt cx="1705862" cy="1961907"/>
          </a:xfrm>
        </p:grpSpPr>
        <p:sp>
          <p:nvSpPr>
            <p:cNvPr id="2" name="Oval 159">
              <a:extLst>
                <a:ext uri="{FF2B5EF4-FFF2-40B4-BE49-F238E27FC236}">
                  <a16:creationId xmlns:a16="http://schemas.microsoft.com/office/drawing/2014/main" id="{8DA9EF66-1607-48B4-88D6-14E4AB586F42}"/>
                </a:ext>
              </a:extLst>
            </p:cNvPr>
            <p:cNvSpPr/>
            <p:nvPr/>
          </p:nvSpPr>
          <p:spPr>
            <a:xfrm>
              <a:off x="8729219" y="2164959"/>
              <a:ext cx="1685173" cy="1685173"/>
            </a:xfrm>
            <a:prstGeom prst="ellipse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D4B5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+mn-ea"/>
                <a:sym typeface="+mn-lt"/>
              </a:endParaRPr>
            </a:p>
          </p:txBody>
        </p:sp>
        <p:grpSp>
          <p:nvGrpSpPr>
            <p:cNvPr id="45" name="Group 5">
              <a:extLst>
                <a:ext uri="{FF2B5EF4-FFF2-40B4-BE49-F238E27FC236}">
                  <a16:creationId xmlns:a16="http://schemas.microsoft.com/office/drawing/2014/main" id="{994CB9E4-C919-4354-B10B-D63891708E82}"/>
                </a:ext>
              </a:extLst>
            </p:cNvPr>
            <p:cNvGrpSpPr/>
            <p:nvPr/>
          </p:nvGrpSpPr>
          <p:grpSpPr>
            <a:xfrm>
              <a:off x="8749908" y="2164960"/>
              <a:ext cx="1685173" cy="1961906"/>
              <a:chOff x="8265158" y="2164960"/>
              <a:chExt cx="1685173" cy="1961906"/>
            </a:xfrm>
          </p:grpSpPr>
          <p:sp>
            <p:nvSpPr>
              <p:cNvPr id="46" name="Oval 52">
                <a:extLst>
                  <a:ext uri="{FF2B5EF4-FFF2-40B4-BE49-F238E27FC236}">
                    <a16:creationId xmlns:a16="http://schemas.microsoft.com/office/drawing/2014/main" id="{6948AEBD-BED6-430F-8067-96A5AA691DB1}"/>
                  </a:ext>
                </a:extLst>
              </p:cNvPr>
              <p:cNvSpPr/>
              <p:nvPr/>
            </p:nvSpPr>
            <p:spPr>
              <a:xfrm>
                <a:off x="8265158" y="2164960"/>
                <a:ext cx="1685173" cy="1685173"/>
              </a:xfrm>
              <a:prstGeom prst="ellipse">
                <a:avLst/>
              </a:prstGeom>
              <a:noFill/>
              <a:ln w="25400">
                <a:solidFill>
                  <a:srgbClr val="D4B5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+mn-ea"/>
                  <a:sym typeface="+mn-lt"/>
                </a:endParaRPr>
              </a:p>
            </p:txBody>
          </p:sp>
          <p:grpSp>
            <p:nvGrpSpPr>
              <p:cNvPr id="47" name="Group 72">
                <a:extLst>
                  <a:ext uri="{FF2B5EF4-FFF2-40B4-BE49-F238E27FC236}">
                    <a16:creationId xmlns:a16="http://schemas.microsoft.com/office/drawing/2014/main" id="{B124DBFD-AC93-49D9-B34D-0C555062921F}"/>
                  </a:ext>
                </a:extLst>
              </p:cNvPr>
              <p:cNvGrpSpPr/>
              <p:nvPr/>
            </p:nvGrpSpPr>
            <p:grpSpPr>
              <a:xfrm rot="2700000">
                <a:off x="8933647" y="2833450"/>
                <a:ext cx="348198" cy="348195"/>
                <a:chOff x="3268717" y="5549462"/>
                <a:chExt cx="468000" cy="468000"/>
              </a:xfrm>
            </p:grpSpPr>
            <p:cxnSp>
              <p:nvCxnSpPr>
                <p:cNvPr id="68" name="Straight Connector 151">
                  <a:extLst>
                    <a:ext uri="{FF2B5EF4-FFF2-40B4-BE49-F238E27FC236}">
                      <a16:creationId xmlns:a16="http://schemas.microsoft.com/office/drawing/2014/main" id="{17DD197D-ACE4-46E9-B657-6DA222765506}"/>
                    </a:ext>
                  </a:extLst>
                </p:cNvPr>
                <p:cNvCxnSpPr/>
                <p:nvPr/>
              </p:nvCxnSpPr>
              <p:spPr>
                <a:xfrm>
                  <a:off x="3268717" y="5783462"/>
                  <a:ext cx="468000" cy="0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9" name="Straight Connector 152">
                  <a:extLst>
                    <a:ext uri="{FF2B5EF4-FFF2-40B4-BE49-F238E27FC236}">
                      <a16:creationId xmlns:a16="http://schemas.microsoft.com/office/drawing/2014/main" id="{1200DF87-3A0B-426F-BC93-72226A14859C}"/>
                    </a:ext>
                  </a:extLst>
                </p:cNvPr>
                <p:cNvCxnSpPr/>
                <p:nvPr/>
              </p:nvCxnSpPr>
              <p:spPr>
                <a:xfrm>
                  <a:off x="3502717" y="5549462"/>
                  <a:ext cx="0" cy="468000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cxnSp>
            <p:nvCxnSpPr>
              <p:cNvPr id="48" name="Straight Connector 78">
                <a:extLst>
                  <a:ext uri="{FF2B5EF4-FFF2-40B4-BE49-F238E27FC236}">
                    <a16:creationId xmlns:a16="http://schemas.microsoft.com/office/drawing/2014/main" id="{A61D9EB8-D048-48FA-93AF-F4386198C9C0}"/>
                  </a:ext>
                </a:extLst>
              </p:cNvPr>
              <p:cNvCxnSpPr/>
              <p:nvPr/>
            </p:nvCxnSpPr>
            <p:spPr>
              <a:xfrm>
                <a:off x="9087056" y="3845734"/>
                <a:ext cx="0" cy="281132"/>
              </a:xfrm>
              <a:prstGeom prst="line">
                <a:avLst/>
              </a:prstGeom>
              <a:noFill/>
              <a:ln>
                <a:solidFill>
                  <a:srgbClr val="D4B5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49" name="Group 4">
                <a:extLst>
                  <a:ext uri="{FF2B5EF4-FFF2-40B4-BE49-F238E27FC236}">
                    <a16:creationId xmlns:a16="http://schemas.microsoft.com/office/drawing/2014/main" id="{E03E71BA-3E29-45A3-AE35-7E2FF7BBB1F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8356377" y="2243744"/>
                <a:ext cx="1502737" cy="1527605"/>
                <a:chOff x="2245" y="1415"/>
                <a:chExt cx="846" cy="860"/>
              </a:xfrm>
            </p:grpSpPr>
            <p:sp>
              <p:nvSpPr>
                <p:cNvPr id="50" name="Line 5">
                  <a:extLst>
                    <a:ext uri="{FF2B5EF4-FFF2-40B4-BE49-F238E27FC236}">
                      <a16:creationId xmlns:a16="http://schemas.microsoft.com/office/drawing/2014/main" id="{0538A9A4-5D70-4632-AE3D-A97B1CC2F3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68" y="1415"/>
                  <a:ext cx="0" cy="68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Line 6">
                  <a:extLst>
                    <a:ext uri="{FF2B5EF4-FFF2-40B4-BE49-F238E27FC236}">
                      <a16:creationId xmlns:a16="http://schemas.microsoft.com/office/drawing/2014/main" id="{08EC9379-25FA-48AD-A60D-D074C61624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21" y="1441"/>
                  <a:ext cx="24" cy="64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Line 7">
                  <a:extLst>
                    <a:ext uri="{FF2B5EF4-FFF2-40B4-BE49-F238E27FC236}">
                      <a16:creationId xmlns:a16="http://schemas.microsoft.com/office/drawing/2014/main" id="{FC49CF65-5EBE-4B8E-810B-320B58C181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92" y="1516"/>
                  <a:ext cx="44" cy="52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Line 8">
                  <a:extLst>
                    <a:ext uri="{FF2B5EF4-FFF2-40B4-BE49-F238E27FC236}">
                      <a16:creationId xmlns:a16="http://schemas.microsoft.com/office/drawing/2014/main" id="{6FB172DB-8BFB-4683-A967-A781007713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96" y="1630"/>
                  <a:ext cx="59" cy="34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Line 9">
                  <a:extLst>
                    <a:ext uri="{FF2B5EF4-FFF2-40B4-BE49-F238E27FC236}">
                      <a16:creationId xmlns:a16="http://schemas.microsoft.com/office/drawing/2014/main" id="{4313E6B6-438C-471E-9CD5-149330B524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45" y="1770"/>
                  <a:ext cx="67" cy="12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Line 10">
                  <a:extLst>
                    <a:ext uri="{FF2B5EF4-FFF2-40B4-BE49-F238E27FC236}">
                      <a16:creationId xmlns:a16="http://schemas.microsoft.com/office/drawing/2014/main" id="{1DEDFAF6-3960-4E09-B7D6-A95AE47CA2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45" y="1908"/>
                  <a:ext cx="67" cy="12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Line 11">
                  <a:extLst>
                    <a:ext uri="{FF2B5EF4-FFF2-40B4-BE49-F238E27FC236}">
                      <a16:creationId xmlns:a16="http://schemas.microsoft.com/office/drawing/2014/main" id="{943561D1-3B8D-4C59-968F-FC72EFFB18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96" y="2026"/>
                  <a:ext cx="59" cy="34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Line 12">
                  <a:extLst>
                    <a:ext uri="{FF2B5EF4-FFF2-40B4-BE49-F238E27FC236}">
                      <a16:creationId xmlns:a16="http://schemas.microsoft.com/office/drawing/2014/main" id="{975351E0-981A-46DC-8C56-194FC59FC3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92" y="2121"/>
                  <a:ext cx="44" cy="53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Line 13">
                  <a:extLst>
                    <a:ext uri="{FF2B5EF4-FFF2-40B4-BE49-F238E27FC236}">
                      <a16:creationId xmlns:a16="http://schemas.microsoft.com/office/drawing/2014/main" id="{86A43142-2BFE-4FDE-9019-E865E294A6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21" y="2184"/>
                  <a:ext cx="24" cy="64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Line 14">
                  <a:extLst>
                    <a:ext uri="{FF2B5EF4-FFF2-40B4-BE49-F238E27FC236}">
                      <a16:creationId xmlns:a16="http://schemas.microsoft.com/office/drawing/2014/main" id="{D56AA3DC-4D0A-4450-ABA6-7868D8283C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68" y="2207"/>
                  <a:ext cx="0" cy="68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Line 15">
                  <a:extLst>
                    <a:ext uri="{FF2B5EF4-FFF2-40B4-BE49-F238E27FC236}">
                      <a16:creationId xmlns:a16="http://schemas.microsoft.com/office/drawing/2014/main" id="{37B5C516-770F-4FC7-ABD4-855CDB6840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793" y="2184"/>
                  <a:ext cx="22" cy="64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Line 16">
                  <a:extLst>
                    <a:ext uri="{FF2B5EF4-FFF2-40B4-BE49-F238E27FC236}">
                      <a16:creationId xmlns:a16="http://schemas.microsoft.com/office/drawing/2014/main" id="{29E09A33-7A0C-427F-AA44-7F9299E26E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901" y="2121"/>
                  <a:ext cx="44" cy="53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Line 17">
                  <a:extLst>
                    <a:ext uri="{FF2B5EF4-FFF2-40B4-BE49-F238E27FC236}">
                      <a16:creationId xmlns:a16="http://schemas.microsoft.com/office/drawing/2014/main" id="{FB11B715-6FDD-4AD8-8C71-958D2B2ECA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981" y="2026"/>
                  <a:ext cx="59" cy="34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Line 18">
                  <a:extLst>
                    <a:ext uri="{FF2B5EF4-FFF2-40B4-BE49-F238E27FC236}">
                      <a16:creationId xmlns:a16="http://schemas.microsoft.com/office/drawing/2014/main" id="{8DDB4B04-BCA8-4EF2-9EC2-E33C09DAC3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025" y="1908"/>
                  <a:ext cx="66" cy="12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Line 19">
                  <a:extLst>
                    <a:ext uri="{FF2B5EF4-FFF2-40B4-BE49-F238E27FC236}">
                      <a16:creationId xmlns:a16="http://schemas.microsoft.com/office/drawing/2014/main" id="{0EE5E1A7-0E69-4345-82F7-E22E3E21F9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25" y="1770"/>
                  <a:ext cx="66" cy="12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Line 20">
                  <a:extLst>
                    <a:ext uri="{FF2B5EF4-FFF2-40B4-BE49-F238E27FC236}">
                      <a16:creationId xmlns:a16="http://schemas.microsoft.com/office/drawing/2014/main" id="{1C1A460B-C6C0-44D8-B4F1-A9C520EDE2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81" y="1630"/>
                  <a:ext cx="59" cy="34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Line 21">
                  <a:extLst>
                    <a:ext uri="{FF2B5EF4-FFF2-40B4-BE49-F238E27FC236}">
                      <a16:creationId xmlns:a16="http://schemas.microsoft.com/office/drawing/2014/main" id="{0847FFAF-0F51-4DAE-BF75-5731F1ED24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01" y="1516"/>
                  <a:ext cx="44" cy="52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Line 22">
                  <a:extLst>
                    <a:ext uri="{FF2B5EF4-FFF2-40B4-BE49-F238E27FC236}">
                      <a16:creationId xmlns:a16="http://schemas.microsoft.com/office/drawing/2014/main" id="{249377F3-B2D9-4EBF-857D-64D7A37953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93" y="1441"/>
                  <a:ext cx="22" cy="64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C39BD0A2-4E07-4718-B4AF-4765EB534089}"/>
              </a:ext>
            </a:extLst>
          </p:cNvPr>
          <p:cNvGrpSpPr/>
          <p:nvPr/>
        </p:nvGrpSpPr>
        <p:grpSpPr>
          <a:xfrm>
            <a:off x="1724981" y="2164960"/>
            <a:ext cx="1708730" cy="1966314"/>
            <a:chOff x="1724981" y="2164960"/>
            <a:chExt cx="1708730" cy="1966314"/>
          </a:xfrm>
        </p:grpSpPr>
        <p:sp>
          <p:nvSpPr>
            <p:cNvPr id="4" name="Oval 157">
              <a:extLst>
                <a:ext uri="{FF2B5EF4-FFF2-40B4-BE49-F238E27FC236}">
                  <a16:creationId xmlns:a16="http://schemas.microsoft.com/office/drawing/2014/main" id="{403B921D-ACA3-408A-A9DF-C58E204E5520}"/>
                </a:ext>
              </a:extLst>
            </p:cNvPr>
            <p:cNvSpPr/>
            <p:nvPr/>
          </p:nvSpPr>
          <p:spPr>
            <a:xfrm>
              <a:off x="1724981" y="2182180"/>
              <a:ext cx="1685173" cy="1685173"/>
            </a:xfrm>
            <a:prstGeom prst="ellips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+mn-ea"/>
                <a:sym typeface="+mn-lt"/>
              </a:endParaRPr>
            </a:p>
          </p:txBody>
        </p:sp>
        <p:grpSp>
          <p:nvGrpSpPr>
            <p:cNvPr id="70" name="Group 3">
              <a:extLst>
                <a:ext uri="{FF2B5EF4-FFF2-40B4-BE49-F238E27FC236}">
                  <a16:creationId xmlns:a16="http://schemas.microsoft.com/office/drawing/2014/main" id="{8C05B8D0-9C2E-4133-9CB5-CC5BEAC8F936}"/>
                </a:ext>
              </a:extLst>
            </p:cNvPr>
            <p:cNvGrpSpPr/>
            <p:nvPr/>
          </p:nvGrpSpPr>
          <p:grpSpPr>
            <a:xfrm>
              <a:off x="1748538" y="2164960"/>
              <a:ext cx="1685173" cy="1966314"/>
              <a:chOff x="1403371" y="2164960"/>
              <a:chExt cx="1685173" cy="1966314"/>
            </a:xfrm>
          </p:grpSpPr>
          <p:sp>
            <p:nvSpPr>
              <p:cNvPr id="71" name="Oval 50">
                <a:extLst>
                  <a:ext uri="{FF2B5EF4-FFF2-40B4-BE49-F238E27FC236}">
                    <a16:creationId xmlns:a16="http://schemas.microsoft.com/office/drawing/2014/main" id="{D18C025B-C27B-480A-B31F-828948D534BE}"/>
                  </a:ext>
                </a:extLst>
              </p:cNvPr>
              <p:cNvSpPr/>
              <p:nvPr/>
            </p:nvSpPr>
            <p:spPr>
              <a:xfrm>
                <a:off x="1403371" y="2164960"/>
                <a:ext cx="1685173" cy="1685173"/>
              </a:xfrm>
              <a:prstGeom prst="ellipse">
                <a:avLst/>
              </a:prstGeom>
              <a:noFill/>
              <a:ln w="22225">
                <a:solidFill>
                  <a:srgbClr val="D4B5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+mn-ea"/>
                  <a:sym typeface="+mn-lt"/>
                </a:endParaRPr>
              </a:p>
            </p:txBody>
          </p:sp>
          <p:grpSp>
            <p:nvGrpSpPr>
              <p:cNvPr id="72" name="Group 53">
                <a:extLst>
                  <a:ext uri="{FF2B5EF4-FFF2-40B4-BE49-F238E27FC236}">
                    <a16:creationId xmlns:a16="http://schemas.microsoft.com/office/drawing/2014/main" id="{337E618D-EFE9-4DFE-B989-F9718C040895}"/>
                  </a:ext>
                </a:extLst>
              </p:cNvPr>
              <p:cNvGrpSpPr/>
              <p:nvPr/>
            </p:nvGrpSpPr>
            <p:grpSpPr>
              <a:xfrm rot="2700000">
                <a:off x="2071860" y="2833450"/>
                <a:ext cx="348198" cy="348195"/>
                <a:chOff x="3268717" y="5549462"/>
                <a:chExt cx="468000" cy="468000"/>
              </a:xfrm>
            </p:grpSpPr>
            <p:cxnSp>
              <p:nvCxnSpPr>
                <p:cNvPr id="93" name="Straight Connector 155">
                  <a:extLst>
                    <a:ext uri="{FF2B5EF4-FFF2-40B4-BE49-F238E27FC236}">
                      <a16:creationId xmlns:a16="http://schemas.microsoft.com/office/drawing/2014/main" id="{F81F8BBF-658D-4A8E-9AF2-C444F1565B78}"/>
                    </a:ext>
                  </a:extLst>
                </p:cNvPr>
                <p:cNvCxnSpPr/>
                <p:nvPr/>
              </p:nvCxnSpPr>
              <p:spPr>
                <a:xfrm>
                  <a:off x="3268717" y="5783462"/>
                  <a:ext cx="468000" cy="0"/>
                </a:xfrm>
                <a:prstGeom prst="line">
                  <a:avLst/>
                </a:prstGeom>
                <a:ln w="12700">
                  <a:solidFill>
                    <a:srgbClr val="D4B57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156">
                  <a:extLst>
                    <a:ext uri="{FF2B5EF4-FFF2-40B4-BE49-F238E27FC236}">
                      <a16:creationId xmlns:a16="http://schemas.microsoft.com/office/drawing/2014/main" id="{32316543-F12C-44B7-AFE8-80F1B8201591}"/>
                    </a:ext>
                  </a:extLst>
                </p:cNvPr>
                <p:cNvCxnSpPr/>
                <p:nvPr/>
              </p:nvCxnSpPr>
              <p:spPr>
                <a:xfrm>
                  <a:off x="3502717" y="5549462"/>
                  <a:ext cx="0" cy="468000"/>
                </a:xfrm>
                <a:prstGeom prst="line">
                  <a:avLst/>
                </a:prstGeom>
                <a:ln w="12700">
                  <a:solidFill>
                    <a:srgbClr val="D4B57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3" name="Straight Connector 76">
                <a:extLst>
                  <a:ext uri="{FF2B5EF4-FFF2-40B4-BE49-F238E27FC236}">
                    <a16:creationId xmlns:a16="http://schemas.microsoft.com/office/drawing/2014/main" id="{6804175F-1F3B-4602-9497-C73D14454149}"/>
                  </a:ext>
                </a:extLst>
              </p:cNvPr>
              <p:cNvCxnSpPr>
                <a:stCxn id="71" idx="4"/>
              </p:cNvCxnSpPr>
              <p:nvPr/>
            </p:nvCxnSpPr>
            <p:spPr>
              <a:xfrm>
                <a:off x="2245958" y="3850133"/>
                <a:ext cx="0" cy="281141"/>
              </a:xfrm>
              <a:prstGeom prst="line">
                <a:avLst/>
              </a:prstGeom>
              <a:noFill/>
              <a:ln>
                <a:solidFill>
                  <a:srgbClr val="D4B5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74" name="Group 4">
                <a:extLst>
                  <a:ext uri="{FF2B5EF4-FFF2-40B4-BE49-F238E27FC236}">
                    <a16:creationId xmlns:a16="http://schemas.microsoft.com/office/drawing/2014/main" id="{CA934E65-716A-481D-8237-9C1340BB90F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494590" y="2243744"/>
                <a:ext cx="1502737" cy="1527605"/>
                <a:chOff x="2245" y="1415"/>
                <a:chExt cx="846" cy="860"/>
              </a:xfrm>
            </p:grpSpPr>
            <p:sp>
              <p:nvSpPr>
                <p:cNvPr id="75" name="Line 5">
                  <a:extLst>
                    <a:ext uri="{FF2B5EF4-FFF2-40B4-BE49-F238E27FC236}">
                      <a16:creationId xmlns:a16="http://schemas.microsoft.com/office/drawing/2014/main" id="{E9FD9C27-E5D1-477E-9711-594D17D8E3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68" y="1415"/>
                  <a:ext cx="0" cy="68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Line 6">
                  <a:extLst>
                    <a:ext uri="{FF2B5EF4-FFF2-40B4-BE49-F238E27FC236}">
                      <a16:creationId xmlns:a16="http://schemas.microsoft.com/office/drawing/2014/main" id="{5E8B416E-F88C-4AA5-942A-C72D28DE34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21" y="1441"/>
                  <a:ext cx="24" cy="64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Line 7">
                  <a:extLst>
                    <a:ext uri="{FF2B5EF4-FFF2-40B4-BE49-F238E27FC236}">
                      <a16:creationId xmlns:a16="http://schemas.microsoft.com/office/drawing/2014/main" id="{BC6A0870-501E-45F2-A13B-34C9986913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92" y="1516"/>
                  <a:ext cx="44" cy="52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Line 8">
                  <a:extLst>
                    <a:ext uri="{FF2B5EF4-FFF2-40B4-BE49-F238E27FC236}">
                      <a16:creationId xmlns:a16="http://schemas.microsoft.com/office/drawing/2014/main" id="{0005909C-F663-46FB-BBE9-112B7AA023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96" y="1630"/>
                  <a:ext cx="59" cy="34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Line 9">
                  <a:extLst>
                    <a:ext uri="{FF2B5EF4-FFF2-40B4-BE49-F238E27FC236}">
                      <a16:creationId xmlns:a16="http://schemas.microsoft.com/office/drawing/2014/main" id="{4D4A86A0-6118-4FD7-93F1-8D2B36763B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45" y="1770"/>
                  <a:ext cx="67" cy="12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Line 10">
                  <a:extLst>
                    <a:ext uri="{FF2B5EF4-FFF2-40B4-BE49-F238E27FC236}">
                      <a16:creationId xmlns:a16="http://schemas.microsoft.com/office/drawing/2014/main" id="{58D285EC-BFA5-4CEC-8A23-00EC083912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45" y="1908"/>
                  <a:ext cx="67" cy="12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Line 11">
                  <a:extLst>
                    <a:ext uri="{FF2B5EF4-FFF2-40B4-BE49-F238E27FC236}">
                      <a16:creationId xmlns:a16="http://schemas.microsoft.com/office/drawing/2014/main" id="{3C8A12BB-FDF9-4B26-8325-2212C6E662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96" y="2026"/>
                  <a:ext cx="59" cy="34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Line 12">
                  <a:extLst>
                    <a:ext uri="{FF2B5EF4-FFF2-40B4-BE49-F238E27FC236}">
                      <a16:creationId xmlns:a16="http://schemas.microsoft.com/office/drawing/2014/main" id="{518A955B-546F-46A3-81F6-EE3696E180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92" y="2121"/>
                  <a:ext cx="44" cy="53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Line 13">
                  <a:extLst>
                    <a:ext uri="{FF2B5EF4-FFF2-40B4-BE49-F238E27FC236}">
                      <a16:creationId xmlns:a16="http://schemas.microsoft.com/office/drawing/2014/main" id="{BDBD63C3-6A2B-44D0-A949-23B4F93A04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21" y="2184"/>
                  <a:ext cx="24" cy="64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Line 14">
                  <a:extLst>
                    <a:ext uri="{FF2B5EF4-FFF2-40B4-BE49-F238E27FC236}">
                      <a16:creationId xmlns:a16="http://schemas.microsoft.com/office/drawing/2014/main" id="{739C52E9-6ADE-4E54-856E-49956257FD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68" y="2207"/>
                  <a:ext cx="0" cy="68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Line 15">
                  <a:extLst>
                    <a:ext uri="{FF2B5EF4-FFF2-40B4-BE49-F238E27FC236}">
                      <a16:creationId xmlns:a16="http://schemas.microsoft.com/office/drawing/2014/main" id="{C0108C81-2882-44B4-A3AB-01A7E1E500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793" y="2184"/>
                  <a:ext cx="22" cy="64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Line 16">
                  <a:extLst>
                    <a:ext uri="{FF2B5EF4-FFF2-40B4-BE49-F238E27FC236}">
                      <a16:creationId xmlns:a16="http://schemas.microsoft.com/office/drawing/2014/main" id="{45E3D86A-C1D7-48AC-8766-38E13BC501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901" y="2121"/>
                  <a:ext cx="44" cy="53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Line 17">
                  <a:extLst>
                    <a:ext uri="{FF2B5EF4-FFF2-40B4-BE49-F238E27FC236}">
                      <a16:creationId xmlns:a16="http://schemas.microsoft.com/office/drawing/2014/main" id="{C85BCC51-C9A1-4EA5-AFF0-24BBF16E64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981" y="2026"/>
                  <a:ext cx="59" cy="34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Line 18">
                  <a:extLst>
                    <a:ext uri="{FF2B5EF4-FFF2-40B4-BE49-F238E27FC236}">
                      <a16:creationId xmlns:a16="http://schemas.microsoft.com/office/drawing/2014/main" id="{AE7B2317-3CC1-45C9-B96F-C64C09054C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025" y="1908"/>
                  <a:ext cx="66" cy="12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Line 19">
                  <a:extLst>
                    <a:ext uri="{FF2B5EF4-FFF2-40B4-BE49-F238E27FC236}">
                      <a16:creationId xmlns:a16="http://schemas.microsoft.com/office/drawing/2014/main" id="{82E8987E-001A-4EE5-989A-18048F023D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25" y="1770"/>
                  <a:ext cx="66" cy="12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Line 20">
                  <a:extLst>
                    <a:ext uri="{FF2B5EF4-FFF2-40B4-BE49-F238E27FC236}">
                      <a16:creationId xmlns:a16="http://schemas.microsoft.com/office/drawing/2014/main" id="{08918FAA-A62C-4F03-A251-B0395F1895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81" y="1630"/>
                  <a:ext cx="59" cy="34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Line 21">
                  <a:extLst>
                    <a:ext uri="{FF2B5EF4-FFF2-40B4-BE49-F238E27FC236}">
                      <a16:creationId xmlns:a16="http://schemas.microsoft.com/office/drawing/2014/main" id="{07383D24-16C0-49B8-8C6B-07F2555729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01" y="1516"/>
                  <a:ext cx="44" cy="52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Line 22">
                  <a:extLst>
                    <a:ext uri="{FF2B5EF4-FFF2-40B4-BE49-F238E27FC236}">
                      <a16:creationId xmlns:a16="http://schemas.microsoft.com/office/drawing/2014/main" id="{2241A4C2-BB5F-4B60-8D16-D8D2C8FD3E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93" y="1441"/>
                  <a:ext cx="22" cy="64"/>
                </a:xfrm>
                <a:prstGeom prst="line">
                  <a:avLst/>
                </a:prstGeom>
                <a:noFill/>
                <a:ln>
                  <a:solidFill>
                    <a:srgbClr val="D4B5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4916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차트 24">
            <a:extLst>
              <a:ext uri="{FF2B5EF4-FFF2-40B4-BE49-F238E27FC236}">
                <a16:creationId xmlns:a16="http://schemas.microsoft.com/office/drawing/2014/main" id="{A7541490-2190-42E0-96AB-11B5500E09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5473642"/>
              </p:ext>
            </p:extLst>
          </p:nvPr>
        </p:nvGraphicFramePr>
        <p:xfrm>
          <a:off x="1919288" y="1375172"/>
          <a:ext cx="8353424" cy="3704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4">
            <a:extLst>
              <a:ext uri="{FF2B5EF4-FFF2-40B4-BE49-F238E27FC236}">
                <a16:creationId xmlns:a16="http://schemas.microsoft.com/office/drawing/2014/main" id="{D22E928C-5AC9-46A3-9FED-71D208F47C48}"/>
              </a:ext>
            </a:extLst>
          </p:cNvPr>
          <p:cNvGrpSpPr/>
          <p:nvPr/>
        </p:nvGrpSpPr>
        <p:grpSpPr>
          <a:xfrm>
            <a:off x="1932895" y="5153598"/>
            <a:ext cx="3586817" cy="1125216"/>
            <a:chOff x="2223975" y="5153598"/>
            <a:chExt cx="3586817" cy="1125216"/>
          </a:xfrm>
        </p:grpSpPr>
        <p:grpSp>
          <p:nvGrpSpPr>
            <p:cNvPr id="4" name="Group 580">
              <a:extLst>
                <a:ext uri="{FF2B5EF4-FFF2-40B4-BE49-F238E27FC236}">
                  <a16:creationId xmlns:a16="http://schemas.microsoft.com/office/drawing/2014/main" id="{1DB1F6B9-4DA7-498A-9905-DCF3A9AA7043}"/>
                </a:ext>
              </a:extLst>
            </p:cNvPr>
            <p:cNvGrpSpPr/>
            <p:nvPr/>
          </p:nvGrpSpPr>
          <p:grpSpPr>
            <a:xfrm>
              <a:off x="2223975" y="5153598"/>
              <a:ext cx="3549650" cy="942975"/>
              <a:chOff x="587375" y="2476500"/>
              <a:chExt cx="3549650" cy="942975"/>
            </a:xfrm>
          </p:grpSpPr>
          <p:sp>
            <p:nvSpPr>
              <p:cNvPr id="6" name="Rectangle 581">
                <a:extLst>
                  <a:ext uri="{FF2B5EF4-FFF2-40B4-BE49-F238E27FC236}">
                    <a16:creationId xmlns:a16="http://schemas.microsoft.com/office/drawing/2014/main" id="{B038C3DB-F4A5-40E5-9BF6-F82F9735514E}"/>
                  </a:ext>
                </a:extLst>
              </p:cNvPr>
              <p:cNvSpPr/>
              <p:nvPr/>
            </p:nvSpPr>
            <p:spPr>
              <a:xfrm>
                <a:off x="676128" y="2568058"/>
                <a:ext cx="3372338" cy="749885"/>
              </a:xfrm>
              <a:prstGeom prst="rect">
                <a:avLst/>
              </a:prstGeom>
              <a:solidFill>
                <a:srgbClr val="D4B57C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+mn-ea"/>
                  <a:sym typeface="+mn-lt"/>
                </a:endParaRPr>
              </a:p>
            </p:txBody>
          </p:sp>
          <p:grpSp>
            <p:nvGrpSpPr>
              <p:cNvPr id="7" name="Group 4">
                <a:extLst>
                  <a:ext uri="{FF2B5EF4-FFF2-40B4-BE49-F238E27FC236}">
                    <a16:creationId xmlns:a16="http://schemas.microsoft.com/office/drawing/2014/main" id="{89CCE684-AFBE-4810-83B4-D71A8B289C7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87375" y="2476500"/>
                <a:ext cx="3549650" cy="942975"/>
                <a:chOff x="370" y="1560"/>
                <a:chExt cx="2236" cy="594"/>
              </a:xfrm>
              <a:noFill/>
            </p:grpSpPr>
            <p:sp>
              <p:nvSpPr>
                <p:cNvPr id="8" name="Line 5">
                  <a:extLst>
                    <a:ext uri="{FF2B5EF4-FFF2-40B4-BE49-F238E27FC236}">
                      <a16:creationId xmlns:a16="http://schemas.microsoft.com/office/drawing/2014/main" id="{B7D8F253-D249-405D-A3E1-BB9B3DAE54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3" y="1560"/>
                  <a:ext cx="1928" cy="0"/>
                </a:xfrm>
                <a:prstGeom prst="line">
                  <a:avLst/>
                </a:prstGeom>
                <a:grpFill/>
                <a:ln w="11113" cap="flat">
                  <a:solidFill>
                    <a:srgbClr val="D4B57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Line 6">
                  <a:extLst>
                    <a:ext uri="{FF2B5EF4-FFF2-40B4-BE49-F238E27FC236}">
                      <a16:creationId xmlns:a16="http://schemas.microsoft.com/office/drawing/2014/main" id="{429A8C0A-641C-46D4-A39D-49B511BF0D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3" y="2154"/>
                  <a:ext cx="1928" cy="0"/>
                </a:xfrm>
                <a:prstGeom prst="line">
                  <a:avLst/>
                </a:prstGeom>
                <a:grpFill/>
                <a:ln w="11113" cap="flat">
                  <a:solidFill>
                    <a:srgbClr val="D4B57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Line 7">
                  <a:extLst>
                    <a:ext uri="{FF2B5EF4-FFF2-40B4-BE49-F238E27FC236}">
                      <a16:creationId xmlns:a16="http://schemas.microsoft.com/office/drawing/2014/main" id="{B7209641-51B9-4F70-A4F8-09A440D079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1667"/>
                  <a:ext cx="0" cy="356"/>
                </a:xfrm>
                <a:prstGeom prst="line">
                  <a:avLst/>
                </a:prstGeom>
                <a:grpFill/>
                <a:ln w="11113" cap="flat">
                  <a:solidFill>
                    <a:srgbClr val="D4B57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Line 8">
                  <a:extLst>
                    <a:ext uri="{FF2B5EF4-FFF2-40B4-BE49-F238E27FC236}">
                      <a16:creationId xmlns:a16="http://schemas.microsoft.com/office/drawing/2014/main" id="{FB903C5C-CB4D-4A1D-8692-38F5BE523A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04" y="1667"/>
                  <a:ext cx="0" cy="356"/>
                </a:xfrm>
                <a:prstGeom prst="line">
                  <a:avLst/>
                </a:prstGeom>
                <a:grpFill/>
                <a:ln w="11113" cap="flat">
                  <a:solidFill>
                    <a:srgbClr val="D4B57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9">
                  <a:extLst>
                    <a:ext uri="{FF2B5EF4-FFF2-40B4-BE49-F238E27FC236}">
                      <a16:creationId xmlns:a16="http://schemas.microsoft.com/office/drawing/2014/main" id="{556F29A7-4791-480B-BEF4-0CAA2E2A61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" y="1560"/>
                  <a:ext cx="104" cy="75"/>
                </a:xfrm>
                <a:custGeom>
                  <a:avLst/>
                  <a:gdLst>
                    <a:gd name="T0" fmla="*/ 0 w 53"/>
                    <a:gd name="T1" fmla="*/ 38 h 38"/>
                    <a:gd name="T2" fmla="*/ 53 w 53"/>
                    <a:gd name="T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3" h="38">
                      <a:moveTo>
                        <a:pt x="0" y="38"/>
                      </a:moveTo>
                      <a:cubicBezTo>
                        <a:pt x="0" y="38"/>
                        <a:pt x="4" y="0"/>
                        <a:pt x="53" y="0"/>
                      </a:cubicBezTo>
                    </a:path>
                  </a:pathLst>
                </a:custGeom>
                <a:noFill/>
                <a:ln w="36513" cap="flat">
                  <a:solidFill>
                    <a:srgbClr val="D4B57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10">
                  <a:extLst>
                    <a:ext uri="{FF2B5EF4-FFF2-40B4-BE49-F238E27FC236}">
                      <a16:creationId xmlns:a16="http://schemas.microsoft.com/office/drawing/2014/main" id="{4F6FD50C-C9CB-4E3A-BAC1-6AFBA21C3F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2" y="1560"/>
                  <a:ext cx="104" cy="75"/>
                </a:xfrm>
                <a:custGeom>
                  <a:avLst/>
                  <a:gdLst>
                    <a:gd name="T0" fmla="*/ 53 w 53"/>
                    <a:gd name="T1" fmla="*/ 38 h 38"/>
                    <a:gd name="T2" fmla="*/ 0 w 53"/>
                    <a:gd name="T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3" h="38">
                      <a:moveTo>
                        <a:pt x="53" y="38"/>
                      </a:moveTo>
                      <a:cubicBezTo>
                        <a:pt x="53" y="38"/>
                        <a:pt x="49" y="0"/>
                        <a:pt x="0" y="0"/>
                      </a:cubicBezTo>
                    </a:path>
                  </a:pathLst>
                </a:custGeom>
                <a:noFill/>
                <a:ln w="36513" cap="flat">
                  <a:solidFill>
                    <a:srgbClr val="D4B57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11">
                  <a:extLst>
                    <a:ext uri="{FF2B5EF4-FFF2-40B4-BE49-F238E27FC236}">
                      <a16:creationId xmlns:a16="http://schemas.microsoft.com/office/drawing/2014/main" id="{3DA89D08-AA69-4BCE-9AEC-13B1FE5B5F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" y="2075"/>
                  <a:ext cx="104" cy="75"/>
                </a:xfrm>
                <a:custGeom>
                  <a:avLst/>
                  <a:gdLst>
                    <a:gd name="T0" fmla="*/ 0 w 53"/>
                    <a:gd name="T1" fmla="*/ 0 h 38"/>
                    <a:gd name="T2" fmla="*/ 53 w 53"/>
                    <a:gd name="T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3" h="38">
                      <a:moveTo>
                        <a:pt x="0" y="0"/>
                      </a:moveTo>
                      <a:cubicBezTo>
                        <a:pt x="0" y="0"/>
                        <a:pt x="4" y="38"/>
                        <a:pt x="53" y="38"/>
                      </a:cubicBezTo>
                    </a:path>
                  </a:pathLst>
                </a:custGeom>
                <a:noFill/>
                <a:ln w="36513" cap="flat">
                  <a:solidFill>
                    <a:srgbClr val="D4B57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2">
                  <a:extLst>
                    <a:ext uri="{FF2B5EF4-FFF2-40B4-BE49-F238E27FC236}">
                      <a16:creationId xmlns:a16="http://schemas.microsoft.com/office/drawing/2014/main" id="{134CADCE-282E-4C91-9E77-1D9FC32BDE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2" y="2075"/>
                  <a:ext cx="104" cy="75"/>
                </a:xfrm>
                <a:custGeom>
                  <a:avLst/>
                  <a:gdLst>
                    <a:gd name="T0" fmla="*/ 53 w 53"/>
                    <a:gd name="T1" fmla="*/ 0 h 38"/>
                    <a:gd name="T2" fmla="*/ 0 w 53"/>
                    <a:gd name="T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3" h="38">
                      <a:moveTo>
                        <a:pt x="53" y="0"/>
                      </a:moveTo>
                      <a:cubicBezTo>
                        <a:pt x="53" y="0"/>
                        <a:pt x="49" y="38"/>
                        <a:pt x="0" y="38"/>
                      </a:cubicBezTo>
                    </a:path>
                  </a:pathLst>
                </a:custGeom>
                <a:grpFill/>
                <a:ln w="36513" cap="flat">
                  <a:solidFill>
                    <a:srgbClr val="D4B57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Rectangle 591">
              <a:extLst>
                <a:ext uri="{FF2B5EF4-FFF2-40B4-BE49-F238E27FC236}">
                  <a16:creationId xmlns:a16="http://schemas.microsoft.com/office/drawing/2014/main" id="{F9618B72-4A01-4F26-875F-52F29C97EF0C}"/>
                </a:ext>
              </a:extLst>
            </p:cNvPr>
            <p:cNvSpPr/>
            <p:nvPr/>
          </p:nvSpPr>
          <p:spPr>
            <a:xfrm>
              <a:off x="2332097" y="5263151"/>
              <a:ext cx="347869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200">
                  <a:solidFill>
                    <a:schemeClr val="bg1"/>
                  </a:solidFill>
                  <a:cs typeface="+mn-ea"/>
                  <a:sym typeface="+mn-lt"/>
                </a:rPr>
                <a:t>We create PowerPoint presentations based on </a:t>
              </a:r>
            </a:p>
            <a:p>
              <a:pPr>
                <a:defRPr/>
              </a:pPr>
              <a:r>
                <a:rPr lang="en-US" altLang="ko-KR" sz="1200">
                  <a:solidFill>
                    <a:schemeClr val="bg1"/>
                  </a:solidFill>
                  <a:cs typeface="+mn-ea"/>
                  <a:sym typeface="+mn-lt"/>
                </a:rPr>
                <a:t>new visual trends that are fresh, relevant, and </a:t>
              </a:r>
            </a:p>
            <a:p>
              <a:pPr>
                <a:defRPr/>
              </a:pPr>
              <a:r>
                <a:rPr lang="en-US" altLang="ko-KR" sz="1200">
                  <a:solidFill>
                    <a:schemeClr val="bg1"/>
                  </a:solidFill>
                  <a:cs typeface="+mn-ea"/>
                  <a:sym typeface="+mn-lt"/>
                </a:rPr>
                <a:t>always on the cutting edge</a:t>
              </a:r>
            </a:p>
          </p:txBody>
        </p:sp>
      </p:grpSp>
      <p:grpSp>
        <p:nvGrpSpPr>
          <p:cNvPr id="16" name="Group 3">
            <a:extLst>
              <a:ext uri="{FF2B5EF4-FFF2-40B4-BE49-F238E27FC236}">
                <a16:creationId xmlns:a16="http://schemas.microsoft.com/office/drawing/2014/main" id="{EB66344A-B682-43E8-A5C4-CE4BCABBB645}"/>
              </a:ext>
            </a:extLst>
          </p:cNvPr>
          <p:cNvGrpSpPr/>
          <p:nvPr/>
        </p:nvGrpSpPr>
        <p:grpSpPr>
          <a:xfrm>
            <a:off x="6672289" y="5153598"/>
            <a:ext cx="3586817" cy="1125216"/>
            <a:chOff x="6442509" y="5153598"/>
            <a:chExt cx="3586817" cy="1125216"/>
          </a:xfrm>
        </p:grpSpPr>
        <p:grpSp>
          <p:nvGrpSpPr>
            <p:cNvPr id="17" name="Group 592">
              <a:extLst>
                <a:ext uri="{FF2B5EF4-FFF2-40B4-BE49-F238E27FC236}">
                  <a16:creationId xmlns:a16="http://schemas.microsoft.com/office/drawing/2014/main" id="{D95A1EC9-3ECF-4AF5-B09A-845AF84AF2B8}"/>
                </a:ext>
              </a:extLst>
            </p:cNvPr>
            <p:cNvGrpSpPr/>
            <p:nvPr/>
          </p:nvGrpSpPr>
          <p:grpSpPr>
            <a:xfrm>
              <a:off x="6442509" y="5153598"/>
              <a:ext cx="3549650" cy="942975"/>
              <a:chOff x="587375" y="2476500"/>
              <a:chExt cx="3549650" cy="942975"/>
            </a:xfrm>
          </p:grpSpPr>
          <p:sp>
            <p:nvSpPr>
              <p:cNvPr id="19" name="Rectangle 593">
                <a:extLst>
                  <a:ext uri="{FF2B5EF4-FFF2-40B4-BE49-F238E27FC236}">
                    <a16:creationId xmlns:a16="http://schemas.microsoft.com/office/drawing/2014/main" id="{97A9BD29-82DF-4EB5-AFDF-FE8EFF94DB3C}"/>
                  </a:ext>
                </a:extLst>
              </p:cNvPr>
              <p:cNvSpPr/>
              <p:nvPr/>
            </p:nvSpPr>
            <p:spPr>
              <a:xfrm>
                <a:off x="676128" y="2568058"/>
                <a:ext cx="3372338" cy="749885"/>
              </a:xfrm>
              <a:prstGeom prst="rect">
                <a:avLst/>
              </a:prstGeom>
              <a:solidFill>
                <a:srgbClr val="D4B57C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+mn-ea"/>
                  <a:sym typeface="+mn-lt"/>
                </a:endParaRPr>
              </a:p>
            </p:txBody>
          </p:sp>
          <p:grpSp>
            <p:nvGrpSpPr>
              <p:cNvPr id="20" name="Group 4">
                <a:extLst>
                  <a:ext uri="{FF2B5EF4-FFF2-40B4-BE49-F238E27FC236}">
                    <a16:creationId xmlns:a16="http://schemas.microsoft.com/office/drawing/2014/main" id="{6476312D-6B76-4FB4-B815-A34E7C10721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87375" y="2476500"/>
                <a:ext cx="3549650" cy="942975"/>
                <a:chOff x="370" y="1560"/>
                <a:chExt cx="2236" cy="594"/>
              </a:xfrm>
              <a:noFill/>
            </p:grpSpPr>
            <p:sp>
              <p:nvSpPr>
                <p:cNvPr id="21" name="Line 5">
                  <a:extLst>
                    <a:ext uri="{FF2B5EF4-FFF2-40B4-BE49-F238E27FC236}">
                      <a16:creationId xmlns:a16="http://schemas.microsoft.com/office/drawing/2014/main" id="{18A85FFA-9DB8-406C-BBF7-1655403565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3" y="1560"/>
                  <a:ext cx="1928" cy="0"/>
                </a:xfrm>
                <a:prstGeom prst="line">
                  <a:avLst/>
                </a:prstGeom>
                <a:grpFill/>
                <a:ln w="11113" cap="flat">
                  <a:solidFill>
                    <a:srgbClr val="D4B57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Line 6">
                  <a:extLst>
                    <a:ext uri="{FF2B5EF4-FFF2-40B4-BE49-F238E27FC236}">
                      <a16:creationId xmlns:a16="http://schemas.microsoft.com/office/drawing/2014/main" id="{8C8DE3FF-0C3E-462F-9F56-E61CBB66D5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3" y="2154"/>
                  <a:ext cx="1928" cy="0"/>
                </a:xfrm>
                <a:prstGeom prst="line">
                  <a:avLst/>
                </a:prstGeom>
                <a:grpFill/>
                <a:ln w="11113" cap="flat">
                  <a:solidFill>
                    <a:srgbClr val="D4B57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Line 7">
                  <a:extLst>
                    <a:ext uri="{FF2B5EF4-FFF2-40B4-BE49-F238E27FC236}">
                      <a16:creationId xmlns:a16="http://schemas.microsoft.com/office/drawing/2014/main" id="{3186CB6E-1135-4B1A-AA4E-B2DA4CFE3A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1667"/>
                  <a:ext cx="0" cy="356"/>
                </a:xfrm>
                <a:prstGeom prst="line">
                  <a:avLst/>
                </a:prstGeom>
                <a:grpFill/>
                <a:ln w="11113" cap="flat">
                  <a:solidFill>
                    <a:srgbClr val="D4B57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Line 8">
                  <a:extLst>
                    <a:ext uri="{FF2B5EF4-FFF2-40B4-BE49-F238E27FC236}">
                      <a16:creationId xmlns:a16="http://schemas.microsoft.com/office/drawing/2014/main" id="{F47BF3FC-3F20-46D1-BD5B-63244B1694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04" y="1667"/>
                  <a:ext cx="0" cy="356"/>
                </a:xfrm>
                <a:prstGeom prst="line">
                  <a:avLst/>
                </a:prstGeom>
                <a:grpFill/>
                <a:ln w="11113" cap="flat">
                  <a:solidFill>
                    <a:srgbClr val="D4B57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9">
                  <a:extLst>
                    <a:ext uri="{FF2B5EF4-FFF2-40B4-BE49-F238E27FC236}">
                      <a16:creationId xmlns:a16="http://schemas.microsoft.com/office/drawing/2014/main" id="{E689B09D-4866-42A5-8B65-6F7172708D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" y="1560"/>
                  <a:ext cx="104" cy="75"/>
                </a:xfrm>
                <a:custGeom>
                  <a:avLst/>
                  <a:gdLst>
                    <a:gd name="T0" fmla="*/ 0 w 53"/>
                    <a:gd name="T1" fmla="*/ 38 h 38"/>
                    <a:gd name="T2" fmla="*/ 53 w 53"/>
                    <a:gd name="T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3" h="38">
                      <a:moveTo>
                        <a:pt x="0" y="38"/>
                      </a:moveTo>
                      <a:cubicBezTo>
                        <a:pt x="0" y="38"/>
                        <a:pt x="4" y="0"/>
                        <a:pt x="53" y="0"/>
                      </a:cubicBezTo>
                    </a:path>
                  </a:pathLst>
                </a:custGeom>
                <a:grpFill/>
                <a:ln w="36513" cap="flat">
                  <a:solidFill>
                    <a:srgbClr val="D4B57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10">
                  <a:extLst>
                    <a:ext uri="{FF2B5EF4-FFF2-40B4-BE49-F238E27FC236}">
                      <a16:creationId xmlns:a16="http://schemas.microsoft.com/office/drawing/2014/main" id="{B65603AB-CC59-450F-9AF0-E230A0A96A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2" y="1560"/>
                  <a:ext cx="104" cy="75"/>
                </a:xfrm>
                <a:custGeom>
                  <a:avLst/>
                  <a:gdLst>
                    <a:gd name="T0" fmla="*/ 53 w 53"/>
                    <a:gd name="T1" fmla="*/ 38 h 38"/>
                    <a:gd name="T2" fmla="*/ 0 w 53"/>
                    <a:gd name="T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3" h="38">
                      <a:moveTo>
                        <a:pt x="53" y="38"/>
                      </a:moveTo>
                      <a:cubicBezTo>
                        <a:pt x="53" y="38"/>
                        <a:pt x="49" y="0"/>
                        <a:pt x="0" y="0"/>
                      </a:cubicBezTo>
                    </a:path>
                  </a:pathLst>
                </a:custGeom>
                <a:grpFill/>
                <a:ln w="36513" cap="flat">
                  <a:solidFill>
                    <a:srgbClr val="D4B57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11">
                  <a:extLst>
                    <a:ext uri="{FF2B5EF4-FFF2-40B4-BE49-F238E27FC236}">
                      <a16:creationId xmlns:a16="http://schemas.microsoft.com/office/drawing/2014/main" id="{77A54691-D7E6-440D-82FB-37CC9A4F9B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" y="2075"/>
                  <a:ext cx="104" cy="75"/>
                </a:xfrm>
                <a:custGeom>
                  <a:avLst/>
                  <a:gdLst>
                    <a:gd name="T0" fmla="*/ 0 w 53"/>
                    <a:gd name="T1" fmla="*/ 0 h 38"/>
                    <a:gd name="T2" fmla="*/ 53 w 53"/>
                    <a:gd name="T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3" h="38">
                      <a:moveTo>
                        <a:pt x="0" y="0"/>
                      </a:moveTo>
                      <a:cubicBezTo>
                        <a:pt x="0" y="0"/>
                        <a:pt x="4" y="38"/>
                        <a:pt x="53" y="38"/>
                      </a:cubicBezTo>
                    </a:path>
                  </a:pathLst>
                </a:custGeom>
                <a:noFill/>
                <a:ln w="36513" cap="flat">
                  <a:solidFill>
                    <a:srgbClr val="D4B57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12">
                  <a:extLst>
                    <a:ext uri="{FF2B5EF4-FFF2-40B4-BE49-F238E27FC236}">
                      <a16:creationId xmlns:a16="http://schemas.microsoft.com/office/drawing/2014/main" id="{00ACE703-1CF7-4F34-A8A8-EFE41A4627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2" y="2075"/>
                  <a:ext cx="104" cy="75"/>
                </a:xfrm>
                <a:custGeom>
                  <a:avLst/>
                  <a:gdLst>
                    <a:gd name="T0" fmla="*/ 53 w 53"/>
                    <a:gd name="T1" fmla="*/ 0 h 38"/>
                    <a:gd name="T2" fmla="*/ 0 w 53"/>
                    <a:gd name="T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3" h="38">
                      <a:moveTo>
                        <a:pt x="53" y="0"/>
                      </a:moveTo>
                      <a:cubicBezTo>
                        <a:pt x="53" y="0"/>
                        <a:pt x="49" y="38"/>
                        <a:pt x="0" y="38"/>
                      </a:cubicBezTo>
                    </a:path>
                  </a:pathLst>
                </a:custGeom>
                <a:grpFill/>
                <a:ln w="36513" cap="flat">
                  <a:solidFill>
                    <a:srgbClr val="D4B57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8" name="Rectangle 603">
              <a:extLst>
                <a:ext uri="{FF2B5EF4-FFF2-40B4-BE49-F238E27FC236}">
                  <a16:creationId xmlns:a16="http://schemas.microsoft.com/office/drawing/2014/main" id="{0C3BC08B-1C8E-48F1-8A2B-AED2A974CB0F}"/>
                </a:ext>
              </a:extLst>
            </p:cNvPr>
            <p:cNvSpPr/>
            <p:nvPr/>
          </p:nvSpPr>
          <p:spPr>
            <a:xfrm>
              <a:off x="6550631" y="5263151"/>
              <a:ext cx="347869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200">
                  <a:solidFill>
                    <a:schemeClr val="bg1"/>
                  </a:solidFill>
                  <a:cs typeface="+mn-ea"/>
                  <a:sym typeface="+mn-lt"/>
                </a:rPr>
                <a:t>We create PowerPoint presentations based on </a:t>
              </a:r>
            </a:p>
            <a:p>
              <a:pPr>
                <a:defRPr/>
              </a:pPr>
              <a:r>
                <a:rPr lang="en-US" altLang="ko-KR" sz="1200">
                  <a:solidFill>
                    <a:schemeClr val="bg1"/>
                  </a:solidFill>
                  <a:cs typeface="+mn-ea"/>
                  <a:sym typeface="+mn-lt"/>
                </a:rPr>
                <a:t>new visual trends that are fresh, relevant, and </a:t>
              </a:r>
            </a:p>
            <a:p>
              <a:pPr>
                <a:defRPr/>
              </a:pPr>
              <a:r>
                <a:rPr lang="en-US" altLang="ko-KR" sz="1200">
                  <a:solidFill>
                    <a:schemeClr val="bg1"/>
                  </a:solidFill>
                  <a:cs typeface="+mn-ea"/>
                  <a:sym typeface="+mn-lt"/>
                </a:rPr>
                <a:t>always on the cutting edge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16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时钟&#10;&#10;已生成高可信度的说明">
            <a:extLst>
              <a:ext uri="{FF2B5EF4-FFF2-40B4-BE49-F238E27FC236}">
                <a16:creationId xmlns:a16="http://schemas.microsoft.com/office/drawing/2014/main" id="{A4992495-F569-405A-B5E3-CB173232C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图片包含 建筑物, 电线, 天空&#10;&#10;已生成高可信度的说明">
            <a:extLst>
              <a:ext uri="{FF2B5EF4-FFF2-40B4-BE49-F238E27FC236}">
                <a16:creationId xmlns:a16="http://schemas.microsoft.com/office/drawing/2014/main" id="{9AF577C8-FE10-4599-BFEA-4D77F4C3E2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89821">
            <a:off x="3896793" y="394403"/>
            <a:ext cx="4030591" cy="532058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E4FF153-38E8-4C21-BCB6-F61EDAAF3168}"/>
              </a:ext>
            </a:extLst>
          </p:cNvPr>
          <p:cNvSpPr/>
          <p:nvPr/>
        </p:nvSpPr>
        <p:spPr>
          <a:xfrm>
            <a:off x="4312129" y="2003362"/>
            <a:ext cx="319991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b="1" dirty="0">
                <a:gradFill>
                  <a:gsLst>
                    <a:gs pos="2000">
                      <a:srgbClr val="E8DBC5"/>
                    </a:gs>
                    <a:gs pos="100000">
                      <a:srgbClr val="955C12"/>
                    </a:gs>
                  </a:gsLst>
                  <a:lin ang="5400000" scaled="1"/>
                </a:gradFill>
                <a:cs typeface="+mn-ea"/>
                <a:sym typeface="+mn-lt"/>
              </a:rPr>
              <a:t>THANK</a:t>
            </a:r>
          </a:p>
          <a:p>
            <a:pPr algn="ctr"/>
            <a:r>
              <a:rPr lang="en-US" altLang="zh-CN" sz="8000" b="1" dirty="0">
                <a:gradFill>
                  <a:gsLst>
                    <a:gs pos="2000">
                      <a:srgbClr val="E8DBC5"/>
                    </a:gs>
                    <a:gs pos="100000">
                      <a:srgbClr val="955C12"/>
                    </a:gs>
                  </a:gsLst>
                  <a:lin ang="5400000" scaled="1"/>
                </a:gradFill>
                <a:cs typeface="+mn-ea"/>
                <a:sym typeface="+mn-lt"/>
              </a:rPr>
              <a:t>YOU</a:t>
            </a:r>
            <a:endParaRPr lang="zh-CN" altLang="en-US" sz="8000" b="1" dirty="0">
              <a:gradFill>
                <a:gsLst>
                  <a:gs pos="2000">
                    <a:srgbClr val="E8DBC5"/>
                  </a:gs>
                  <a:gs pos="100000">
                    <a:srgbClr val="955C12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2" name="TextBox 3">
            <a:hlinkClick r:id="rId5"/>
            <a:extLst>
              <a:ext uri="{FF2B5EF4-FFF2-40B4-BE49-F238E27FC236}">
                <a16:creationId xmlns:a16="http://schemas.microsoft.com/office/drawing/2014/main" id="{79B98DF6-1A6A-3778-A84D-CE565051653D}"/>
              </a:ext>
            </a:extLst>
          </p:cNvPr>
          <p:cNvSpPr txBox="1"/>
          <p:nvPr/>
        </p:nvSpPr>
        <p:spPr>
          <a:xfrm>
            <a:off x="3511193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DDC497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DDC497"/>
              </a:solidFill>
              <a:cs typeface="Arial" panose="020B0604020202020204" pitchFamily="34" charset="0"/>
            </a:endParaRPr>
          </a:p>
        </p:txBody>
      </p:sp>
      <p:pic>
        <p:nvPicPr>
          <p:cNvPr id="3" name="图片 2" descr="图片1">
            <a:extLst>
              <a:ext uri="{FF2B5EF4-FFF2-40B4-BE49-F238E27FC236}">
                <a16:creationId xmlns:a16="http://schemas.microsoft.com/office/drawing/2014/main" id="{9A7826A0-13F4-4AF8-8A04-EEE57CD022E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97319" y="536581"/>
            <a:ext cx="128016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75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981200" y="1520009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981199" y="3182708"/>
            <a:ext cx="85735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ja-JP" sz="1800" dirty="0">
                <a:solidFill>
                  <a:schemeClr val="bg1"/>
                </a:solidFill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800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s-CO" altLang="ja-JP" b="1" dirty="0">
                <a:solidFill>
                  <a:srgbClr val="FFFF00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rgbClr val="FFFF00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FFFF00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s-CO" altLang="ja-JP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bg1"/>
                </a:solidFill>
                <a:cs typeface="Arial" panose="020B0604020202020204" pitchFamily="34" charset="0"/>
                <a:hlinkClick r:id="rId6"/>
              </a:rPr>
              <a:t>https://www.instagram.com/</a:t>
            </a:r>
            <a:r>
              <a:rPr lang="en-US" altLang="zh-CN" sz="1800" dirty="0" err="1">
                <a:solidFill>
                  <a:schemeClr val="bg1"/>
                </a:solidFill>
                <a:cs typeface="Arial" panose="020B0604020202020204" pitchFamily="34" charset="0"/>
                <a:hlinkClick r:id="rId6"/>
              </a:rPr>
              <a:t>slidesfree</a:t>
            </a:r>
            <a:r>
              <a:rPr lang="es-CO" altLang="ja-JP" sz="1800" dirty="0">
                <a:solidFill>
                  <a:schemeClr val="bg1"/>
                </a:solidFill>
                <a:cs typeface="Arial" panose="020B0604020202020204" pitchFamily="34" charset="0"/>
                <a:hlinkClick r:id="rId6"/>
              </a:rPr>
              <a:t>/ </a:t>
            </a: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rgbClr val="FFC000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lang="es-CO" altLang="ja-JP" sz="1800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lang="es-CO" altLang="ja-JP" sz="1800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rgbClr val="FFC000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lang="es-CO" altLang="ja-JP" sz="1800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A6FC998D-7AD2-4630-994D-DB0321CB1BEF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1478759" y="2162504"/>
            <a:ext cx="3964098" cy="7080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solidFill>
                  <a:srgbClr val="D4B57C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ko-KR" altLang="en-US" dirty="0">
              <a:solidFill>
                <a:srgbClr val="D4B57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그룹 109">
            <a:extLst>
              <a:ext uri="{FF2B5EF4-FFF2-40B4-BE49-F238E27FC236}">
                <a16:creationId xmlns:a16="http://schemas.microsoft.com/office/drawing/2014/main" id="{4632FA99-73A7-4F03-902D-5FA5A783657E}"/>
              </a:ext>
            </a:extLst>
          </p:cNvPr>
          <p:cNvGrpSpPr/>
          <p:nvPr/>
        </p:nvGrpSpPr>
        <p:grpSpPr>
          <a:xfrm rot="16200000">
            <a:off x="1166409" y="2503688"/>
            <a:ext cx="588840" cy="558288"/>
            <a:chOff x="3960028" y="3302979"/>
            <a:chExt cx="754291" cy="715154"/>
          </a:xfrm>
        </p:grpSpPr>
        <p:cxnSp>
          <p:nvCxnSpPr>
            <p:cNvPr id="9" name="직선 연결선 110">
              <a:extLst>
                <a:ext uri="{FF2B5EF4-FFF2-40B4-BE49-F238E27FC236}">
                  <a16:creationId xmlns:a16="http://schemas.microsoft.com/office/drawing/2014/main" id="{67A6E3F3-4291-4E01-A17B-0E7BCD084B75}"/>
                </a:ext>
              </a:extLst>
            </p:cNvPr>
            <p:cNvCxnSpPr/>
            <p:nvPr/>
          </p:nvCxnSpPr>
          <p:spPr>
            <a:xfrm>
              <a:off x="3960028" y="3305360"/>
              <a:ext cx="75429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111">
              <a:extLst>
                <a:ext uri="{FF2B5EF4-FFF2-40B4-BE49-F238E27FC236}">
                  <a16:creationId xmlns:a16="http://schemas.microsoft.com/office/drawing/2014/main" id="{7E0EE14A-A58D-40DB-9E8A-2EF27B550835}"/>
                </a:ext>
              </a:extLst>
            </p:cNvPr>
            <p:cNvCxnSpPr/>
            <p:nvPr/>
          </p:nvCxnSpPr>
          <p:spPr>
            <a:xfrm>
              <a:off x="3962409" y="3302979"/>
              <a:ext cx="0" cy="7151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21">
            <a:extLst>
              <a:ext uri="{FF2B5EF4-FFF2-40B4-BE49-F238E27FC236}">
                <a16:creationId xmlns:a16="http://schemas.microsoft.com/office/drawing/2014/main" id="{72E0ED64-5129-41B0-9685-73CE01B631CA}"/>
              </a:ext>
            </a:extLst>
          </p:cNvPr>
          <p:cNvGrpSpPr/>
          <p:nvPr/>
        </p:nvGrpSpPr>
        <p:grpSpPr>
          <a:xfrm>
            <a:off x="1184339" y="1047541"/>
            <a:ext cx="588840" cy="558288"/>
            <a:chOff x="3982996" y="3302979"/>
            <a:chExt cx="754291" cy="715154"/>
          </a:xfrm>
        </p:grpSpPr>
        <p:cxnSp>
          <p:nvCxnSpPr>
            <p:cNvPr id="12" name="직선 연결선 122">
              <a:extLst>
                <a:ext uri="{FF2B5EF4-FFF2-40B4-BE49-F238E27FC236}">
                  <a16:creationId xmlns:a16="http://schemas.microsoft.com/office/drawing/2014/main" id="{DD50DBD8-97FF-48EA-9794-48251946D66C}"/>
                </a:ext>
              </a:extLst>
            </p:cNvPr>
            <p:cNvCxnSpPr/>
            <p:nvPr/>
          </p:nvCxnSpPr>
          <p:spPr>
            <a:xfrm>
              <a:off x="3982996" y="3305360"/>
              <a:ext cx="75429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3">
              <a:extLst>
                <a:ext uri="{FF2B5EF4-FFF2-40B4-BE49-F238E27FC236}">
                  <a16:creationId xmlns:a16="http://schemas.microsoft.com/office/drawing/2014/main" id="{A794063B-A9C2-4797-9671-2032EED9E98F}"/>
                </a:ext>
              </a:extLst>
            </p:cNvPr>
            <p:cNvCxnSpPr/>
            <p:nvPr/>
          </p:nvCxnSpPr>
          <p:spPr>
            <a:xfrm>
              <a:off x="3985377" y="3302979"/>
              <a:ext cx="0" cy="7151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24">
            <a:extLst>
              <a:ext uri="{FF2B5EF4-FFF2-40B4-BE49-F238E27FC236}">
                <a16:creationId xmlns:a16="http://schemas.microsoft.com/office/drawing/2014/main" id="{F1B95805-1E8A-4DFE-9374-C66BE754C513}"/>
              </a:ext>
            </a:extLst>
          </p:cNvPr>
          <p:cNvGrpSpPr/>
          <p:nvPr/>
        </p:nvGrpSpPr>
        <p:grpSpPr>
          <a:xfrm rot="10800000">
            <a:off x="5199312" y="2503688"/>
            <a:ext cx="588840" cy="558288"/>
            <a:chOff x="3960028" y="3302979"/>
            <a:chExt cx="754291" cy="715154"/>
          </a:xfrm>
        </p:grpSpPr>
        <p:cxnSp>
          <p:nvCxnSpPr>
            <p:cNvPr id="15" name="직선 연결선 125">
              <a:extLst>
                <a:ext uri="{FF2B5EF4-FFF2-40B4-BE49-F238E27FC236}">
                  <a16:creationId xmlns:a16="http://schemas.microsoft.com/office/drawing/2014/main" id="{349EF08F-1F3D-4677-91E5-CB80D4A9BF36}"/>
                </a:ext>
              </a:extLst>
            </p:cNvPr>
            <p:cNvCxnSpPr/>
            <p:nvPr/>
          </p:nvCxnSpPr>
          <p:spPr>
            <a:xfrm>
              <a:off x="3960028" y="3305360"/>
              <a:ext cx="75429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26">
              <a:extLst>
                <a:ext uri="{FF2B5EF4-FFF2-40B4-BE49-F238E27FC236}">
                  <a16:creationId xmlns:a16="http://schemas.microsoft.com/office/drawing/2014/main" id="{66BB8BF9-C021-41A0-9BC6-54944D5485CA}"/>
                </a:ext>
              </a:extLst>
            </p:cNvPr>
            <p:cNvCxnSpPr/>
            <p:nvPr/>
          </p:nvCxnSpPr>
          <p:spPr>
            <a:xfrm>
              <a:off x="3962409" y="3302979"/>
              <a:ext cx="0" cy="7151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127">
            <a:extLst>
              <a:ext uri="{FF2B5EF4-FFF2-40B4-BE49-F238E27FC236}">
                <a16:creationId xmlns:a16="http://schemas.microsoft.com/office/drawing/2014/main" id="{BC8EBB5E-D685-4699-99EB-3B8FD7FEC2AE}"/>
              </a:ext>
            </a:extLst>
          </p:cNvPr>
          <p:cNvGrpSpPr/>
          <p:nvPr/>
        </p:nvGrpSpPr>
        <p:grpSpPr>
          <a:xfrm rot="5400000">
            <a:off x="5199312" y="1047541"/>
            <a:ext cx="588840" cy="558288"/>
            <a:chOff x="3960028" y="3302979"/>
            <a:chExt cx="754291" cy="715154"/>
          </a:xfrm>
        </p:grpSpPr>
        <p:cxnSp>
          <p:nvCxnSpPr>
            <p:cNvPr id="18" name="직선 연결선 128">
              <a:extLst>
                <a:ext uri="{FF2B5EF4-FFF2-40B4-BE49-F238E27FC236}">
                  <a16:creationId xmlns:a16="http://schemas.microsoft.com/office/drawing/2014/main" id="{7C0CE237-2F4F-43E8-8DDA-2C7AAC44EBC0}"/>
                </a:ext>
              </a:extLst>
            </p:cNvPr>
            <p:cNvCxnSpPr/>
            <p:nvPr/>
          </p:nvCxnSpPr>
          <p:spPr>
            <a:xfrm>
              <a:off x="3960028" y="3305360"/>
              <a:ext cx="75429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29">
              <a:extLst>
                <a:ext uri="{FF2B5EF4-FFF2-40B4-BE49-F238E27FC236}">
                  <a16:creationId xmlns:a16="http://schemas.microsoft.com/office/drawing/2014/main" id="{DCF76CA2-719A-4AE7-9666-AA598FA66F80}"/>
                </a:ext>
              </a:extLst>
            </p:cNvPr>
            <p:cNvCxnSpPr/>
            <p:nvPr/>
          </p:nvCxnSpPr>
          <p:spPr>
            <a:xfrm>
              <a:off x="3962409" y="3302979"/>
              <a:ext cx="0" cy="7151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텍스트 개체 틀 219">
            <a:extLst>
              <a:ext uri="{FF2B5EF4-FFF2-40B4-BE49-F238E27FC236}">
                <a16:creationId xmlns:a16="http://schemas.microsoft.com/office/drawing/2014/main" id="{D62FCE1F-9B87-45B6-8CD8-5FCFE9D45CBB}"/>
              </a:ext>
            </a:extLst>
          </p:cNvPr>
          <p:cNvSpPr txBox="1">
            <a:spLocks/>
          </p:cNvSpPr>
          <p:nvPr/>
        </p:nvSpPr>
        <p:spPr>
          <a:xfrm>
            <a:off x="1435730" y="1282700"/>
            <a:ext cx="1263927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lang="ko-KR" altLang="en-US" sz="6600" b="1" kern="1200" dirty="0">
                <a:solidFill>
                  <a:srgbClr val="00AE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dirty="0">
                <a:solidFill>
                  <a:srgbClr val="D4B57C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en-US" dirty="0">
              <a:solidFill>
                <a:srgbClr val="D4B57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48DBCA57-8D0C-40B1-B9E6-EF514B4B50B3}"/>
              </a:ext>
            </a:extLst>
          </p:cNvPr>
          <p:cNvGrpSpPr/>
          <p:nvPr/>
        </p:nvGrpSpPr>
        <p:grpSpPr>
          <a:xfrm>
            <a:off x="1200150" y="3342375"/>
            <a:ext cx="8314399" cy="890257"/>
            <a:chOff x="1200150" y="3342375"/>
            <a:chExt cx="8314399" cy="890257"/>
          </a:xfrm>
        </p:grpSpPr>
        <p:grpSp>
          <p:nvGrpSpPr>
            <p:cNvPr id="5" name="그룹 130">
              <a:extLst>
                <a:ext uri="{FF2B5EF4-FFF2-40B4-BE49-F238E27FC236}">
                  <a16:creationId xmlns:a16="http://schemas.microsoft.com/office/drawing/2014/main" id="{5080B7E0-FF7F-4912-ABF2-15C7A4710EFF}"/>
                </a:ext>
              </a:extLst>
            </p:cNvPr>
            <p:cNvGrpSpPr/>
            <p:nvPr/>
          </p:nvGrpSpPr>
          <p:grpSpPr>
            <a:xfrm>
              <a:off x="1200150" y="3452121"/>
              <a:ext cx="8314399" cy="780511"/>
              <a:chOff x="103817" y="4082780"/>
              <a:chExt cx="8102339" cy="624796"/>
            </a:xfrm>
          </p:grpSpPr>
          <p:cxnSp>
            <p:nvCxnSpPr>
              <p:cNvPr id="6" name="직선 연결선 98">
                <a:extLst>
                  <a:ext uri="{FF2B5EF4-FFF2-40B4-BE49-F238E27FC236}">
                    <a16:creationId xmlns:a16="http://schemas.microsoft.com/office/drawing/2014/main" id="{43EB07BB-496D-4D03-8AC3-C6881B2FA106}"/>
                  </a:ext>
                </a:extLst>
              </p:cNvPr>
              <p:cNvCxnSpPr>
                <a:endCxn id="21" idx="2"/>
              </p:cNvCxnSpPr>
              <p:nvPr userDrawn="1"/>
            </p:nvCxnSpPr>
            <p:spPr>
              <a:xfrm>
                <a:off x="103817" y="4084739"/>
                <a:ext cx="7085786" cy="0"/>
              </a:xfrm>
              <a:prstGeom prst="line">
                <a:avLst/>
              </a:prstGeom>
              <a:ln w="25400">
                <a:solidFill>
                  <a:srgbClr val="D4B5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직선 연결선 99">
                <a:extLst>
                  <a:ext uri="{FF2B5EF4-FFF2-40B4-BE49-F238E27FC236}">
                    <a16:creationId xmlns:a16="http://schemas.microsoft.com/office/drawing/2014/main" id="{DAD52C4A-C6AD-4032-810F-47BF22C62D1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1000" y="4082780"/>
                <a:ext cx="895156" cy="624796"/>
              </a:xfrm>
              <a:prstGeom prst="line">
                <a:avLst/>
              </a:prstGeom>
              <a:ln w="25400">
                <a:solidFill>
                  <a:srgbClr val="D4B5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54">
              <a:extLst>
                <a:ext uri="{FF2B5EF4-FFF2-40B4-BE49-F238E27FC236}">
                  <a16:creationId xmlns:a16="http://schemas.microsoft.com/office/drawing/2014/main" id="{7B55D21B-8C6B-49AC-9EFF-1FCFE7EC78F9}"/>
                </a:ext>
              </a:extLst>
            </p:cNvPr>
            <p:cNvSpPr/>
            <p:nvPr/>
          </p:nvSpPr>
          <p:spPr>
            <a:xfrm>
              <a:off x="8471390" y="3342375"/>
              <a:ext cx="224389" cy="224389"/>
            </a:xfrm>
            <a:prstGeom prst="ellipse">
              <a:avLst/>
            </a:prstGeom>
            <a:solidFill>
              <a:srgbClr val="D4B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89682D61-9D0E-49C3-8970-6F1FFEE94075}"/>
              </a:ext>
            </a:extLst>
          </p:cNvPr>
          <p:cNvGrpSpPr/>
          <p:nvPr/>
        </p:nvGrpSpPr>
        <p:grpSpPr>
          <a:xfrm>
            <a:off x="8532344" y="3198344"/>
            <a:ext cx="7441231" cy="7441231"/>
            <a:chOff x="8532344" y="3198344"/>
            <a:chExt cx="7441231" cy="7441231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E3DD0183-771B-447C-9FB8-0B94AEE41BC6}"/>
                </a:ext>
              </a:extLst>
            </p:cNvPr>
            <p:cNvGrpSpPr/>
            <p:nvPr/>
          </p:nvGrpSpPr>
          <p:grpSpPr>
            <a:xfrm>
              <a:off x="8532344" y="3198344"/>
              <a:ext cx="7441231" cy="7441231"/>
              <a:chOff x="8532344" y="3198344"/>
              <a:chExt cx="7441231" cy="7441231"/>
            </a:xfrm>
          </p:grpSpPr>
          <p:sp>
            <p:nvSpPr>
              <p:cNvPr id="27" name="막힌 원호 213">
                <a:extLst>
                  <a:ext uri="{FF2B5EF4-FFF2-40B4-BE49-F238E27FC236}">
                    <a16:creationId xmlns:a16="http://schemas.microsoft.com/office/drawing/2014/main" id="{FE258E73-BB28-4013-9F05-4D6765814388}"/>
                  </a:ext>
                </a:extLst>
              </p:cNvPr>
              <p:cNvSpPr/>
              <p:nvPr userDrawn="1"/>
            </p:nvSpPr>
            <p:spPr>
              <a:xfrm rot="16200000">
                <a:off x="8614591" y="3280591"/>
                <a:ext cx="7273986" cy="7273986"/>
              </a:xfrm>
              <a:prstGeom prst="blockArc">
                <a:avLst>
                  <a:gd name="adj1" fmla="val 16192146"/>
                  <a:gd name="adj2" fmla="val 18663270"/>
                  <a:gd name="adj3" fmla="val 844"/>
                </a:avLst>
              </a:prstGeom>
              <a:solidFill>
                <a:srgbClr val="D4B5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302F52EA-3F81-4450-83D4-2F0E6760DFB9}"/>
                  </a:ext>
                </a:extLst>
              </p:cNvPr>
              <p:cNvGrpSpPr/>
              <p:nvPr/>
            </p:nvGrpSpPr>
            <p:grpSpPr>
              <a:xfrm>
                <a:off x="8532344" y="3198344"/>
                <a:ext cx="7441231" cy="7441231"/>
                <a:chOff x="8532344" y="3198344"/>
                <a:chExt cx="7441231" cy="7441231"/>
              </a:xfrm>
            </p:grpSpPr>
            <p:grpSp>
              <p:nvGrpSpPr>
                <p:cNvPr id="23" name="그룹 208">
                  <a:extLst>
                    <a:ext uri="{FF2B5EF4-FFF2-40B4-BE49-F238E27FC236}">
                      <a16:creationId xmlns:a16="http://schemas.microsoft.com/office/drawing/2014/main" id="{D83BF6DD-C335-4C0E-A974-E5CDA84FABAC}"/>
                    </a:ext>
                  </a:extLst>
                </p:cNvPr>
                <p:cNvGrpSpPr/>
                <p:nvPr userDrawn="1"/>
              </p:nvGrpSpPr>
              <p:grpSpPr>
                <a:xfrm>
                  <a:off x="9783766" y="4424953"/>
                  <a:ext cx="4816032" cy="4816032"/>
                  <a:chOff x="2531984" y="1388984"/>
                  <a:chExt cx="4080032" cy="4080032"/>
                </a:xfrm>
              </p:grpSpPr>
              <p:sp>
                <p:nvSpPr>
                  <p:cNvPr id="39" name="타원 205">
                    <a:extLst>
                      <a:ext uri="{FF2B5EF4-FFF2-40B4-BE49-F238E27FC236}">
                        <a16:creationId xmlns:a16="http://schemas.microsoft.com/office/drawing/2014/main" id="{2DA48D48-1A9A-4BBA-A2EA-DBFF5E6A17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531984" y="1388984"/>
                    <a:ext cx="4080032" cy="4080032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" name="타원 206">
                    <a:extLst>
                      <a:ext uri="{FF2B5EF4-FFF2-40B4-BE49-F238E27FC236}">
                        <a16:creationId xmlns:a16="http://schemas.microsoft.com/office/drawing/2014/main" id="{433785B0-7231-4B65-968D-F52FB59B87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01290" y="1958290"/>
                    <a:ext cx="2941420" cy="294142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타원 207">
                    <a:extLst>
                      <a:ext uri="{FF2B5EF4-FFF2-40B4-BE49-F238E27FC236}">
                        <a16:creationId xmlns:a16="http://schemas.microsoft.com/office/drawing/2014/main" id="{BDEA199F-B76F-4678-A137-511F276E9D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4214896" y="3071896"/>
                    <a:ext cx="714208" cy="714208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4" name="막힌 원호 210">
                  <a:extLst>
                    <a:ext uri="{FF2B5EF4-FFF2-40B4-BE49-F238E27FC236}">
                      <a16:creationId xmlns:a16="http://schemas.microsoft.com/office/drawing/2014/main" id="{2E4B6BCB-4270-4268-96C8-7C3FA5409F7F}"/>
                    </a:ext>
                  </a:extLst>
                </p:cNvPr>
                <p:cNvSpPr/>
                <p:nvPr userDrawn="1"/>
              </p:nvSpPr>
              <p:spPr>
                <a:xfrm rot="16200000">
                  <a:off x="8919975" y="3585975"/>
                  <a:ext cx="6543615" cy="6543615"/>
                </a:xfrm>
                <a:prstGeom prst="blockArc">
                  <a:avLst>
                    <a:gd name="adj1" fmla="val 16189032"/>
                    <a:gd name="adj2" fmla="val 21599997"/>
                    <a:gd name="adj3" fmla="val 3790"/>
                  </a:avLst>
                </a:prstGeom>
                <a:solidFill>
                  <a:srgbClr val="D4B57C">
                    <a:alpha val="63000"/>
                  </a:srgbClr>
                </a:solidFill>
                <a:ln>
                  <a:solidFill>
                    <a:srgbClr val="B98C5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막힌 원호 211">
                  <a:extLst>
                    <a:ext uri="{FF2B5EF4-FFF2-40B4-BE49-F238E27FC236}">
                      <a16:creationId xmlns:a16="http://schemas.microsoft.com/office/drawing/2014/main" id="{FBAB8AA7-C7B0-447B-9EEE-3FCFB582A376}"/>
                    </a:ext>
                  </a:extLst>
                </p:cNvPr>
                <p:cNvSpPr/>
                <p:nvPr userDrawn="1"/>
              </p:nvSpPr>
              <p:spPr>
                <a:xfrm rot="16200000">
                  <a:off x="9109022" y="3660198"/>
                  <a:ext cx="6142556" cy="6142556"/>
                </a:xfrm>
                <a:prstGeom prst="blockArc">
                  <a:avLst>
                    <a:gd name="adj1" fmla="val 19640490"/>
                    <a:gd name="adj2" fmla="val 28020"/>
                    <a:gd name="adj3" fmla="val 6947"/>
                  </a:avLst>
                </a:prstGeom>
                <a:solidFill>
                  <a:srgbClr val="D4B57C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막힌 원호 212">
                  <a:extLst>
                    <a:ext uri="{FF2B5EF4-FFF2-40B4-BE49-F238E27FC236}">
                      <a16:creationId xmlns:a16="http://schemas.microsoft.com/office/drawing/2014/main" id="{986A33B6-0F29-4197-979F-1B2F1DA62C53}"/>
                    </a:ext>
                  </a:extLst>
                </p:cNvPr>
                <p:cNvSpPr/>
                <p:nvPr userDrawn="1"/>
              </p:nvSpPr>
              <p:spPr>
                <a:xfrm rot="13048670">
                  <a:off x="8992476" y="3654652"/>
                  <a:ext cx="6398613" cy="6398613"/>
                </a:xfrm>
                <a:prstGeom prst="blockArc">
                  <a:avLst>
                    <a:gd name="adj1" fmla="val 19640490"/>
                    <a:gd name="adj2" fmla="val 110506"/>
                    <a:gd name="adj3" fmla="val 9970"/>
                  </a:avLst>
                </a:prstGeom>
                <a:solidFill>
                  <a:srgbClr val="D4B57C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막힌 원호 214">
                  <a:extLst>
                    <a:ext uri="{FF2B5EF4-FFF2-40B4-BE49-F238E27FC236}">
                      <a16:creationId xmlns:a16="http://schemas.microsoft.com/office/drawing/2014/main" id="{9E1DB67E-C743-443F-863B-0C862B489802}"/>
                    </a:ext>
                  </a:extLst>
                </p:cNvPr>
                <p:cNvSpPr/>
                <p:nvPr userDrawn="1"/>
              </p:nvSpPr>
              <p:spPr>
                <a:xfrm rot="16200000">
                  <a:off x="8762729" y="3428729"/>
                  <a:ext cx="6972757" cy="6972757"/>
                </a:xfrm>
                <a:prstGeom prst="blockArc">
                  <a:avLst>
                    <a:gd name="adj1" fmla="val 17301396"/>
                    <a:gd name="adj2" fmla="val 9625"/>
                    <a:gd name="adj3" fmla="val 275"/>
                  </a:avLst>
                </a:prstGeom>
                <a:solidFill>
                  <a:srgbClr val="D4B5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막힌 원호 215">
                  <a:extLst>
                    <a:ext uri="{FF2B5EF4-FFF2-40B4-BE49-F238E27FC236}">
                      <a16:creationId xmlns:a16="http://schemas.microsoft.com/office/drawing/2014/main" id="{F8832203-B50F-43A0-AF44-09ED5713B59A}"/>
                    </a:ext>
                  </a:extLst>
                </p:cNvPr>
                <p:cNvSpPr/>
                <p:nvPr userDrawn="1"/>
              </p:nvSpPr>
              <p:spPr>
                <a:xfrm rot="16200000">
                  <a:off x="8532344" y="3198344"/>
                  <a:ext cx="7441231" cy="7441231"/>
                </a:xfrm>
                <a:prstGeom prst="blockArc">
                  <a:avLst>
                    <a:gd name="adj1" fmla="val 18139679"/>
                    <a:gd name="adj2" fmla="val 9625"/>
                    <a:gd name="adj3" fmla="val 275"/>
                  </a:avLst>
                </a:prstGeom>
                <a:solidFill>
                  <a:srgbClr val="D4B5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31" name="Group 4">
                  <a:extLst>
                    <a:ext uri="{FF2B5EF4-FFF2-40B4-BE49-F238E27FC236}">
                      <a16:creationId xmlns:a16="http://schemas.microsoft.com/office/drawing/2014/main" id="{AAF0998A-CC86-46D2-B2B6-99667D5EE322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10063345" y="4581066"/>
                  <a:ext cx="2147176" cy="2302951"/>
                  <a:chOff x="4750" y="3240"/>
                  <a:chExt cx="1020" cy="1094"/>
                </a:xfrm>
              </p:grpSpPr>
              <p:sp>
                <p:nvSpPr>
                  <p:cNvPr id="33" name="Freeform 5">
                    <a:extLst>
                      <a:ext uri="{FF2B5EF4-FFF2-40B4-BE49-F238E27FC236}">
                        <a16:creationId xmlns:a16="http://schemas.microsoft.com/office/drawing/2014/main" id="{7EDCC5A7-6567-431D-8428-146AA651B032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5318" y="3286"/>
                    <a:ext cx="289" cy="379"/>
                  </a:xfrm>
                  <a:custGeom>
                    <a:avLst/>
                    <a:gdLst>
                      <a:gd name="T0" fmla="*/ 170 w 170"/>
                      <a:gd name="T1" fmla="*/ 193 h 223"/>
                      <a:gd name="T2" fmla="*/ 118 w 170"/>
                      <a:gd name="T3" fmla="*/ 0 h 223"/>
                      <a:gd name="T4" fmla="*/ 0 w 170"/>
                      <a:gd name="T5" fmla="*/ 50 h 223"/>
                      <a:gd name="T6" fmla="*/ 100 w 170"/>
                      <a:gd name="T7" fmla="*/ 223 h 223"/>
                      <a:gd name="T8" fmla="*/ 170 w 170"/>
                      <a:gd name="T9" fmla="*/ 193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0" h="223">
                        <a:moveTo>
                          <a:pt x="170" y="193"/>
                        </a:moveTo>
                        <a:cubicBezTo>
                          <a:pt x="118" y="0"/>
                          <a:pt x="118" y="0"/>
                          <a:pt x="118" y="0"/>
                        </a:cubicBezTo>
                        <a:cubicBezTo>
                          <a:pt x="77" y="13"/>
                          <a:pt x="37" y="30"/>
                          <a:pt x="0" y="50"/>
                        </a:cubicBezTo>
                        <a:cubicBezTo>
                          <a:pt x="100" y="223"/>
                          <a:pt x="100" y="223"/>
                          <a:pt x="100" y="223"/>
                        </a:cubicBezTo>
                        <a:cubicBezTo>
                          <a:pt x="122" y="211"/>
                          <a:pt x="145" y="201"/>
                          <a:pt x="170" y="193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2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" name="Freeform 6">
                    <a:extLst>
                      <a:ext uri="{FF2B5EF4-FFF2-40B4-BE49-F238E27FC236}">
                        <a16:creationId xmlns:a16="http://schemas.microsoft.com/office/drawing/2014/main" id="{161A3A92-765C-4914-8545-F08FBED05459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5585" y="3240"/>
                    <a:ext cx="185" cy="356"/>
                  </a:xfrm>
                  <a:custGeom>
                    <a:avLst/>
                    <a:gdLst>
                      <a:gd name="T0" fmla="*/ 109 w 109"/>
                      <a:gd name="T1" fmla="*/ 200 h 209"/>
                      <a:gd name="T2" fmla="*/ 109 w 109"/>
                      <a:gd name="T3" fmla="*/ 0 h 209"/>
                      <a:gd name="T4" fmla="*/ 0 w 109"/>
                      <a:gd name="T5" fmla="*/ 17 h 209"/>
                      <a:gd name="T6" fmla="*/ 51 w 109"/>
                      <a:gd name="T7" fmla="*/ 209 h 209"/>
                      <a:gd name="T8" fmla="*/ 109 w 109"/>
                      <a:gd name="T9" fmla="*/ 200 h 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9" h="209">
                        <a:moveTo>
                          <a:pt x="109" y="200"/>
                        </a:moveTo>
                        <a:cubicBezTo>
                          <a:pt x="109" y="0"/>
                          <a:pt x="109" y="0"/>
                          <a:pt x="109" y="0"/>
                        </a:cubicBezTo>
                        <a:cubicBezTo>
                          <a:pt x="72" y="3"/>
                          <a:pt x="35" y="8"/>
                          <a:pt x="0" y="17"/>
                        </a:cubicBezTo>
                        <a:cubicBezTo>
                          <a:pt x="51" y="209"/>
                          <a:pt x="51" y="209"/>
                          <a:pt x="51" y="209"/>
                        </a:cubicBezTo>
                        <a:cubicBezTo>
                          <a:pt x="70" y="205"/>
                          <a:pt x="89" y="202"/>
                          <a:pt x="109" y="200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" name="Freeform 7">
                    <a:extLst>
                      <a:ext uri="{FF2B5EF4-FFF2-40B4-BE49-F238E27FC236}">
                        <a16:creationId xmlns:a16="http://schemas.microsoft.com/office/drawing/2014/main" id="{F72DB7A1-6CE6-439D-806E-E9198316AE27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5089" y="3405"/>
                    <a:ext cx="340" cy="374"/>
                  </a:xfrm>
                  <a:custGeom>
                    <a:avLst/>
                    <a:gdLst>
                      <a:gd name="T0" fmla="*/ 200 w 200"/>
                      <a:gd name="T1" fmla="*/ 173 h 220"/>
                      <a:gd name="T2" fmla="*/ 101 w 200"/>
                      <a:gd name="T3" fmla="*/ 0 h 220"/>
                      <a:gd name="T4" fmla="*/ 0 w 200"/>
                      <a:gd name="T5" fmla="*/ 79 h 220"/>
                      <a:gd name="T6" fmla="*/ 141 w 200"/>
                      <a:gd name="T7" fmla="*/ 220 h 220"/>
                      <a:gd name="T8" fmla="*/ 200 w 200"/>
                      <a:gd name="T9" fmla="*/ 173 h 2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220">
                        <a:moveTo>
                          <a:pt x="200" y="173"/>
                        </a:moveTo>
                        <a:cubicBezTo>
                          <a:pt x="101" y="0"/>
                          <a:pt x="101" y="0"/>
                          <a:pt x="101" y="0"/>
                        </a:cubicBezTo>
                        <a:cubicBezTo>
                          <a:pt x="64" y="23"/>
                          <a:pt x="30" y="50"/>
                          <a:pt x="0" y="79"/>
                        </a:cubicBezTo>
                        <a:cubicBezTo>
                          <a:pt x="141" y="220"/>
                          <a:pt x="141" y="220"/>
                          <a:pt x="141" y="220"/>
                        </a:cubicBezTo>
                        <a:cubicBezTo>
                          <a:pt x="159" y="203"/>
                          <a:pt x="179" y="187"/>
                          <a:pt x="200" y="173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" name="Freeform 8">
                    <a:extLst>
                      <a:ext uri="{FF2B5EF4-FFF2-40B4-BE49-F238E27FC236}">
                        <a16:creationId xmlns:a16="http://schemas.microsoft.com/office/drawing/2014/main" id="{D6369605-17A1-4AAE-A00F-CE269B904FA2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4910" y="3587"/>
                    <a:ext cx="371" cy="344"/>
                  </a:xfrm>
                  <a:custGeom>
                    <a:avLst/>
                    <a:gdLst>
                      <a:gd name="T0" fmla="*/ 218 w 218"/>
                      <a:gd name="T1" fmla="*/ 142 h 202"/>
                      <a:gd name="T2" fmla="*/ 77 w 218"/>
                      <a:gd name="T3" fmla="*/ 0 h 202"/>
                      <a:gd name="T4" fmla="*/ 0 w 218"/>
                      <a:gd name="T5" fmla="*/ 102 h 202"/>
                      <a:gd name="T6" fmla="*/ 172 w 218"/>
                      <a:gd name="T7" fmla="*/ 202 h 202"/>
                      <a:gd name="T8" fmla="*/ 218 w 218"/>
                      <a:gd name="T9" fmla="*/ 142 h 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8" h="202">
                        <a:moveTo>
                          <a:pt x="218" y="142"/>
                        </a:moveTo>
                        <a:cubicBezTo>
                          <a:pt x="77" y="0"/>
                          <a:pt x="77" y="0"/>
                          <a:pt x="77" y="0"/>
                        </a:cubicBezTo>
                        <a:cubicBezTo>
                          <a:pt x="48" y="32"/>
                          <a:pt x="22" y="66"/>
                          <a:pt x="0" y="102"/>
                        </a:cubicBezTo>
                        <a:cubicBezTo>
                          <a:pt x="172" y="202"/>
                          <a:pt x="172" y="202"/>
                          <a:pt x="172" y="202"/>
                        </a:cubicBezTo>
                        <a:cubicBezTo>
                          <a:pt x="186" y="180"/>
                          <a:pt x="201" y="160"/>
                          <a:pt x="218" y="142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6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Freeform 9">
                    <a:extLst>
                      <a:ext uri="{FF2B5EF4-FFF2-40B4-BE49-F238E27FC236}">
                        <a16:creationId xmlns:a16="http://schemas.microsoft.com/office/drawing/2014/main" id="{A75DF7DB-531F-48F3-8A57-4D0458A885E0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4794" y="3820"/>
                    <a:ext cx="376" cy="289"/>
                  </a:xfrm>
                  <a:custGeom>
                    <a:avLst/>
                    <a:gdLst>
                      <a:gd name="T0" fmla="*/ 221 w 221"/>
                      <a:gd name="T1" fmla="*/ 100 h 170"/>
                      <a:gd name="T2" fmla="*/ 48 w 221"/>
                      <a:gd name="T3" fmla="*/ 0 h 170"/>
                      <a:gd name="T4" fmla="*/ 0 w 221"/>
                      <a:gd name="T5" fmla="*/ 118 h 170"/>
                      <a:gd name="T6" fmla="*/ 192 w 221"/>
                      <a:gd name="T7" fmla="*/ 170 h 170"/>
                      <a:gd name="T8" fmla="*/ 221 w 221"/>
                      <a:gd name="T9" fmla="*/ 100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1" h="170">
                        <a:moveTo>
                          <a:pt x="221" y="100"/>
                        </a:moveTo>
                        <a:cubicBezTo>
                          <a:pt x="48" y="0"/>
                          <a:pt x="48" y="0"/>
                          <a:pt x="48" y="0"/>
                        </a:cubicBezTo>
                        <a:cubicBezTo>
                          <a:pt x="28" y="37"/>
                          <a:pt x="12" y="77"/>
                          <a:pt x="0" y="118"/>
                        </a:cubicBezTo>
                        <a:cubicBezTo>
                          <a:pt x="192" y="170"/>
                          <a:pt x="192" y="170"/>
                          <a:pt x="192" y="170"/>
                        </a:cubicBezTo>
                        <a:cubicBezTo>
                          <a:pt x="200" y="145"/>
                          <a:pt x="209" y="122"/>
                          <a:pt x="221" y="100"/>
                        </a:cubicBezTo>
                        <a:close/>
                      </a:path>
                    </a:pathLst>
                  </a:custGeom>
                  <a:solidFill>
                    <a:srgbClr val="D4B57C">
                      <a:alpha val="8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Freeform 10">
                    <a:extLst>
                      <a:ext uri="{FF2B5EF4-FFF2-40B4-BE49-F238E27FC236}">
                        <a16:creationId xmlns:a16="http://schemas.microsoft.com/office/drawing/2014/main" id="{7C882BA6-026F-4D31-877F-AE85EBA5F441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4750" y="4087"/>
                    <a:ext cx="356" cy="247"/>
                  </a:xfrm>
                  <a:custGeom>
                    <a:avLst/>
                    <a:gdLst>
                      <a:gd name="T0" fmla="*/ 199 w 209"/>
                      <a:gd name="T1" fmla="*/ 141 h 145"/>
                      <a:gd name="T2" fmla="*/ 209 w 209"/>
                      <a:gd name="T3" fmla="*/ 51 h 145"/>
                      <a:gd name="T4" fmla="*/ 16 w 209"/>
                      <a:gd name="T5" fmla="*/ 0 h 145"/>
                      <a:gd name="T6" fmla="*/ 0 w 209"/>
                      <a:gd name="T7" fmla="*/ 141 h 145"/>
                      <a:gd name="T8" fmla="*/ 0 w 209"/>
                      <a:gd name="T9" fmla="*/ 145 h 145"/>
                      <a:gd name="T10" fmla="*/ 199 w 209"/>
                      <a:gd name="T11" fmla="*/ 145 h 145"/>
                      <a:gd name="T12" fmla="*/ 199 w 209"/>
                      <a:gd name="T13" fmla="*/ 141 h 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9" h="145">
                        <a:moveTo>
                          <a:pt x="199" y="141"/>
                        </a:moveTo>
                        <a:cubicBezTo>
                          <a:pt x="199" y="110"/>
                          <a:pt x="203" y="80"/>
                          <a:pt x="209" y="51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5" y="45"/>
                          <a:pt x="0" y="92"/>
                          <a:pt x="0" y="141"/>
                        </a:cubicBezTo>
                        <a:cubicBezTo>
                          <a:pt x="0" y="142"/>
                          <a:pt x="0" y="144"/>
                          <a:pt x="0" y="145"/>
                        </a:cubicBezTo>
                        <a:cubicBezTo>
                          <a:pt x="199" y="145"/>
                          <a:pt x="199" y="145"/>
                          <a:pt x="199" y="145"/>
                        </a:cubicBezTo>
                        <a:cubicBezTo>
                          <a:pt x="199" y="144"/>
                          <a:pt x="199" y="142"/>
                          <a:pt x="199" y="141"/>
                        </a:cubicBezTo>
                        <a:close/>
                      </a:path>
                    </a:pathLst>
                  </a:custGeom>
                  <a:solidFill>
                    <a:srgbClr val="D4B57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2" name="막힌 원호 213">
                  <a:extLst>
                    <a:ext uri="{FF2B5EF4-FFF2-40B4-BE49-F238E27FC236}">
                      <a16:creationId xmlns:a16="http://schemas.microsoft.com/office/drawing/2014/main" id="{148C6ED8-D4B4-41FF-A4FE-73C9D2DD31A5}"/>
                    </a:ext>
                  </a:extLst>
                </p:cNvPr>
                <p:cNvSpPr/>
                <p:nvPr userDrawn="1"/>
              </p:nvSpPr>
              <p:spPr>
                <a:xfrm rot="16200000">
                  <a:off x="10893147" y="5539113"/>
                  <a:ext cx="2637337" cy="2637337"/>
                </a:xfrm>
                <a:prstGeom prst="blockArc">
                  <a:avLst>
                    <a:gd name="adj1" fmla="val 16192146"/>
                    <a:gd name="adj2" fmla="val 21535744"/>
                    <a:gd name="adj3" fmla="val 4948"/>
                  </a:avLst>
                </a:prstGeom>
                <a:solidFill>
                  <a:srgbClr val="D4B5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0" name="막힌 원호 210">
              <a:extLst>
                <a:ext uri="{FF2B5EF4-FFF2-40B4-BE49-F238E27FC236}">
                  <a16:creationId xmlns:a16="http://schemas.microsoft.com/office/drawing/2014/main" id="{D1A5A98E-CCCA-4DE0-A58A-DBC373AC1203}"/>
                </a:ext>
              </a:extLst>
            </p:cNvPr>
            <p:cNvSpPr/>
            <p:nvPr userDrawn="1"/>
          </p:nvSpPr>
          <p:spPr>
            <a:xfrm rot="16200000">
              <a:off x="9004972" y="3670972"/>
              <a:ext cx="6373619" cy="6373619"/>
            </a:xfrm>
            <a:prstGeom prst="blockArc">
              <a:avLst>
                <a:gd name="adj1" fmla="val 16189032"/>
                <a:gd name="adj2" fmla="val 79373"/>
                <a:gd name="adj3" fmla="val 1065"/>
              </a:avLst>
            </a:prstGeom>
            <a:solidFill>
              <a:srgbClr val="B98C5E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699E8457-AD8D-407C-A97E-890912CF1ABB}"/>
              </a:ext>
            </a:extLst>
          </p:cNvPr>
          <p:cNvSpPr txBox="1"/>
          <p:nvPr/>
        </p:nvSpPr>
        <p:spPr>
          <a:xfrm>
            <a:off x="1144989" y="3632467"/>
            <a:ext cx="4758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D4B57C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solidFill>
                <a:srgbClr val="D4B57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38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4AF8290B-A67F-49D5-8C80-6344BB65FE03}"/>
              </a:ext>
            </a:extLst>
          </p:cNvPr>
          <p:cNvGrpSpPr/>
          <p:nvPr/>
        </p:nvGrpSpPr>
        <p:grpSpPr>
          <a:xfrm>
            <a:off x="5322218" y="1856147"/>
            <a:ext cx="1506589" cy="1506589"/>
            <a:chOff x="5322218" y="1856147"/>
            <a:chExt cx="1506589" cy="1506589"/>
          </a:xfrm>
        </p:grpSpPr>
        <p:sp>
          <p:nvSpPr>
            <p:cNvPr id="3" name="圆角矩形 6">
              <a:extLst>
                <a:ext uri="{FF2B5EF4-FFF2-40B4-BE49-F238E27FC236}">
                  <a16:creationId xmlns:a16="http://schemas.microsoft.com/office/drawing/2014/main" id="{32E171B2-6677-4D22-9CBD-EC6E828F240E}"/>
                </a:ext>
              </a:extLst>
            </p:cNvPr>
            <p:cNvSpPr/>
            <p:nvPr/>
          </p:nvSpPr>
          <p:spPr>
            <a:xfrm rot="2700000">
              <a:off x="5322218" y="1856147"/>
              <a:ext cx="1506589" cy="1506589"/>
            </a:xfrm>
            <a:prstGeom prst="roundRect">
              <a:avLst/>
            </a:prstGeom>
            <a:gradFill>
              <a:gsLst>
                <a:gs pos="0">
                  <a:srgbClr val="DEC69A"/>
                </a:gs>
                <a:gs pos="64000">
                  <a:srgbClr val="CBA561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 dirty="0">
                <a:solidFill>
                  <a:srgbClr val="F9F9F9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31E424A-8545-44F3-9F86-2BC5D4C2454F}"/>
                </a:ext>
              </a:extLst>
            </p:cNvPr>
            <p:cNvSpPr/>
            <p:nvPr/>
          </p:nvSpPr>
          <p:spPr>
            <a:xfrm>
              <a:off x="5769856" y="2200009"/>
              <a:ext cx="59824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b="1" dirty="0">
                  <a:solidFill>
                    <a:prstClr val="white"/>
                  </a:solidFill>
                  <a:cs typeface="+mn-ea"/>
                  <a:sym typeface="+mn-lt"/>
                </a:rPr>
                <a:t>S</a:t>
              </a:r>
              <a:endParaRPr lang="zh-CN" altLang="en-US" sz="48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9D17B60A-DCFA-465E-AF32-825C4B42752C}"/>
              </a:ext>
            </a:extLst>
          </p:cNvPr>
          <p:cNvGrpSpPr/>
          <p:nvPr/>
        </p:nvGrpSpPr>
        <p:grpSpPr>
          <a:xfrm>
            <a:off x="6407701" y="3018028"/>
            <a:ext cx="1506589" cy="1506589"/>
            <a:chOff x="6407701" y="3018028"/>
            <a:chExt cx="1506589" cy="1506589"/>
          </a:xfrm>
        </p:grpSpPr>
        <p:sp>
          <p:nvSpPr>
            <p:cNvPr id="6" name="圆角矩形 8">
              <a:extLst>
                <a:ext uri="{FF2B5EF4-FFF2-40B4-BE49-F238E27FC236}">
                  <a16:creationId xmlns:a16="http://schemas.microsoft.com/office/drawing/2014/main" id="{C8450DDB-B568-490A-B642-BACC9F6389F3}"/>
                </a:ext>
              </a:extLst>
            </p:cNvPr>
            <p:cNvSpPr/>
            <p:nvPr/>
          </p:nvSpPr>
          <p:spPr>
            <a:xfrm rot="2700000">
              <a:off x="6407701" y="3018028"/>
              <a:ext cx="1506589" cy="1506589"/>
            </a:xfrm>
            <a:prstGeom prst="roundRect">
              <a:avLst/>
            </a:prstGeom>
            <a:gradFill>
              <a:gsLst>
                <a:gs pos="0">
                  <a:srgbClr val="DEC69A"/>
                </a:gs>
                <a:gs pos="59000">
                  <a:srgbClr val="CBA561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solidFill>
                  <a:srgbClr val="F9F9F9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1A6B9AE-ACB8-482C-A701-90B2574E5366}"/>
                </a:ext>
              </a:extLst>
            </p:cNvPr>
            <p:cNvSpPr/>
            <p:nvPr/>
          </p:nvSpPr>
          <p:spPr>
            <a:xfrm>
              <a:off x="6764932" y="3304295"/>
              <a:ext cx="80342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b="1" dirty="0">
                  <a:solidFill>
                    <a:prstClr val="white"/>
                  </a:solidFill>
                  <a:cs typeface="+mn-ea"/>
                  <a:sym typeface="+mn-lt"/>
                </a:rPr>
                <a:t>W</a:t>
              </a:r>
              <a:endParaRPr lang="zh-CN" altLang="en-US" sz="48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CC77A21F-E200-462B-BDDC-1948BFB0FD02}"/>
              </a:ext>
            </a:extLst>
          </p:cNvPr>
          <p:cNvGrpSpPr/>
          <p:nvPr/>
        </p:nvGrpSpPr>
        <p:grpSpPr>
          <a:xfrm>
            <a:off x="5322221" y="4179912"/>
            <a:ext cx="1506589" cy="1506589"/>
            <a:chOff x="5322221" y="4179912"/>
            <a:chExt cx="1506589" cy="1506589"/>
          </a:xfrm>
        </p:grpSpPr>
        <p:sp>
          <p:nvSpPr>
            <p:cNvPr id="9" name="圆角矩形 9">
              <a:extLst>
                <a:ext uri="{FF2B5EF4-FFF2-40B4-BE49-F238E27FC236}">
                  <a16:creationId xmlns:a16="http://schemas.microsoft.com/office/drawing/2014/main" id="{E555E6B9-0FCE-4294-A148-DA09B8C085C5}"/>
                </a:ext>
              </a:extLst>
            </p:cNvPr>
            <p:cNvSpPr/>
            <p:nvPr/>
          </p:nvSpPr>
          <p:spPr>
            <a:xfrm rot="2700000">
              <a:off x="5322221" y="4179912"/>
              <a:ext cx="1506589" cy="1506589"/>
            </a:xfrm>
            <a:prstGeom prst="roundRect">
              <a:avLst/>
            </a:prstGeom>
            <a:gradFill>
              <a:gsLst>
                <a:gs pos="0">
                  <a:srgbClr val="DEC69A"/>
                </a:gs>
                <a:gs pos="57000">
                  <a:srgbClr val="CBA561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solidFill>
                  <a:srgbClr val="F9F9F9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E17A51B-7951-426D-9640-BA812AB009D8}"/>
                </a:ext>
              </a:extLst>
            </p:cNvPr>
            <p:cNvSpPr/>
            <p:nvPr/>
          </p:nvSpPr>
          <p:spPr>
            <a:xfrm>
              <a:off x="5736193" y="4496233"/>
              <a:ext cx="68800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b="1" dirty="0">
                  <a:solidFill>
                    <a:prstClr val="white"/>
                  </a:solidFill>
                  <a:cs typeface="+mn-ea"/>
                  <a:sym typeface="+mn-lt"/>
                </a:rPr>
                <a:t>O</a:t>
              </a:r>
              <a:endParaRPr lang="zh-CN" altLang="en-US" sz="48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23628268-8B06-418F-AE44-7ADC93C0CCAA}"/>
              </a:ext>
            </a:extLst>
          </p:cNvPr>
          <p:cNvGrpSpPr/>
          <p:nvPr/>
        </p:nvGrpSpPr>
        <p:grpSpPr>
          <a:xfrm>
            <a:off x="4236737" y="3018031"/>
            <a:ext cx="1506589" cy="1506589"/>
            <a:chOff x="4236737" y="3018031"/>
            <a:chExt cx="1506589" cy="1506589"/>
          </a:xfrm>
        </p:grpSpPr>
        <p:sp>
          <p:nvSpPr>
            <p:cNvPr id="12" name="圆角矩形 7">
              <a:extLst>
                <a:ext uri="{FF2B5EF4-FFF2-40B4-BE49-F238E27FC236}">
                  <a16:creationId xmlns:a16="http://schemas.microsoft.com/office/drawing/2014/main" id="{03AED523-488F-460B-9D06-E8E32D525675}"/>
                </a:ext>
              </a:extLst>
            </p:cNvPr>
            <p:cNvSpPr/>
            <p:nvPr/>
          </p:nvSpPr>
          <p:spPr>
            <a:xfrm rot="2700000">
              <a:off x="4236737" y="3018031"/>
              <a:ext cx="1506589" cy="1506589"/>
            </a:xfrm>
            <a:prstGeom prst="roundRect">
              <a:avLst/>
            </a:prstGeom>
            <a:gradFill>
              <a:gsLst>
                <a:gs pos="0">
                  <a:srgbClr val="DEC69A"/>
                </a:gs>
                <a:gs pos="51000">
                  <a:srgbClr val="CBA561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solidFill>
                  <a:srgbClr val="F9F9F9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FA43B87-D099-4EE6-8527-1AFF64CB18DF}"/>
                </a:ext>
              </a:extLst>
            </p:cNvPr>
            <p:cNvSpPr/>
            <p:nvPr/>
          </p:nvSpPr>
          <p:spPr>
            <a:xfrm>
              <a:off x="4702291" y="3380821"/>
              <a:ext cx="60785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b="1" dirty="0">
                  <a:solidFill>
                    <a:prstClr val="white"/>
                  </a:solidFill>
                  <a:cs typeface="+mn-ea"/>
                  <a:sym typeface="+mn-lt"/>
                </a:rPr>
                <a:t>T</a:t>
              </a:r>
              <a:endParaRPr lang="zh-CN" altLang="en-US" sz="48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6F082F68-73EB-429F-B259-3D3893F7EBF1}"/>
              </a:ext>
            </a:extLst>
          </p:cNvPr>
          <p:cNvSpPr/>
          <p:nvPr/>
        </p:nvSpPr>
        <p:spPr>
          <a:xfrm>
            <a:off x="7895655" y="1845463"/>
            <a:ext cx="30357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200" dirty="0">
              <a:solidFill>
                <a:srgbClr val="D4B57C"/>
              </a:solidFill>
              <a:cs typeface="+mn-ea"/>
              <a:sym typeface="+mn-lt"/>
            </a:endParaRPr>
          </a:p>
          <a:p>
            <a:r>
              <a:rPr lang="en-US" sz="1200" dirty="0">
                <a:solidFill>
                  <a:srgbClr val="D4B57C"/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15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05B07BDA-92CC-4F57-B7E7-189003C24D66}"/>
              </a:ext>
            </a:extLst>
          </p:cNvPr>
          <p:cNvSpPr/>
          <p:nvPr/>
        </p:nvSpPr>
        <p:spPr>
          <a:xfrm>
            <a:off x="7895655" y="4688676"/>
            <a:ext cx="30357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200" dirty="0">
              <a:solidFill>
                <a:srgbClr val="D4B57C"/>
              </a:solidFill>
              <a:cs typeface="+mn-ea"/>
              <a:sym typeface="+mn-lt"/>
            </a:endParaRPr>
          </a:p>
          <a:p>
            <a:r>
              <a:rPr lang="en-US" sz="1200" dirty="0">
                <a:solidFill>
                  <a:srgbClr val="D4B57C"/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16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381508F4-50B8-408D-9F80-09886BEE265C}"/>
              </a:ext>
            </a:extLst>
          </p:cNvPr>
          <p:cNvSpPr/>
          <p:nvPr/>
        </p:nvSpPr>
        <p:spPr>
          <a:xfrm>
            <a:off x="1059308" y="1845463"/>
            <a:ext cx="30357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200" dirty="0">
              <a:solidFill>
                <a:srgbClr val="D4B57C"/>
              </a:solidFill>
              <a:cs typeface="+mn-ea"/>
              <a:sym typeface="+mn-lt"/>
            </a:endParaRPr>
          </a:p>
          <a:p>
            <a:pPr algn="r"/>
            <a:r>
              <a:rPr lang="en-US" sz="1200" dirty="0">
                <a:solidFill>
                  <a:srgbClr val="D4B57C"/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17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D010AEC6-E7C5-44F7-8D08-67B0BA417CF0}"/>
              </a:ext>
            </a:extLst>
          </p:cNvPr>
          <p:cNvSpPr/>
          <p:nvPr/>
        </p:nvSpPr>
        <p:spPr>
          <a:xfrm>
            <a:off x="1059308" y="4688676"/>
            <a:ext cx="30357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200" dirty="0">
              <a:solidFill>
                <a:srgbClr val="D4B57C"/>
              </a:solidFill>
              <a:cs typeface="+mn-ea"/>
              <a:sym typeface="+mn-lt"/>
            </a:endParaRPr>
          </a:p>
          <a:p>
            <a:pPr algn="r"/>
            <a:r>
              <a:rPr lang="en-US" sz="1200" dirty="0">
                <a:solidFill>
                  <a:srgbClr val="D4B57C"/>
                </a:solidFill>
                <a:cs typeface="+mn-ea"/>
                <a:sym typeface="+mn-lt"/>
              </a:rPr>
              <a:t>Vivamus Quam Dolor, Tempor Ac Gravida Sit Amet, Porta Fermentum Magna. Aliquam Euismod.</a:t>
            </a:r>
          </a:p>
        </p:txBody>
      </p:sp>
      <p:sp>
        <p:nvSpPr>
          <p:cNvPr id="18" name="任意多边形 1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22BE68AE-E875-4E9A-835C-BE11443E1615}"/>
              </a:ext>
            </a:extLst>
          </p:cNvPr>
          <p:cNvSpPr/>
          <p:nvPr/>
        </p:nvSpPr>
        <p:spPr>
          <a:xfrm rot="2700000" flipV="1">
            <a:off x="6347812" y="1898224"/>
            <a:ext cx="1057087" cy="11902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任意多边形 1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90AB0F0D-699D-487A-AE7E-27940AA9BEF2}"/>
              </a:ext>
            </a:extLst>
          </p:cNvPr>
          <p:cNvSpPr/>
          <p:nvPr/>
        </p:nvSpPr>
        <p:spPr>
          <a:xfrm rot="18900000" flipV="1">
            <a:off x="3725481" y="3017576"/>
            <a:ext cx="1057087" cy="11902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任意多边形 2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F4CAA32D-63FA-4C8B-81B0-C3C32F06ECA6}"/>
              </a:ext>
            </a:extLst>
          </p:cNvPr>
          <p:cNvSpPr/>
          <p:nvPr/>
        </p:nvSpPr>
        <p:spPr>
          <a:xfrm rot="13500000" flipV="1">
            <a:off x="4771745" y="5536245"/>
            <a:ext cx="1057087" cy="11902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任意多边形 2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103BC0BF-8AD5-4302-B2C3-C7DCCA6804F4}"/>
              </a:ext>
            </a:extLst>
          </p:cNvPr>
          <p:cNvSpPr/>
          <p:nvPr/>
        </p:nvSpPr>
        <p:spPr>
          <a:xfrm rot="8100000" flipV="1">
            <a:off x="7309994" y="4511486"/>
            <a:ext cx="1057087" cy="11902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182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399 0.06273 L -2.5E-6 3.33333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-314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4596 -0.08241 L 1.66667E-6 -1.1111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" y="412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451 -0.06065 L 4.375E-6 -7.40741E-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303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412 0.06064 L 1.25E-6 4.8148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303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64ADDF33-72C0-4F92-A0B8-5467DA754D57}"/>
              </a:ext>
            </a:extLst>
          </p:cNvPr>
          <p:cNvGrpSpPr/>
          <p:nvPr/>
        </p:nvGrpSpPr>
        <p:grpSpPr>
          <a:xfrm>
            <a:off x="6070858" y="1728269"/>
            <a:ext cx="4691735" cy="1999367"/>
            <a:chOff x="6070858" y="1728269"/>
            <a:chExt cx="4691735" cy="1999367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2CA99487-B7A6-4FD2-815C-677DC8D77A11}"/>
                </a:ext>
              </a:extLst>
            </p:cNvPr>
            <p:cNvSpPr/>
            <p:nvPr/>
          </p:nvSpPr>
          <p:spPr>
            <a:xfrm>
              <a:off x="6070858" y="1728269"/>
              <a:ext cx="4691735" cy="1999367"/>
            </a:xfrm>
            <a:prstGeom prst="rect">
              <a:avLst/>
            </a:prstGeom>
            <a:gradFill>
              <a:gsLst>
                <a:gs pos="0">
                  <a:srgbClr val="DEC69A"/>
                </a:gs>
                <a:gs pos="59000">
                  <a:srgbClr val="CBA561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solidFill>
                  <a:srgbClr val="F9F9F9"/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0B969BB-2FC4-49A0-A893-12BAE87C36C8}"/>
                </a:ext>
              </a:extLst>
            </p:cNvPr>
            <p:cNvGrpSpPr/>
            <p:nvPr/>
          </p:nvGrpSpPr>
          <p:grpSpPr>
            <a:xfrm>
              <a:off x="7036988" y="1947411"/>
              <a:ext cx="2759471" cy="1456889"/>
              <a:chOff x="7368672" y="1717688"/>
              <a:chExt cx="3572530" cy="1886151"/>
            </a:xfrm>
          </p:grpSpPr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985DE30D-A597-4B79-9B67-4A15A62B29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8672" y="2604863"/>
                <a:ext cx="3572530" cy="9989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ctr">
                  <a:defRPr sz="1600">
                    <a:solidFill>
                      <a:srgbClr val="F9F9F9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ko-KR" sz="1400" dirty="0" err="1">
                    <a:cs typeface="+mn-ea"/>
                    <a:sym typeface="+mn-lt"/>
                  </a:rPr>
                  <a:t>Powerpoint</a:t>
                </a:r>
                <a:r>
                  <a:rPr lang="en-US" altLang="ko-KR" sz="1400" dirty="0">
                    <a:cs typeface="+mn-ea"/>
                    <a:sym typeface="+mn-lt"/>
                  </a:rPr>
                  <a:t> is a complete presentation graphic package it gives you everything you need to produce a professional-looking presentation</a:t>
                </a:r>
              </a:p>
            </p:txBody>
          </p:sp>
          <p:sp>
            <p:nvSpPr>
              <p:cNvPr id="6" name="Text Placeholder 1">
                <a:extLst>
                  <a:ext uri="{FF2B5EF4-FFF2-40B4-BE49-F238E27FC236}">
                    <a16:creationId xmlns:a16="http://schemas.microsoft.com/office/drawing/2014/main" id="{DF014772-C5C7-4D00-923A-EF7A32676C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22391" y="1717688"/>
                <a:ext cx="2865093" cy="5874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ctr">
                  <a:defRPr sz="1600">
                    <a:solidFill>
                      <a:srgbClr val="F9F9F9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zh-CN" sz="2000" dirty="0">
                    <a:cs typeface="+mn-ea"/>
                    <a:sym typeface="+mn-lt"/>
                  </a:rPr>
                  <a:t>ADD YOUR TITLE</a:t>
                </a:r>
                <a:endParaRPr lang="ko-KR" altLang="en-US" sz="20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566808EB-EBE0-4247-9996-A1A7BD98B23A}"/>
              </a:ext>
            </a:extLst>
          </p:cNvPr>
          <p:cNvGrpSpPr/>
          <p:nvPr/>
        </p:nvGrpSpPr>
        <p:grpSpPr>
          <a:xfrm>
            <a:off x="1345324" y="3801428"/>
            <a:ext cx="4708635" cy="1999367"/>
            <a:chOff x="1345324" y="3801428"/>
            <a:chExt cx="4708635" cy="1999367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CFCBE45-98AB-44DE-BAD0-64836D2E0FA5}"/>
                </a:ext>
              </a:extLst>
            </p:cNvPr>
            <p:cNvSpPr/>
            <p:nvPr/>
          </p:nvSpPr>
          <p:spPr>
            <a:xfrm>
              <a:off x="1345324" y="3801428"/>
              <a:ext cx="4708635" cy="1999367"/>
            </a:xfrm>
            <a:prstGeom prst="rect">
              <a:avLst/>
            </a:prstGeom>
            <a:gradFill>
              <a:gsLst>
                <a:gs pos="0">
                  <a:srgbClr val="DEC69A"/>
                </a:gs>
                <a:gs pos="59000">
                  <a:srgbClr val="CBA561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solidFill>
                  <a:srgbClr val="F9F9F9"/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7074312B-BF13-4F63-9B9D-BB04D95E8425}"/>
                </a:ext>
              </a:extLst>
            </p:cNvPr>
            <p:cNvGrpSpPr/>
            <p:nvPr/>
          </p:nvGrpSpPr>
          <p:grpSpPr>
            <a:xfrm>
              <a:off x="2095746" y="3949036"/>
              <a:ext cx="2759471" cy="1390162"/>
              <a:chOff x="971528" y="4309080"/>
              <a:chExt cx="3572530" cy="1799764"/>
            </a:xfrm>
          </p:grpSpPr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4B7956A7-882A-4A35-9327-70A58695E7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1528" y="5109867"/>
                <a:ext cx="3572530" cy="9989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ctr">
                  <a:defRPr sz="1600">
                    <a:solidFill>
                      <a:srgbClr val="F9F9F9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ko-KR" sz="1400" dirty="0" err="1">
                    <a:cs typeface="+mn-ea"/>
                    <a:sym typeface="+mn-lt"/>
                  </a:rPr>
                  <a:t>Powerpoint</a:t>
                </a:r>
                <a:r>
                  <a:rPr lang="en-US" altLang="ko-KR" sz="1400" dirty="0">
                    <a:cs typeface="+mn-ea"/>
                    <a:sym typeface="+mn-lt"/>
                  </a:rPr>
                  <a:t> is a complete presentation graphic package it gives you everything you need to produce a professional-looking presentation</a:t>
                </a:r>
              </a:p>
            </p:txBody>
          </p:sp>
          <p:sp>
            <p:nvSpPr>
              <p:cNvPr id="11" name="Text Placeholder 1">
                <a:extLst>
                  <a:ext uri="{FF2B5EF4-FFF2-40B4-BE49-F238E27FC236}">
                    <a16:creationId xmlns:a16="http://schemas.microsoft.com/office/drawing/2014/main" id="{BACF8F4D-C7C1-4866-892D-62B4C3F695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25245" y="4309080"/>
                <a:ext cx="2865093" cy="5874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ctr">
                  <a:defRPr sz="1600">
                    <a:solidFill>
                      <a:srgbClr val="F9F9F9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zh-CN" sz="1800" dirty="0">
                    <a:cs typeface="+mn-ea"/>
                    <a:sym typeface="+mn-lt"/>
                  </a:rPr>
                  <a:t>ADD YOUR TITLE</a:t>
                </a:r>
                <a:endParaRPr lang="ko-KR" altLang="en-US" sz="1800" dirty="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A0712AB6-BD5F-44C3-A914-7282A23D97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8727" y="1728269"/>
            <a:ext cx="2999050" cy="199936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AAE9240-2348-4056-8BBC-B50379E0BB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138" y="3801428"/>
            <a:ext cx="2999050" cy="1999366"/>
          </a:xfrm>
          <a:prstGeom prst="rect">
            <a:avLst/>
          </a:prstGeom>
        </p:spPr>
      </p:pic>
      <p:sp>
        <p:nvSpPr>
          <p:cNvPr id="14" name="任意多边形 1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6F20AE6D-5139-4FA8-8D9F-F6C9EBC7D49A}"/>
              </a:ext>
            </a:extLst>
          </p:cNvPr>
          <p:cNvSpPr/>
          <p:nvPr/>
        </p:nvSpPr>
        <p:spPr>
          <a:xfrm rot="16200000" flipV="1">
            <a:off x="9197304" y="4564157"/>
            <a:ext cx="1310725" cy="102832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任意多边形 1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EEEBD8D7-5A24-472F-AB6D-E7758239FEBB}"/>
              </a:ext>
            </a:extLst>
          </p:cNvPr>
          <p:cNvSpPr/>
          <p:nvPr/>
        </p:nvSpPr>
        <p:spPr>
          <a:xfrm rot="5400000" flipV="1">
            <a:off x="1440384" y="2788126"/>
            <a:ext cx="1310725" cy="102832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232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399 0.06273 L -2.5E-6 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-314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112 -0.05556 L 2.29167E-6 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" y="27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719 0.05463 L 4.58333E-6 0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-273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417 -0.0588 L -4.58333E-6 4.8148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294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08333E-7 0.06481 L -2.08333E-7 4.44444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4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91667E-6 -0.08311 L -2.91667E-6 3.33333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6F92B3B5-DA46-41B7-B56D-19B7FFA569F8}"/>
              </a:ext>
            </a:extLst>
          </p:cNvPr>
          <p:cNvGrpSpPr/>
          <p:nvPr/>
        </p:nvGrpSpPr>
        <p:grpSpPr>
          <a:xfrm>
            <a:off x="1020262" y="1811091"/>
            <a:ext cx="1008821" cy="3224003"/>
            <a:chOff x="1020262" y="1811091"/>
            <a:chExt cx="1008821" cy="3224003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85291765-1F7E-4096-902C-083BFDBDB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262" y="2501860"/>
              <a:ext cx="1008821" cy="2533234"/>
            </a:xfrm>
            <a:custGeom>
              <a:avLst/>
              <a:gdLst>
                <a:gd name="T0" fmla="*/ 255 w 343"/>
                <a:gd name="T1" fmla="*/ 539 h 861"/>
                <a:gd name="T2" fmla="*/ 255 w 343"/>
                <a:gd name="T3" fmla="*/ 0 h 861"/>
                <a:gd name="T4" fmla="*/ 88 w 343"/>
                <a:gd name="T5" fmla="*/ 108 h 861"/>
                <a:gd name="T6" fmla="*/ 88 w 343"/>
                <a:gd name="T7" fmla="*/ 539 h 861"/>
                <a:gd name="T8" fmla="*/ 0 w 343"/>
                <a:gd name="T9" fmla="*/ 689 h 861"/>
                <a:gd name="T10" fmla="*/ 172 w 343"/>
                <a:gd name="T11" fmla="*/ 861 h 861"/>
                <a:gd name="T12" fmla="*/ 343 w 343"/>
                <a:gd name="T13" fmla="*/ 689 h 861"/>
                <a:gd name="T14" fmla="*/ 255 w 343"/>
                <a:gd name="T15" fmla="*/ 539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3" h="861">
                  <a:moveTo>
                    <a:pt x="255" y="539"/>
                  </a:moveTo>
                  <a:cubicBezTo>
                    <a:pt x="255" y="0"/>
                    <a:pt x="255" y="0"/>
                    <a:pt x="255" y="0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8" y="539"/>
                    <a:pt x="88" y="539"/>
                    <a:pt x="88" y="539"/>
                  </a:cubicBezTo>
                  <a:cubicBezTo>
                    <a:pt x="36" y="569"/>
                    <a:pt x="0" y="625"/>
                    <a:pt x="0" y="689"/>
                  </a:cubicBezTo>
                  <a:cubicBezTo>
                    <a:pt x="0" y="784"/>
                    <a:pt x="77" y="861"/>
                    <a:pt x="172" y="861"/>
                  </a:cubicBezTo>
                  <a:cubicBezTo>
                    <a:pt x="267" y="861"/>
                    <a:pt x="343" y="784"/>
                    <a:pt x="343" y="689"/>
                  </a:cubicBezTo>
                  <a:cubicBezTo>
                    <a:pt x="343" y="625"/>
                    <a:pt x="308" y="569"/>
                    <a:pt x="255" y="5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2F4B980-8DAD-45D8-AD8E-2A213DB00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922" y="1811091"/>
              <a:ext cx="490744" cy="1008821"/>
            </a:xfrm>
            <a:custGeom>
              <a:avLst/>
              <a:gdLst>
                <a:gd name="T0" fmla="*/ 167 w 167"/>
                <a:gd name="T1" fmla="*/ 84 h 343"/>
                <a:gd name="T2" fmla="*/ 84 w 167"/>
                <a:gd name="T3" fmla="*/ 0 h 343"/>
                <a:gd name="T4" fmla="*/ 0 w 167"/>
                <a:gd name="T5" fmla="*/ 84 h 343"/>
                <a:gd name="T6" fmla="*/ 0 w 167"/>
                <a:gd name="T7" fmla="*/ 343 h 343"/>
                <a:gd name="T8" fmla="*/ 167 w 167"/>
                <a:gd name="T9" fmla="*/ 235 h 343"/>
                <a:gd name="T10" fmla="*/ 167 w 167"/>
                <a:gd name="T11" fmla="*/ 84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343">
                  <a:moveTo>
                    <a:pt x="167" y="84"/>
                  </a:moveTo>
                  <a:cubicBezTo>
                    <a:pt x="167" y="38"/>
                    <a:pt x="130" y="0"/>
                    <a:pt x="84" y="0"/>
                  </a:cubicBezTo>
                  <a:cubicBezTo>
                    <a:pt x="38" y="0"/>
                    <a:pt x="0" y="38"/>
                    <a:pt x="0" y="84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67" y="235"/>
                    <a:pt x="167" y="235"/>
                    <a:pt x="167" y="235"/>
                  </a:cubicBezTo>
                  <a:lnTo>
                    <a:pt x="167" y="84"/>
                  </a:ln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B98C5E"/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 descr="e7d195523061f1c0205959036996ad55c215b892a7aac5c0B9ADEF7896FB48F2EF97163A2DE1401E1875DEDC438B7864AD24CA23553DBBBD975DAF4CAD4A2592689FFB6CEE59FFA55B2702D0E5EE29CDE064908FDEA2D7A58255E1257C1875226475A4BD27D97A4BF17C03E4D2D8848B042D97F53AD21E74183FF7346176C2C9E1680E3D02A07635">
              <a:extLst>
                <a:ext uri="{FF2B5EF4-FFF2-40B4-BE49-F238E27FC236}">
                  <a16:creationId xmlns:a16="http://schemas.microsoft.com/office/drawing/2014/main" id="{08D933EA-AF6F-4544-A36E-C88125474166}"/>
                </a:ext>
              </a:extLst>
            </p:cNvPr>
            <p:cNvSpPr/>
            <p:nvPr/>
          </p:nvSpPr>
          <p:spPr>
            <a:xfrm>
              <a:off x="1208181" y="4356844"/>
              <a:ext cx="7088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F0C76A"/>
                  </a:solidFill>
                  <a:cs typeface="+mn-ea"/>
                  <a:sym typeface="+mn-lt"/>
                </a:rPr>
                <a:t>01% </a:t>
              </a:r>
              <a:endParaRPr lang="zh-CN" altLang="en-US" sz="2000" b="1" dirty="0">
                <a:solidFill>
                  <a:srgbClr val="F0C76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32C64604-56DA-4118-9F00-964FC477DA38}"/>
              </a:ext>
            </a:extLst>
          </p:cNvPr>
          <p:cNvGrpSpPr/>
          <p:nvPr/>
        </p:nvGrpSpPr>
        <p:grpSpPr>
          <a:xfrm>
            <a:off x="2405527" y="1819787"/>
            <a:ext cx="1010064" cy="3224004"/>
            <a:chOff x="2405527" y="1819787"/>
            <a:chExt cx="1010064" cy="3224004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E177E6E-46AA-4BF1-ACF0-1AA1C357A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429" y="1819787"/>
              <a:ext cx="490744" cy="1208846"/>
            </a:xfrm>
            <a:custGeom>
              <a:avLst/>
              <a:gdLst>
                <a:gd name="T0" fmla="*/ 167 w 167"/>
                <a:gd name="T1" fmla="*/ 84 h 411"/>
                <a:gd name="T2" fmla="*/ 83 w 167"/>
                <a:gd name="T3" fmla="*/ 0 h 411"/>
                <a:gd name="T4" fmla="*/ 0 w 167"/>
                <a:gd name="T5" fmla="*/ 84 h 411"/>
                <a:gd name="T6" fmla="*/ 0 w 167"/>
                <a:gd name="T7" fmla="*/ 411 h 411"/>
                <a:gd name="T8" fmla="*/ 167 w 167"/>
                <a:gd name="T9" fmla="*/ 293 h 411"/>
                <a:gd name="T10" fmla="*/ 167 w 167"/>
                <a:gd name="T11" fmla="*/ 84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411">
                  <a:moveTo>
                    <a:pt x="167" y="84"/>
                  </a:moveTo>
                  <a:cubicBezTo>
                    <a:pt x="167" y="38"/>
                    <a:pt x="129" y="0"/>
                    <a:pt x="83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411"/>
                    <a:pt x="0" y="411"/>
                    <a:pt x="0" y="411"/>
                  </a:cubicBezTo>
                  <a:cubicBezTo>
                    <a:pt x="167" y="293"/>
                    <a:pt x="167" y="293"/>
                    <a:pt x="167" y="293"/>
                  </a:cubicBezTo>
                  <a:lnTo>
                    <a:pt x="167" y="8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B17D9C2-7E06-4DD0-967F-9B10E7678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527" y="2682006"/>
              <a:ext cx="1010064" cy="2361785"/>
            </a:xfrm>
            <a:custGeom>
              <a:avLst/>
              <a:gdLst>
                <a:gd name="T0" fmla="*/ 256 w 344"/>
                <a:gd name="T1" fmla="*/ 482 h 803"/>
                <a:gd name="T2" fmla="*/ 256 w 344"/>
                <a:gd name="T3" fmla="*/ 0 h 803"/>
                <a:gd name="T4" fmla="*/ 89 w 344"/>
                <a:gd name="T5" fmla="*/ 118 h 803"/>
                <a:gd name="T6" fmla="*/ 89 w 344"/>
                <a:gd name="T7" fmla="*/ 482 h 803"/>
                <a:gd name="T8" fmla="*/ 0 w 344"/>
                <a:gd name="T9" fmla="*/ 632 h 803"/>
                <a:gd name="T10" fmla="*/ 172 w 344"/>
                <a:gd name="T11" fmla="*/ 803 h 803"/>
                <a:gd name="T12" fmla="*/ 344 w 344"/>
                <a:gd name="T13" fmla="*/ 632 h 803"/>
                <a:gd name="T14" fmla="*/ 256 w 344"/>
                <a:gd name="T15" fmla="*/ 482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803">
                  <a:moveTo>
                    <a:pt x="256" y="482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89" y="118"/>
                    <a:pt x="89" y="118"/>
                    <a:pt x="89" y="118"/>
                  </a:cubicBezTo>
                  <a:cubicBezTo>
                    <a:pt x="89" y="482"/>
                    <a:pt x="89" y="482"/>
                    <a:pt x="89" y="482"/>
                  </a:cubicBezTo>
                  <a:cubicBezTo>
                    <a:pt x="36" y="511"/>
                    <a:pt x="0" y="567"/>
                    <a:pt x="0" y="632"/>
                  </a:cubicBezTo>
                  <a:cubicBezTo>
                    <a:pt x="0" y="726"/>
                    <a:pt x="77" y="803"/>
                    <a:pt x="172" y="803"/>
                  </a:cubicBezTo>
                  <a:cubicBezTo>
                    <a:pt x="267" y="803"/>
                    <a:pt x="344" y="726"/>
                    <a:pt x="344" y="632"/>
                  </a:cubicBezTo>
                  <a:cubicBezTo>
                    <a:pt x="344" y="567"/>
                    <a:pt x="308" y="511"/>
                    <a:pt x="256" y="4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 descr="e7d195523061f1c0205959036996ad55c215b892a7aac5c0B9ADEF7896FB48F2EF97163A2DE1401E1875DEDC438B7864AD24CA23553DBBBD975DAF4CAD4A2592689FFB6CEE59FFA55B2702D0E5EE29CDE064908FDEA2D7A58255E1257C1875226475A4BD27D97A4BF17C03E4D2D8848B042D97F53AD21E74183FF7346176C2C9E1680E3D02A07635">
              <a:extLst>
                <a:ext uri="{FF2B5EF4-FFF2-40B4-BE49-F238E27FC236}">
                  <a16:creationId xmlns:a16="http://schemas.microsoft.com/office/drawing/2014/main" id="{F5E23562-197B-4F89-AA47-D9645A64F776}"/>
                </a:ext>
              </a:extLst>
            </p:cNvPr>
            <p:cNvSpPr/>
            <p:nvPr/>
          </p:nvSpPr>
          <p:spPr>
            <a:xfrm>
              <a:off x="2595336" y="4356844"/>
              <a:ext cx="7537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02% 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0DB86388-A5E4-4D4B-8541-9CEEC78E91EB}"/>
              </a:ext>
            </a:extLst>
          </p:cNvPr>
          <p:cNvGrpSpPr/>
          <p:nvPr/>
        </p:nvGrpSpPr>
        <p:grpSpPr>
          <a:xfrm>
            <a:off x="3759733" y="1796182"/>
            <a:ext cx="1008821" cy="3224004"/>
            <a:chOff x="3759733" y="1796182"/>
            <a:chExt cx="1008821" cy="3224004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3EFDCB-E3FC-4C6C-AB0D-2932CA982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733" y="3052239"/>
              <a:ext cx="1008821" cy="1967947"/>
            </a:xfrm>
            <a:custGeom>
              <a:avLst/>
              <a:gdLst>
                <a:gd name="T0" fmla="*/ 88 w 343"/>
                <a:gd name="T1" fmla="*/ 117 h 669"/>
                <a:gd name="T2" fmla="*/ 88 w 343"/>
                <a:gd name="T3" fmla="*/ 347 h 669"/>
                <a:gd name="T4" fmla="*/ 0 w 343"/>
                <a:gd name="T5" fmla="*/ 497 h 669"/>
                <a:gd name="T6" fmla="*/ 171 w 343"/>
                <a:gd name="T7" fmla="*/ 669 h 669"/>
                <a:gd name="T8" fmla="*/ 343 w 343"/>
                <a:gd name="T9" fmla="*/ 497 h 669"/>
                <a:gd name="T10" fmla="*/ 255 w 343"/>
                <a:gd name="T11" fmla="*/ 347 h 669"/>
                <a:gd name="T12" fmla="*/ 255 w 343"/>
                <a:gd name="T13" fmla="*/ 0 h 669"/>
                <a:gd name="T14" fmla="*/ 88 w 343"/>
                <a:gd name="T15" fmla="*/ 117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3" h="669">
                  <a:moveTo>
                    <a:pt x="88" y="117"/>
                  </a:moveTo>
                  <a:cubicBezTo>
                    <a:pt x="88" y="347"/>
                    <a:pt x="88" y="347"/>
                    <a:pt x="88" y="347"/>
                  </a:cubicBezTo>
                  <a:cubicBezTo>
                    <a:pt x="35" y="377"/>
                    <a:pt x="0" y="433"/>
                    <a:pt x="0" y="497"/>
                  </a:cubicBezTo>
                  <a:cubicBezTo>
                    <a:pt x="0" y="592"/>
                    <a:pt x="77" y="669"/>
                    <a:pt x="171" y="669"/>
                  </a:cubicBezTo>
                  <a:cubicBezTo>
                    <a:pt x="266" y="669"/>
                    <a:pt x="343" y="592"/>
                    <a:pt x="343" y="497"/>
                  </a:cubicBezTo>
                  <a:cubicBezTo>
                    <a:pt x="343" y="433"/>
                    <a:pt x="308" y="377"/>
                    <a:pt x="255" y="347"/>
                  </a:cubicBezTo>
                  <a:cubicBezTo>
                    <a:pt x="255" y="0"/>
                    <a:pt x="255" y="0"/>
                    <a:pt x="255" y="0"/>
                  </a:cubicBezTo>
                  <a:lnTo>
                    <a:pt x="88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8DBC7B5-B797-4367-B35B-BF552B9ED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150" y="1796182"/>
              <a:ext cx="491987" cy="1600199"/>
            </a:xfrm>
            <a:custGeom>
              <a:avLst/>
              <a:gdLst>
                <a:gd name="T0" fmla="*/ 167 w 167"/>
                <a:gd name="T1" fmla="*/ 84 h 544"/>
                <a:gd name="T2" fmla="*/ 83 w 167"/>
                <a:gd name="T3" fmla="*/ 0 h 544"/>
                <a:gd name="T4" fmla="*/ 0 w 167"/>
                <a:gd name="T5" fmla="*/ 84 h 544"/>
                <a:gd name="T6" fmla="*/ 0 w 167"/>
                <a:gd name="T7" fmla="*/ 544 h 544"/>
                <a:gd name="T8" fmla="*/ 167 w 167"/>
                <a:gd name="T9" fmla="*/ 427 h 544"/>
                <a:gd name="T10" fmla="*/ 167 w 167"/>
                <a:gd name="T11" fmla="*/ 8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544">
                  <a:moveTo>
                    <a:pt x="167" y="84"/>
                  </a:moveTo>
                  <a:cubicBezTo>
                    <a:pt x="167" y="38"/>
                    <a:pt x="130" y="0"/>
                    <a:pt x="83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544"/>
                    <a:pt x="0" y="544"/>
                    <a:pt x="0" y="544"/>
                  </a:cubicBezTo>
                  <a:cubicBezTo>
                    <a:pt x="167" y="427"/>
                    <a:pt x="167" y="427"/>
                    <a:pt x="167" y="427"/>
                  </a:cubicBezTo>
                  <a:lnTo>
                    <a:pt x="167" y="84"/>
                  </a:ln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B98C5E"/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 descr="e7d195523061f1c0205959036996ad55c215b892a7aac5c0B9ADEF7896FB48F2EF97163A2DE1401E1875DEDC438B7864AD24CA23553DBBBD975DAF4CAD4A2592689FFB6CEE59FFA55B2702D0E5EE29CDE064908FDEA2D7A58255E1257C1875226475A4BD27D97A4BF17C03E4D2D8848B042D97F53AD21E74183FF7346176C2C9E1680E3D02A07635">
              <a:extLst>
                <a:ext uri="{FF2B5EF4-FFF2-40B4-BE49-F238E27FC236}">
                  <a16:creationId xmlns:a16="http://schemas.microsoft.com/office/drawing/2014/main" id="{B3A935A4-A6FE-40F0-92B9-7AA68DFDA12A}"/>
                </a:ext>
              </a:extLst>
            </p:cNvPr>
            <p:cNvSpPr/>
            <p:nvPr/>
          </p:nvSpPr>
          <p:spPr>
            <a:xfrm>
              <a:off x="3955186" y="4329519"/>
              <a:ext cx="7537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F0C76A"/>
                  </a:solidFill>
                  <a:cs typeface="+mn-ea"/>
                  <a:sym typeface="+mn-lt"/>
                </a:rPr>
                <a:t>03% </a:t>
              </a:r>
              <a:endParaRPr lang="zh-CN" altLang="en-US" sz="2000" b="1" dirty="0">
                <a:solidFill>
                  <a:srgbClr val="F0C76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A155587E-F686-4625-BAA5-25224BCBA72B}"/>
              </a:ext>
            </a:extLst>
          </p:cNvPr>
          <p:cNvGrpSpPr/>
          <p:nvPr/>
        </p:nvGrpSpPr>
        <p:grpSpPr>
          <a:xfrm>
            <a:off x="5162392" y="1796182"/>
            <a:ext cx="1011306" cy="3224003"/>
            <a:chOff x="5162392" y="1796182"/>
            <a:chExt cx="1011306" cy="3224003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5CFB6B02-FF99-45D1-806A-C7C1D17B1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809" y="1796182"/>
              <a:ext cx="490744" cy="2000249"/>
            </a:xfrm>
            <a:custGeom>
              <a:avLst/>
              <a:gdLst>
                <a:gd name="T0" fmla="*/ 167 w 167"/>
                <a:gd name="T1" fmla="*/ 84 h 680"/>
                <a:gd name="T2" fmla="*/ 84 w 167"/>
                <a:gd name="T3" fmla="*/ 0 h 680"/>
                <a:gd name="T4" fmla="*/ 0 w 167"/>
                <a:gd name="T5" fmla="*/ 84 h 680"/>
                <a:gd name="T6" fmla="*/ 0 w 167"/>
                <a:gd name="T7" fmla="*/ 680 h 680"/>
                <a:gd name="T8" fmla="*/ 167 w 167"/>
                <a:gd name="T9" fmla="*/ 531 h 680"/>
                <a:gd name="T10" fmla="*/ 167 w 167"/>
                <a:gd name="T11" fmla="*/ 84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680">
                  <a:moveTo>
                    <a:pt x="167" y="84"/>
                  </a:moveTo>
                  <a:cubicBezTo>
                    <a:pt x="167" y="38"/>
                    <a:pt x="130" y="0"/>
                    <a:pt x="84" y="0"/>
                  </a:cubicBezTo>
                  <a:cubicBezTo>
                    <a:pt x="38" y="0"/>
                    <a:pt x="0" y="38"/>
                    <a:pt x="0" y="84"/>
                  </a:cubicBezTo>
                  <a:cubicBezTo>
                    <a:pt x="0" y="680"/>
                    <a:pt x="0" y="680"/>
                    <a:pt x="0" y="680"/>
                  </a:cubicBezTo>
                  <a:cubicBezTo>
                    <a:pt x="167" y="531"/>
                    <a:pt x="167" y="531"/>
                    <a:pt x="167" y="531"/>
                  </a:cubicBezTo>
                  <a:lnTo>
                    <a:pt x="167" y="8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1C6B0723-863D-4FB9-B190-5675FF8B1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392" y="3359109"/>
              <a:ext cx="1011306" cy="1661076"/>
            </a:xfrm>
            <a:custGeom>
              <a:avLst/>
              <a:gdLst>
                <a:gd name="T0" fmla="*/ 255 w 344"/>
                <a:gd name="T1" fmla="*/ 243 h 565"/>
                <a:gd name="T2" fmla="*/ 255 w 344"/>
                <a:gd name="T3" fmla="*/ 0 h 565"/>
                <a:gd name="T4" fmla="*/ 88 w 344"/>
                <a:gd name="T5" fmla="*/ 149 h 565"/>
                <a:gd name="T6" fmla="*/ 88 w 344"/>
                <a:gd name="T7" fmla="*/ 243 h 565"/>
                <a:gd name="T8" fmla="*/ 0 w 344"/>
                <a:gd name="T9" fmla="*/ 393 h 565"/>
                <a:gd name="T10" fmla="*/ 172 w 344"/>
                <a:gd name="T11" fmla="*/ 565 h 565"/>
                <a:gd name="T12" fmla="*/ 344 w 344"/>
                <a:gd name="T13" fmla="*/ 393 h 565"/>
                <a:gd name="T14" fmla="*/ 255 w 344"/>
                <a:gd name="T15" fmla="*/ 24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565">
                  <a:moveTo>
                    <a:pt x="255" y="243"/>
                  </a:moveTo>
                  <a:cubicBezTo>
                    <a:pt x="255" y="0"/>
                    <a:pt x="255" y="0"/>
                    <a:pt x="255" y="0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243"/>
                    <a:pt x="88" y="243"/>
                    <a:pt x="88" y="243"/>
                  </a:cubicBezTo>
                  <a:cubicBezTo>
                    <a:pt x="36" y="273"/>
                    <a:pt x="0" y="329"/>
                    <a:pt x="0" y="393"/>
                  </a:cubicBezTo>
                  <a:cubicBezTo>
                    <a:pt x="0" y="488"/>
                    <a:pt x="77" y="565"/>
                    <a:pt x="172" y="565"/>
                  </a:cubicBezTo>
                  <a:cubicBezTo>
                    <a:pt x="267" y="565"/>
                    <a:pt x="344" y="488"/>
                    <a:pt x="344" y="393"/>
                  </a:cubicBezTo>
                  <a:cubicBezTo>
                    <a:pt x="344" y="329"/>
                    <a:pt x="308" y="273"/>
                    <a:pt x="255" y="2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 descr="e7d195523061f1c0205959036996ad55c215b892a7aac5c0B9ADEF7896FB48F2EF97163A2DE1401E1875DEDC438B7864AD24CA23553DBBBD975DAF4CAD4A2592689FFB6CEE59FFA55B2702D0E5EE29CDE064908FDEA2D7A58255E1257C1875226475A4BD27D97A4BF17C03E4D2D8848B042D97F53AD21E74183FF7346176C2C9E1680E3D02A07635">
              <a:extLst>
                <a:ext uri="{FF2B5EF4-FFF2-40B4-BE49-F238E27FC236}">
                  <a16:creationId xmlns:a16="http://schemas.microsoft.com/office/drawing/2014/main" id="{31704EBB-5514-4AB3-BD33-4CFBC74ECACC}"/>
                </a:ext>
              </a:extLst>
            </p:cNvPr>
            <p:cNvSpPr/>
            <p:nvPr/>
          </p:nvSpPr>
          <p:spPr>
            <a:xfrm>
              <a:off x="5321375" y="4356844"/>
              <a:ext cx="7617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04% 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矩形 1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B7BE7BC9-8805-418D-AEF4-F852CAD54083}"/>
              </a:ext>
            </a:extLst>
          </p:cNvPr>
          <p:cNvSpPr/>
          <p:nvPr/>
        </p:nvSpPr>
        <p:spPr>
          <a:xfrm>
            <a:off x="1122304" y="5291202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0C76A"/>
                </a:solidFill>
                <a:cs typeface="+mn-ea"/>
                <a:sym typeface="+mn-lt"/>
              </a:rPr>
              <a:t>2025</a:t>
            </a:r>
            <a:endParaRPr lang="zh-CN" altLang="en-US" dirty="0">
              <a:solidFill>
                <a:srgbClr val="F0C76A"/>
              </a:solidFill>
              <a:cs typeface="+mn-ea"/>
              <a:sym typeface="+mn-lt"/>
            </a:endParaRPr>
          </a:p>
        </p:txBody>
      </p:sp>
      <p:sp>
        <p:nvSpPr>
          <p:cNvPr id="19" name="矩形 1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75F761F3-81C4-480E-9B84-DCBE0813FFDB}"/>
              </a:ext>
            </a:extLst>
          </p:cNvPr>
          <p:cNvSpPr/>
          <p:nvPr/>
        </p:nvSpPr>
        <p:spPr>
          <a:xfrm>
            <a:off x="2584187" y="5291202"/>
            <a:ext cx="67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0C76A"/>
                </a:solidFill>
                <a:cs typeface="+mn-ea"/>
                <a:sym typeface="+mn-lt"/>
              </a:rPr>
              <a:t>2026</a:t>
            </a:r>
            <a:endParaRPr lang="zh-CN" altLang="en-US" dirty="0">
              <a:solidFill>
                <a:srgbClr val="F0C76A"/>
              </a:solidFill>
              <a:cs typeface="+mn-ea"/>
              <a:sym typeface="+mn-lt"/>
            </a:endParaRPr>
          </a:p>
        </p:txBody>
      </p:sp>
      <p:sp>
        <p:nvSpPr>
          <p:cNvPr id="20" name="矩形 1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190D7C18-7104-4FE1-BDD6-554DD99F673A}"/>
              </a:ext>
            </a:extLst>
          </p:cNvPr>
          <p:cNvSpPr/>
          <p:nvPr/>
        </p:nvSpPr>
        <p:spPr>
          <a:xfrm>
            <a:off x="3896361" y="5291202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0C76A"/>
                </a:solidFill>
                <a:cs typeface="+mn-ea"/>
                <a:sym typeface="+mn-lt"/>
              </a:rPr>
              <a:t>2027</a:t>
            </a:r>
            <a:endParaRPr lang="zh-CN" altLang="en-US" dirty="0">
              <a:solidFill>
                <a:srgbClr val="F0C76A"/>
              </a:solidFill>
              <a:cs typeface="+mn-ea"/>
              <a:sym typeface="+mn-lt"/>
            </a:endParaRPr>
          </a:p>
        </p:txBody>
      </p:sp>
      <p:sp>
        <p:nvSpPr>
          <p:cNvPr id="21" name="矩形 2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808CD260-132F-4D55-8CD7-3D97F7389111}"/>
              </a:ext>
            </a:extLst>
          </p:cNvPr>
          <p:cNvSpPr/>
          <p:nvPr/>
        </p:nvSpPr>
        <p:spPr>
          <a:xfrm>
            <a:off x="5358244" y="5291202"/>
            <a:ext cx="67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0C76A"/>
                </a:solidFill>
                <a:cs typeface="+mn-ea"/>
                <a:sym typeface="+mn-lt"/>
              </a:rPr>
              <a:t>2028</a:t>
            </a:r>
            <a:endParaRPr lang="zh-CN" altLang="en-US" dirty="0">
              <a:solidFill>
                <a:srgbClr val="F0C76A"/>
              </a:solidFill>
              <a:cs typeface="+mn-ea"/>
              <a:sym typeface="+mn-lt"/>
            </a:endParaRPr>
          </a:p>
        </p:txBody>
      </p:sp>
      <p:sp>
        <p:nvSpPr>
          <p:cNvPr id="22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AC0CEB81-222C-4169-8D07-5B87867A4BCD}"/>
              </a:ext>
            </a:extLst>
          </p:cNvPr>
          <p:cNvSpPr/>
          <p:nvPr/>
        </p:nvSpPr>
        <p:spPr>
          <a:xfrm>
            <a:off x="7335994" y="1427225"/>
            <a:ext cx="3935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400" dirty="0">
              <a:solidFill>
                <a:srgbClr val="D4B57C"/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rgbClr val="D4B57C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D4B57C"/>
              </a:solidFill>
              <a:cs typeface="+mn-ea"/>
              <a:sym typeface="+mn-lt"/>
            </a:endParaRPr>
          </a:p>
        </p:txBody>
      </p:sp>
      <p:sp>
        <p:nvSpPr>
          <p:cNvPr id="23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73DCDA40-6278-4B65-8C41-668ADD275B7B}"/>
              </a:ext>
            </a:extLst>
          </p:cNvPr>
          <p:cNvSpPr/>
          <p:nvPr/>
        </p:nvSpPr>
        <p:spPr>
          <a:xfrm>
            <a:off x="7310973" y="2596735"/>
            <a:ext cx="3935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400" dirty="0">
              <a:solidFill>
                <a:srgbClr val="D4B57C"/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rgbClr val="D4B57C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D4B57C"/>
              </a:solidFill>
              <a:cs typeface="+mn-ea"/>
              <a:sym typeface="+mn-lt"/>
            </a:endParaRPr>
          </a:p>
        </p:txBody>
      </p:sp>
      <p:sp>
        <p:nvSpPr>
          <p:cNvPr id="24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8964C3EC-6A36-438D-8B85-FADB1D7B5E78}"/>
              </a:ext>
            </a:extLst>
          </p:cNvPr>
          <p:cNvSpPr/>
          <p:nvPr/>
        </p:nvSpPr>
        <p:spPr>
          <a:xfrm>
            <a:off x="7335994" y="3766245"/>
            <a:ext cx="3935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400" dirty="0">
              <a:solidFill>
                <a:srgbClr val="D4B57C"/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rgbClr val="D4B57C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D4B57C"/>
              </a:solidFill>
              <a:cs typeface="+mn-ea"/>
              <a:sym typeface="+mn-lt"/>
            </a:endParaRPr>
          </a:p>
        </p:txBody>
      </p:sp>
      <p:sp>
        <p:nvSpPr>
          <p:cNvPr id="25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738BB253-692F-4488-92F7-0AC38CFC0C12}"/>
              </a:ext>
            </a:extLst>
          </p:cNvPr>
          <p:cNvSpPr/>
          <p:nvPr/>
        </p:nvSpPr>
        <p:spPr>
          <a:xfrm>
            <a:off x="7310973" y="4935755"/>
            <a:ext cx="3935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400" dirty="0">
              <a:solidFill>
                <a:srgbClr val="D4B57C"/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rgbClr val="D4B57C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D4B57C"/>
              </a:solidFill>
              <a:cs typeface="+mn-ea"/>
              <a:sym typeface="+mn-lt"/>
            </a:endParaRPr>
          </a:p>
        </p:txBody>
      </p:sp>
      <p:sp>
        <p:nvSpPr>
          <p:cNvPr id="26" name="任意多边形 5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D7337DAF-6B03-411F-82EE-B6914B9B771C}"/>
              </a:ext>
            </a:extLst>
          </p:cNvPr>
          <p:cNvSpPr/>
          <p:nvPr/>
        </p:nvSpPr>
        <p:spPr>
          <a:xfrm rot="5400000" flipV="1">
            <a:off x="6695229" y="2084854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任意多边形 5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7F2016C6-E75C-48ED-8FB5-50A0A8D99BD2}"/>
              </a:ext>
            </a:extLst>
          </p:cNvPr>
          <p:cNvSpPr/>
          <p:nvPr/>
        </p:nvSpPr>
        <p:spPr>
          <a:xfrm rot="5400000" flipV="1">
            <a:off x="6695230" y="3232520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任意多边形 5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D6039207-645B-4705-9ED1-DC38D61EBB89}"/>
              </a:ext>
            </a:extLst>
          </p:cNvPr>
          <p:cNvSpPr/>
          <p:nvPr/>
        </p:nvSpPr>
        <p:spPr>
          <a:xfrm rot="5400000" flipV="1">
            <a:off x="6695229" y="4380186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任意多边形 5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8739F425-4363-4863-A75B-030ABEA3F700}"/>
              </a:ext>
            </a:extLst>
          </p:cNvPr>
          <p:cNvSpPr/>
          <p:nvPr/>
        </p:nvSpPr>
        <p:spPr>
          <a:xfrm rot="5400000" flipV="1">
            <a:off x="6695230" y="5527851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574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26 0.07917 L 0 -4.07407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95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0026 0.07917 L 0 -4.07407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95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26 0.07917 L 0 -4.07407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95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0026 0.07917 L 0 -4.07407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95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13 0.19004 L 2.29167E-6 1.48148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0013 0.19004 L 2.29167E-6 1.85185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13 0.19005 L 2.29167E-6 7.40741E-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0013 0.19005 L 2.29167E-6 -3.7037E-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E5260176-ED69-40B0-872F-613935C63628}"/>
              </a:ext>
            </a:extLst>
          </p:cNvPr>
          <p:cNvSpPr/>
          <p:nvPr/>
        </p:nvSpPr>
        <p:spPr>
          <a:xfrm>
            <a:off x="1760568" y="1818255"/>
            <a:ext cx="2027340" cy="2027339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" name="椭圆 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AD89392D-8434-405C-B796-98CB09087D0C}"/>
              </a:ext>
            </a:extLst>
          </p:cNvPr>
          <p:cNvSpPr/>
          <p:nvPr/>
        </p:nvSpPr>
        <p:spPr>
          <a:xfrm>
            <a:off x="3139699" y="1807857"/>
            <a:ext cx="601028" cy="603052"/>
          </a:xfrm>
          <a:prstGeom prst="ellipse">
            <a:avLst/>
          </a:prstGeom>
          <a:gradFill>
            <a:gsLst>
              <a:gs pos="0">
                <a:srgbClr val="F0C76A"/>
              </a:gs>
              <a:gs pos="100000">
                <a:srgbClr val="B98C5E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 lang="zh-CN" altLang="en-US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椭圆 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1B95E1A9-FFDF-4854-A193-6E74F0163DA5}"/>
              </a:ext>
            </a:extLst>
          </p:cNvPr>
          <p:cNvSpPr/>
          <p:nvPr/>
        </p:nvSpPr>
        <p:spPr>
          <a:xfrm>
            <a:off x="5000114" y="1818255"/>
            <a:ext cx="2027340" cy="202733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椭圆 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CEC1BDDD-BC42-4E37-B390-74D55685820D}"/>
              </a:ext>
            </a:extLst>
          </p:cNvPr>
          <p:cNvSpPr/>
          <p:nvPr/>
        </p:nvSpPr>
        <p:spPr>
          <a:xfrm>
            <a:off x="6379245" y="1807857"/>
            <a:ext cx="601028" cy="603052"/>
          </a:xfrm>
          <a:prstGeom prst="ellipse">
            <a:avLst/>
          </a:prstGeom>
          <a:gradFill>
            <a:gsLst>
              <a:gs pos="0">
                <a:srgbClr val="F0C76A"/>
              </a:gs>
              <a:gs pos="100000">
                <a:srgbClr val="B98C5E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zh-CN" altLang="en-US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椭圆 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0A637372-AE5D-4BD9-9EA7-05726CD86EB5}"/>
              </a:ext>
            </a:extLst>
          </p:cNvPr>
          <p:cNvSpPr/>
          <p:nvPr/>
        </p:nvSpPr>
        <p:spPr>
          <a:xfrm>
            <a:off x="8239660" y="1818255"/>
            <a:ext cx="2027340" cy="202733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071C31CE-8D52-43F1-BBC6-DC5C41B89BD3}"/>
              </a:ext>
            </a:extLst>
          </p:cNvPr>
          <p:cNvSpPr/>
          <p:nvPr/>
        </p:nvSpPr>
        <p:spPr>
          <a:xfrm>
            <a:off x="9618792" y="1807857"/>
            <a:ext cx="601028" cy="603052"/>
          </a:xfrm>
          <a:prstGeom prst="ellipse">
            <a:avLst/>
          </a:prstGeom>
          <a:gradFill>
            <a:gsLst>
              <a:gs pos="0">
                <a:srgbClr val="F0C76A"/>
              </a:gs>
              <a:gs pos="100000">
                <a:srgbClr val="B98C5E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zh-CN" altLang="en-US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8" name="组合 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98E1FACB-8F39-46A2-95C4-809384C21053}"/>
              </a:ext>
            </a:extLst>
          </p:cNvPr>
          <p:cNvGrpSpPr/>
          <p:nvPr/>
        </p:nvGrpSpPr>
        <p:grpSpPr>
          <a:xfrm>
            <a:off x="1663530" y="4553623"/>
            <a:ext cx="2221415" cy="875622"/>
            <a:chOff x="2317117" y="2062784"/>
            <a:chExt cx="3997789" cy="875622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3B0F923-8340-472F-A50A-FC052460B3A9}"/>
                </a:ext>
              </a:extLst>
            </p:cNvPr>
            <p:cNvSpPr/>
            <p:nvPr/>
          </p:nvSpPr>
          <p:spPr>
            <a:xfrm>
              <a:off x="2877909" y="2062784"/>
              <a:ext cx="28762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>
                  <a:solidFill>
                    <a:srgbClr val="D4B57C"/>
                  </a:solidFill>
                  <a:cs typeface="+mn-ea"/>
                  <a:sym typeface="+mn-lt"/>
                </a:rPr>
                <a:t>Your Title Here</a:t>
              </a:r>
              <a:endParaRPr lang="zh-CN" altLang="en-US" b="1" dirty="0">
                <a:solidFill>
                  <a:srgbClr val="D4B57C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EC3DD4D-E5AB-4CC7-89CC-633BA732757C}"/>
                </a:ext>
              </a:extLst>
            </p:cNvPr>
            <p:cNvSpPr/>
            <p:nvPr/>
          </p:nvSpPr>
          <p:spPr>
            <a:xfrm>
              <a:off x="2317117" y="2415186"/>
              <a:ext cx="39977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D4B57C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D4B57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B96D8B76-367B-4845-96E3-3764B313CFAF}"/>
              </a:ext>
            </a:extLst>
          </p:cNvPr>
          <p:cNvGrpSpPr/>
          <p:nvPr/>
        </p:nvGrpSpPr>
        <p:grpSpPr>
          <a:xfrm>
            <a:off x="4903076" y="4553623"/>
            <a:ext cx="2221415" cy="875622"/>
            <a:chOff x="2317117" y="2062784"/>
            <a:chExt cx="3997789" cy="875622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5987A0E-5627-45F5-B898-D766E2F238A2}"/>
                </a:ext>
              </a:extLst>
            </p:cNvPr>
            <p:cNvSpPr/>
            <p:nvPr/>
          </p:nvSpPr>
          <p:spPr>
            <a:xfrm>
              <a:off x="2877910" y="2062784"/>
              <a:ext cx="28762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D4B57C"/>
                  </a:solidFill>
                  <a:cs typeface="+mn-ea"/>
                  <a:sym typeface="+mn-lt"/>
                </a:rPr>
                <a:t>Your Title Here</a:t>
              </a:r>
              <a:endParaRPr lang="zh-CN" altLang="en-US" b="1" dirty="0">
                <a:solidFill>
                  <a:srgbClr val="D4B57C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E07E88-2810-4A98-9E58-DB45DB14A397}"/>
                </a:ext>
              </a:extLst>
            </p:cNvPr>
            <p:cNvSpPr/>
            <p:nvPr/>
          </p:nvSpPr>
          <p:spPr>
            <a:xfrm>
              <a:off x="2317117" y="2415186"/>
              <a:ext cx="39977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D4B57C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D4B57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66EFB4E0-DE73-40F0-B535-FE900D4F248D}"/>
              </a:ext>
            </a:extLst>
          </p:cNvPr>
          <p:cNvGrpSpPr/>
          <p:nvPr/>
        </p:nvGrpSpPr>
        <p:grpSpPr>
          <a:xfrm>
            <a:off x="8142622" y="4553623"/>
            <a:ext cx="2221415" cy="875622"/>
            <a:chOff x="2317117" y="2062784"/>
            <a:chExt cx="3997789" cy="875622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887BADF-9405-4AA9-A942-9680AEB92571}"/>
                </a:ext>
              </a:extLst>
            </p:cNvPr>
            <p:cNvSpPr/>
            <p:nvPr/>
          </p:nvSpPr>
          <p:spPr>
            <a:xfrm>
              <a:off x="2877910" y="2062784"/>
              <a:ext cx="28762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D4B57C"/>
                  </a:solidFill>
                  <a:cs typeface="+mn-ea"/>
                  <a:sym typeface="+mn-lt"/>
                </a:rPr>
                <a:t>Your Title Here</a:t>
              </a:r>
              <a:endParaRPr lang="zh-CN" altLang="en-US" b="1" dirty="0">
                <a:solidFill>
                  <a:srgbClr val="D4B57C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8DE491D-5BE7-484C-89D3-05D7C0285C03}"/>
                </a:ext>
              </a:extLst>
            </p:cNvPr>
            <p:cNvSpPr/>
            <p:nvPr/>
          </p:nvSpPr>
          <p:spPr>
            <a:xfrm>
              <a:off x="2317117" y="2415186"/>
              <a:ext cx="39977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D4B57C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D4B57C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任意多边形 3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796A12FE-C720-46FF-A2DB-DD71F8E4E5D6}"/>
              </a:ext>
            </a:extLst>
          </p:cNvPr>
          <p:cNvSpPr/>
          <p:nvPr/>
        </p:nvSpPr>
        <p:spPr>
          <a:xfrm rot="13500000" flipV="1">
            <a:off x="2618642" y="3480360"/>
            <a:ext cx="1310725" cy="102832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任意多边形 3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97CEA50C-7EF2-436A-AA73-3B0B8183557E}"/>
              </a:ext>
            </a:extLst>
          </p:cNvPr>
          <p:cNvSpPr/>
          <p:nvPr/>
        </p:nvSpPr>
        <p:spPr>
          <a:xfrm rot="13500000" flipV="1">
            <a:off x="5723882" y="3480360"/>
            <a:ext cx="1310725" cy="102832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任意多边形 3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863267D8-CF6E-4ABC-8D83-59EF570D2081}"/>
              </a:ext>
            </a:extLst>
          </p:cNvPr>
          <p:cNvSpPr/>
          <p:nvPr/>
        </p:nvSpPr>
        <p:spPr>
          <a:xfrm rot="13500000" flipV="1">
            <a:off x="8780232" y="3480360"/>
            <a:ext cx="1310725" cy="102832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18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714 -0.08425 L 4.16667E-7 -4.8148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421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714 -0.08425 L 4.16667E-7 -4.8148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421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714 -0.08425 L 4.16667E-7 -4.8148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421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F72C0D00-8983-4689-AFEE-CC099D76C44F}"/>
              </a:ext>
            </a:extLst>
          </p:cNvPr>
          <p:cNvGrpSpPr/>
          <p:nvPr/>
        </p:nvGrpSpPr>
        <p:grpSpPr>
          <a:xfrm>
            <a:off x="7207501" y="3057872"/>
            <a:ext cx="780360" cy="780360"/>
            <a:chOff x="7207501" y="3057872"/>
            <a:chExt cx="780360" cy="780360"/>
          </a:xfrm>
        </p:grpSpPr>
        <p:sp>
          <p:nvSpPr>
            <p:cNvPr id="3" name="Oval 12">
              <a:extLst>
                <a:ext uri="{FF2B5EF4-FFF2-40B4-BE49-F238E27FC236}">
                  <a16:creationId xmlns:a16="http://schemas.microsoft.com/office/drawing/2014/main" id="{4DC42F7C-039B-4E96-B4BB-166EACEE0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7501" y="3057872"/>
              <a:ext cx="780360" cy="780360"/>
            </a:xfrm>
            <a:prstGeom prst="ellipse">
              <a:avLst/>
            </a:prstGeom>
            <a:gradFill>
              <a:gsLst>
                <a:gs pos="0">
                  <a:srgbClr val="F0C76A"/>
                </a:gs>
                <a:gs pos="100000">
                  <a:srgbClr val="AB7B4B"/>
                </a:gs>
              </a:gsLst>
              <a:lin ang="7800000" scaled="0"/>
            </a:gra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258D7780-051F-41D9-A6BB-CEF0B3455745}"/>
                </a:ext>
              </a:extLst>
            </p:cNvPr>
            <p:cNvGrpSpPr/>
            <p:nvPr/>
          </p:nvGrpSpPr>
          <p:grpSpPr>
            <a:xfrm>
              <a:off x="7430676" y="3200587"/>
              <a:ext cx="334008" cy="494929"/>
              <a:chOff x="1788810" y="2276744"/>
              <a:chExt cx="392113" cy="581026"/>
            </a:xfrm>
            <a:solidFill>
              <a:schemeClr val="bg1"/>
            </a:solidFill>
          </p:grpSpPr>
          <p:sp>
            <p:nvSpPr>
              <p:cNvPr id="5" name="Freeform 9">
                <a:extLst>
                  <a:ext uri="{FF2B5EF4-FFF2-40B4-BE49-F238E27FC236}">
                    <a16:creationId xmlns:a16="http://schemas.microsoft.com/office/drawing/2014/main" id="{71104CEE-8AA9-421C-8E34-8B806D3176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8810" y="2276744"/>
                <a:ext cx="392113" cy="430213"/>
              </a:xfrm>
              <a:custGeom>
                <a:avLst/>
                <a:gdLst>
                  <a:gd name="T0" fmla="*/ 108 w 149"/>
                  <a:gd name="T1" fmla="*/ 163 h 163"/>
                  <a:gd name="T2" fmla="*/ 35 w 149"/>
                  <a:gd name="T3" fmla="*/ 163 h 163"/>
                  <a:gd name="T4" fmla="*/ 35 w 149"/>
                  <a:gd name="T5" fmla="*/ 158 h 163"/>
                  <a:gd name="T6" fmla="*/ 30 w 149"/>
                  <a:gd name="T7" fmla="*/ 142 h 163"/>
                  <a:gd name="T8" fmla="*/ 21 w 149"/>
                  <a:gd name="T9" fmla="*/ 127 h 163"/>
                  <a:gd name="T10" fmla="*/ 0 w 149"/>
                  <a:gd name="T11" fmla="*/ 74 h 163"/>
                  <a:gd name="T12" fmla="*/ 74 w 149"/>
                  <a:gd name="T13" fmla="*/ 0 h 163"/>
                  <a:gd name="T14" fmla="*/ 149 w 149"/>
                  <a:gd name="T15" fmla="*/ 74 h 163"/>
                  <a:gd name="T16" fmla="*/ 127 w 149"/>
                  <a:gd name="T17" fmla="*/ 127 h 163"/>
                  <a:gd name="T18" fmla="*/ 118 w 149"/>
                  <a:gd name="T19" fmla="*/ 142 h 163"/>
                  <a:gd name="T20" fmla="*/ 114 w 149"/>
                  <a:gd name="T21" fmla="*/ 158 h 163"/>
                  <a:gd name="T22" fmla="*/ 113 w 149"/>
                  <a:gd name="T23" fmla="*/ 163 h 163"/>
                  <a:gd name="T24" fmla="*/ 108 w 149"/>
                  <a:gd name="T25" fmla="*/ 163 h 163"/>
                  <a:gd name="T26" fmla="*/ 46 w 149"/>
                  <a:gd name="T27" fmla="*/ 151 h 163"/>
                  <a:gd name="T28" fmla="*/ 103 w 149"/>
                  <a:gd name="T29" fmla="*/ 151 h 163"/>
                  <a:gd name="T30" fmla="*/ 108 w 149"/>
                  <a:gd name="T31" fmla="*/ 136 h 163"/>
                  <a:gd name="T32" fmla="*/ 117 w 149"/>
                  <a:gd name="T33" fmla="*/ 120 h 163"/>
                  <a:gd name="T34" fmla="*/ 136 w 149"/>
                  <a:gd name="T35" fmla="*/ 74 h 163"/>
                  <a:gd name="T36" fmla="*/ 74 w 149"/>
                  <a:gd name="T37" fmla="*/ 12 h 163"/>
                  <a:gd name="T38" fmla="*/ 12 w 149"/>
                  <a:gd name="T39" fmla="*/ 74 h 163"/>
                  <a:gd name="T40" fmla="*/ 31 w 149"/>
                  <a:gd name="T41" fmla="*/ 120 h 163"/>
                  <a:gd name="T42" fmla="*/ 41 w 149"/>
                  <a:gd name="T43" fmla="*/ 136 h 163"/>
                  <a:gd name="T44" fmla="*/ 46 w 149"/>
                  <a:gd name="T45" fmla="*/ 15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" h="163">
                    <a:moveTo>
                      <a:pt x="108" y="163"/>
                    </a:moveTo>
                    <a:cubicBezTo>
                      <a:pt x="35" y="163"/>
                      <a:pt x="35" y="163"/>
                      <a:pt x="35" y="163"/>
                    </a:cubicBezTo>
                    <a:cubicBezTo>
                      <a:pt x="35" y="158"/>
                      <a:pt x="35" y="158"/>
                      <a:pt x="35" y="158"/>
                    </a:cubicBezTo>
                    <a:cubicBezTo>
                      <a:pt x="34" y="153"/>
                      <a:pt x="32" y="144"/>
                      <a:pt x="30" y="142"/>
                    </a:cubicBezTo>
                    <a:cubicBezTo>
                      <a:pt x="28" y="137"/>
                      <a:pt x="24" y="132"/>
                      <a:pt x="21" y="127"/>
                    </a:cubicBezTo>
                    <a:cubicBezTo>
                      <a:pt x="11" y="112"/>
                      <a:pt x="0" y="95"/>
                      <a:pt x="0" y="74"/>
                    </a:cubicBezTo>
                    <a:cubicBezTo>
                      <a:pt x="0" y="33"/>
                      <a:pt x="33" y="0"/>
                      <a:pt x="74" y="0"/>
                    </a:cubicBezTo>
                    <a:cubicBezTo>
                      <a:pt x="115" y="0"/>
                      <a:pt x="149" y="33"/>
                      <a:pt x="149" y="74"/>
                    </a:cubicBezTo>
                    <a:cubicBezTo>
                      <a:pt x="149" y="95"/>
                      <a:pt x="138" y="112"/>
                      <a:pt x="127" y="127"/>
                    </a:cubicBezTo>
                    <a:cubicBezTo>
                      <a:pt x="124" y="132"/>
                      <a:pt x="121" y="137"/>
                      <a:pt x="118" y="142"/>
                    </a:cubicBezTo>
                    <a:cubicBezTo>
                      <a:pt x="117" y="144"/>
                      <a:pt x="115" y="153"/>
                      <a:pt x="114" y="158"/>
                    </a:cubicBezTo>
                    <a:cubicBezTo>
                      <a:pt x="113" y="163"/>
                      <a:pt x="113" y="163"/>
                      <a:pt x="113" y="163"/>
                    </a:cubicBezTo>
                    <a:lnTo>
                      <a:pt x="108" y="163"/>
                    </a:lnTo>
                    <a:close/>
                    <a:moveTo>
                      <a:pt x="46" y="151"/>
                    </a:moveTo>
                    <a:cubicBezTo>
                      <a:pt x="103" y="151"/>
                      <a:pt x="103" y="151"/>
                      <a:pt x="103" y="151"/>
                    </a:cubicBezTo>
                    <a:cubicBezTo>
                      <a:pt x="104" y="146"/>
                      <a:pt x="105" y="139"/>
                      <a:pt x="108" y="136"/>
                    </a:cubicBezTo>
                    <a:cubicBezTo>
                      <a:pt x="111" y="130"/>
                      <a:pt x="114" y="125"/>
                      <a:pt x="117" y="120"/>
                    </a:cubicBezTo>
                    <a:cubicBezTo>
                      <a:pt x="127" y="106"/>
                      <a:pt x="136" y="92"/>
                      <a:pt x="136" y="74"/>
                    </a:cubicBezTo>
                    <a:cubicBezTo>
                      <a:pt x="136" y="40"/>
                      <a:pt x="109" y="12"/>
                      <a:pt x="74" y="12"/>
                    </a:cubicBezTo>
                    <a:cubicBezTo>
                      <a:pt x="40" y="12"/>
                      <a:pt x="12" y="40"/>
                      <a:pt x="12" y="74"/>
                    </a:cubicBezTo>
                    <a:cubicBezTo>
                      <a:pt x="12" y="92"/>
                      <a:pt x="21" y="106"/>
                      <a:pt x="31" y="120"/>
                    </a:cubicBezTo>
                    <a:cubicBezTo>
                      <a:pt x="35" y="125"/>
                      <a:pt x="38" y="130"/>
                      <a:pt x="41" y="136"/>
                    </a:cubicBezTo>
                    <a:cubicBezTo>
                      <a:pt x="43" y="139"/>
                      <a:pt x="45" y="146"/>
                      <a:pt x="46" y="1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Freeform 10">
                <a:extLst>
                  <a:ext uri="{FF2B5EF4-FFF2-40B4-BE49-F238E27FC236}">
                    <a16:creationId xmlns:a16="http://schemas.microsoft.com/office/drawing/2014/main" id="{0ED39480-2A5D-4D1E-8270-AA8AFA1FA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4060" y="2729182"/>
                <a:ext cx="195263" cy="128588"/>
              </a:xfrm>
              <a:custGeom>
                <a:avLst/>
                <a:gdLst>
                  <a:gd name="T0" fmla="*/ 0 w 74"/>
                  <a:gd name="T1" fmla="*/ 0 h 49"/>
                  <a:gd name="T2" fmla="*/ 0 w 74"/>
                  <a:gd name="T3" fmla="*/ 20 h 49"/>
                  <a:gd name="T4" fmla="*/ 37 w 74"/>
                  <a:gd name="T5" fmla="*/ 49 h 49"/>
                  <a:gd name="T6" fmla="*/ 41 w 74"/>
                  <a:gd name="T7" fmla="*/ 49 h 49"/>
                  <a:gd name="T8" fmla="*/ 74 w 74"/>
                  <a:gd name="T9" fmla="*/ 20 h 49"/>
                  <a:gd name="T10" fmla="*/ 74 w 74"/>
                  <a:gd name="T11" fmla="*/ 0 h 49"/>
                  <a:gd name="T12" fmla="*/ 0 w 74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49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36"/>
                      <a:pt x="17" y="49"/>
                      <a:pt x="37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61" y="49"/>
                      <a:pt x="74" y="36"/>
                      <a:pt x="74" y="20"/>
                    </a:cubicBezTo>
                    <a:cubicBezTo>
                      <a:pt x="74" y="0"/>
                      <a:pt x="74" y="0"/>
                      <a:pt x="7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Freeform 11">
                <a:extLst>
                  <a:ext uri="{FF2B5EF4-FFF2-40B4-BE49-F238E27FC236}">
                    <a16:creationId xmlns:a16="http://schemas.microsoft.com/office/drawing/2014/main" id="{62251AEE-51BF-4293-8ECA-6537F7D37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947" y="2459307"/>
                <a:ext cx="223838" cy="179388"/>
              </a:xfrm>
              <a:custGeom>
                <a:avLst/>
                <a:gdLst>
                  <a:gd name="T0" fmla="*/ 83 w 85"/>
                  <a:gd name="T1" fmla="*/ 9 h 68"/>
                  <a:gd name="T2" fmla="*/ 62 w 85"/>
                  <a:gd name="T3" fmla="*/ 66 h 68"/>
                  <a:gd name="T4" fmla="*/ 62 w 85"/>
                  <a:gd name="T5" fmla="*/ 68 h 68"/>
                  <a:gd name="T6" fmla="*/ 52 w 85"/>
                  <a:gd name="T7" fmla="*/ 68 h 68"/>
                  <a:gd name="T8" fmla="*/ 53 w 85"/>
                  <a:gd name="T9" fmla="*/ 66 h 68"/>
                  <a:gd name="T10" fmla="*/ 67 w 85"/>
                  <a:gd name="T11" fmla="*/ 17 h 68"/>
                  <a:gd name="T12" fmla="*/ 67 w 85"/>
                  <a:gd name="T13" fmla="*/ 17 h 68"/>
                  <a:gd name="T14" fmla="*/ 66 w 85"/>
                  <a:gd name="T15" fmla="*/ 17 h 68"/>
                  <a:gd name="T16" fmla="*/ 55 w 85"/>
                  <a:gd name="T17" fmla="*/ 13 h 68"/>
                  <a:gd name="T18" fmla="*/ 44 w 85"/>
                  <a:gd name="T19" fmla="*/ 17 h 68"/>
                  <a:gd name="T20" fmla="*/ 30 w 85"/>
                  <a:gd name="T21" fmla="*/ 12 h 68"/>
                  <a:gd name="T22" fmla="*/ 17 w 85"/>
                  <a:gd name="T23" fmla="*/ 16 h 68"/>
                  <a:gd name="T24" fmla="*/ 30 w 85"/>
                  <a:gd name="T25" fmla="*/ 66 h 68"/>
                  <a:gd name="T26" fmla="*/ 31 w 85"/>
                  <a:gd name="T27" fmla="*/ 68 h 68"/>
                  <a:gd name="T28" fmla="*/ 21 w 85"/>
                  <a:gd name="T29" fmla="*/ 68 h 68"/>
                  <a:gd name="T30" fmla="*/ 21 w 85"/>
                  <a:gd name="T31" fmla="*/ 66 h 68"/>
                  <a:gd name="T32" fmla="*/ 2 w 85"/>
                  <a:gd name="T33" fmla="*/ 9 h 68"/>
                  <a:gd name="T34" fmla="*/ 2 w 85"/>
                  <a:gd name="T35" fmla="*/ 9 h 68"/>
                  <a:gd name="T36" fmla="*/ 1 w 85"/>
                  <a:gd name="T37" fmla="*/ 8 h 68"/>
                  <a:gd name="T38" fmla="*/ 1 w 85"/>
                  <a:gd name="T39" fmla="*/ 8 h 68"/>
                  <a:gd name="T40" fmla="*/ 1 w 85"/>
                  <a:gd name="T41" fmla="*/ 7 h 68"/>
                  <a:gd name="T42" fmla="*/ 2 w 85"/>
                  <a:gd name="T43" fmla="*/ 1 h 68"/>
                  <a:gd name="T44" fmla="*/ 9 w 85"/>
                  <a:gd name="T45" fmla="*/ 3 h 68"/>
                  <a:gd name="T46" fmla="*/ 9 w 85"/>
                  <a:gd name="T47" fmla="*/ 3 h 68"/>
                  <a:gd name="T48" fmla="*/ 16 w 85"/>
                  <a:gd name="T49" fmla="*/ 7 h 68"/>
                  <a:gd name="T50" fmla="*/ 27 w 85"/>
                  <a:gd name="T51" fmla="*/ 2 h 68"/>
                  <a:gd name="T52" fmla="*/ 31 w 85"/>
                  <a:gd name="T53" fmla="*/ 1 h 68"/>
                  <a:gd name="T54" fmla="*/ 34 w 85"/>
                  <a:gd name="T55" fmla="*/ 3 h 68"/>
                  <a:gd name="T56" fmla="*/ 43 w 85"/>
                  <a:gd name="T57" fmla="*/ 8 h 68"/>
                  <a:gd name="T58" fmla="*/ 52 w 85"/>
                  <a:gd name="T59" fmla="*/ 3 h 68"/>
                  <a:gd name="T60" fmla="*/ 55 w 85"/>
                  <a:gd name="T61" fmla="*/ 1 h 68"/>
                  <a:gd name="T62" fmla="*/ 59 w 85"/>
                  <a:gd name="T63" fmla="*/ 3 h 68"/>
                  <a:gd name="T64" fmla="*/ 66 w 85"/>
                  <a:gd name="T65" fmla="*/ 8 h 68"/>
                  <a:gd name="T66" fmla="*/ 66 w 85"/>
                  <a:gd name="T67" fmla="*/ 8 h 68"/>
                  <a:gd name="T68" fmla="*/ 76 w 85"/>
                  <a:gd name="T69" fmla="*/ 3 h 68"/>
                  <a:gd name="T70" fmla="*/ 82 w 85"/>
                  <a:gd name="T71" fmla="*/ 2 h 68"/>
                  <a:gd name="T72" fmla="*/ 83 w 85"/>
                  <a:gd name="T73" fmla="*/ 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5" h="68">
                    <a:moveTo>
                      <a:pt x="83" y="9"/>
                    </a:moveTo>
                    <a:cubicBezTo>
                      <a:pt x="71" y="25"/>
                      <a:pt x="64" y="44"/>
                      <a:pt x="62" y="66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48"/>
                      <a:pt x="59" y="32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3" y="17"/>
                      <a:pt x="59" y="16"/>
                      <a:pt x="55" y="13"/>
                    </a:cubicBezTo>
                    <a:cubicBezTo>
                      <a:pt x="52" y="16"/>
                      <a:pt x="48" y="17"/>
                      <a:pt x="44" y="17"/>
                    </a:cubicBezTo>
                    <a:cubicBezTo>
                      <a:pt x="39" y="17"/>
                      <a:pt x="34" y="16"/>
                      <a:pt x="30" y="12"/>
                    </a:cubicBezTo>
                    <a:cubicBezTo>
                      <a:pt x="26" y="15"/>
                      <a:pt x="21" y="17"/>
                      <a:pt x="17" y="16"/>
                    </a:cubicBezTo>
                    <a:cubicBezTo>
                      <a:pt x="28" y="38"/>
                      <a:pt x="30" y="59"/>
                      <a:pt x="30" y="66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1" y="58"/>
                      <a:pt x="17" y="3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5" y="0"/>
                      <a:pt x="7" y="1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1" y="5"/>
                      <a:pt x="14" y="7"/>
                      <a:pt x="16" y="7"/>
                    </a:cubicBezTo>
                    <a:cubicBezTo>
                      <a:pt x="20" y="7"/>
                      <a:pt x="23" y="6"/>
                      <a:pt x="27" y="2"/>
                    </a:cubicBezTo>
                    <a:cubicBezTo>
                      <a:pt x="28" y="1"/>
                      <a:pt x="29" y="1"/>
                      <a:pt x="31" y="1"/>
                    </a:cubicBezTo>
                    <a:cubicBezTo>
                      <a:pt x="32" y="1"/>
                      <a:pt x="33" y="2"/>
                      <a:pt x="34" y="3"/>
                    </a:cubicBezTo>
                    <a:cubicBezTo>
                      <a:pt x="37" y="6"/>
                      <a:pt x="40" y="8"/>
                      <a:pt x="43" y="8"/>
                    </a:cubicBezTo>
                    <a:cubicBezTo>
                      <a:pt x="47" y="8"/>
                      <a:pt x="50" y="5"/>
                      <a:pt x="52" y="3"/>
                    </a:cubicBezTo>
                    <a:cubicBezTo>
                      <a:pt x="53" y="2"/>
                      <a:pt x="54" y="1"/>
                      <a:pt x="55" y="1"/>
                    </a:cubicBezTo>
                    <a:cubicBezTo>
                      <a:pt x="57" y="1"/>
                      <a:pt x="58" y="2"/>
                      <a:pt x="59" y="3"/>
                    </a:cubicBezTo>
                    <a:cubicBezTo>
                      <a:pt x="61" y="6"/>
                      <a:pt x="63" y="8"/>
                      <a:pt x="66" y="8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70" y="8"/>
                      <a:pt x="73" y="6"/>
                      <a:pt x="76" y="3"/>
                    </a:cubicBezTo>
                    <a:cubicBezTo>
                      <a:pt x="78" y="1"/>
                      <a:pt x="81" y="1"/>
                      <a:pt x="82" y="2"/>
                    </a:cubicBezTo>
                    <a:cubicBezTo>
                      <a:pt x="84" y="4"/>
                      <a:pt x="85" y="7"/>
                      <a:pt x="8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1C44696D-8779-4705-9896-182B35DAA30A}"/>
              </a:ext>
            </a:extLst>
          </p:cNvPr>
          <p:cNvGrpSpPr/>
          <p:nvPr/>
        </p:nvGrpSpPr>
        <p:grpSpPr>
          <a:xfrm>
            <a:off x="5639739" y="4996094"/>
            <a:ext cx="780360" cy="780360"/>
            <a:chOff x="5639739" y="4996094"/>
            <a:chExt cx="780360" cy="78036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3CD6BE5-0104-4FE2-8D16-6010E6EE2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9739" y="4996094"/>
              <a:ext cx="780360" cy="780360"/>
            </a:xfrm>
            <a:prstGeom prst="ellipse">
              <a:avLst/>
            </a:prstGeom>
            <a:gradFill>
              <a:gsLst>
                <a:gs pos="0">
                  <a:srgbClr val="F0C76A"/>
                </a:gs>
                <a:gs pos="100000">
                  <a:srgbClr val="B98C5E"/>
                </a:gs>
              </a:gsLst>
              <a:lin ang="7800000" scaled="0"/>
            </a:gra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612DD81C-9639-46CB-AE32-9F03759B81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1057" y="5172697"/>
              <a:ext cx="292087" cy="500335"/>
            </a:xfrm>
            <a:custGeom>
              <a:avLst/>
              <a:gdLst>
                <a:gd name="T0" fmla="*/ 73 w 130"/>
                <a:gd name="T1" fmla="*/ 98 h 222"/>
                <a:gd name="T2" fmla="*/ 118 w 130"/>
                <a:gd name="T3" fmla="*/ 116 h 222"/>
                <a:gd name="T4" fmla="*/ 130 w 130"/>
                <a:gd name="T5" fmla="*/ 149 h 222"/>
                <a:gd name="T6" fmla="*/ 115 w 130"/>
                <a:gd name="T7" fmla="*/ 186 h 222"/>
                <a:gd name="T8" fmla="*/ 73 w 130"/>
                <a:gd name="T9" fmla="*/ 203 h 222"/>
                <a:gd name="T10" fmla="*/ 73 w 130"/>
                <a:gd name="T11" fmla="*/ 222 h 222"/>
                <a:gd name="T12" fmla="*/ 58 w 130"/>
                <a:gd name="T13" fmla="*/ 222 h 222"/>
                <a:gd name="T14" fmla="*/ 58 w 130"/>
                <a:gd name="T15" fmla="*/ 203 h 222"/>
                <a:gd name="T16" fmla="*/ 0 w 130"/>
                <a:gd name="T17" fmla="*/ 150 h 222"/>
                <a:gd name="T18" fmla="*/ 26 w 130"/>
                <a:gd name="T19" fmla="*/ 150 h 222"/>
                <a:gd name="T20" fmla="*/ 58 w 130"/>
                <a:gd name="T21" fmla="*/ 185 h 222"/>
                <a:gd name="T22" fmla="*/ 58 w 130"/>
                <a:gd name="T23" fmla="*/ 117 h 222"/>
                <a:gd name="T24" fmla="*/ 4 w 130"/>
                <a:gd name="T25" fmla="*/ 69 h 222"/>
                <a:gd name="T26" fmla="*/ 19 w 130"/>
                <a:gd name="T27" fmla="*/ 34 h 222"/>
                <a:gd name="T28" fmla="*/ 58 w 130"/>
                <a:gd name="T29" fmla="*/ 19 h 222"/>
                <a:gd name="T30" fmla="*/ 58 w 130"/>
                <a:gd name="T31" fmla="*/ 0 h 222"/>
                <a:gd name="T32" fmla="*/ 73 w 130"/>
                <a:gd name="T33" fmla="*/ 0 h 222"/>
                <a:gd name="T34" fmla="*/ 73 w 130"/>
                <a:gd name="T35" fmla="*/ 19 h 222"/>
                <a:gd name="T36" fmla="*/ 125 w 130"/>
                <a:gd name="T37" fmla="*/ 63 h 222"/>
                <a:gd name="T38" fmla="*/ 99 w 130"/>
                <a:gd name="T39" fmla="*/ 63 h 222"/>
                <a:gd name="T40" fmla="*/ 73 w 130"/>
                <a:gd name="T41" fmla="*/ 37 h 222"/>
                <a:gd name="T42" fmla="*/ 73 w 130"/>
                <a:gd name="T43" fmla="*/ 98 h 222"/>
                <a:gd name="T44" fmla="*/ 58 w 130"/>
                <a:gd name="T45" fmla="*/ 96 h 222"/>
                <a:gd name="T46" fmla="*/ 58 w 130"/>
                <a:gd name="T47" fmla="*/ 37 h 222"/>
                <a:gd name="T48" fmla="*/ 30 w 130"/>
                <a:gd name="T49" fmla="*/ 67 h 222"/>
                <a:gd name="T50" fmla="*/ 38 w 130"/>
                <a:gd name="T51" fmla="*/ 86 h 222"/>
                <a:gd name="T52" fmla="*/ 58 w 130"/>
                <a:gd name="T53" fmla="*/ 96 h 222"/>
                <a:gd name="T54" fmla="*/ 73 w 130"/>
                <a:gd name="T55" fmla="*/ 185 h 222"/>
                <a:gd name="T56" fmla="*/ 104 w 130"/>
                <a:gd name="T57" fmla="*/ 150 h 222"/>
                <a:gd name="T58" fmla="*/ 97 w 130"/>
                <a:gd name="T59" fmla="*/ 131 h 222"/>
                <a:gd name="T60" fmla="*/ 73 w 130"/>
                <a:gd name="T61" fmla="*/ 120 h 222"/>
                <a:gd name="T62" fmla="*/ 73 w 130"/>
                <a:gd name="T63" fmla="*/ 18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0" h="222">
                  <a:moveTo>
                    <a:pt x="73" y="98"/>
                  </a:moveTo>
                  <a:cubicBezTo>
                    <a:pt x="95" y="103"/>
                    <a:pt x="110" y="109"/>
                    <a:pt x="118" y="116"/>
                  </a:cubicBezTo>
                  <a:cubicBezTo>
                    <a:pt x="126" y="124"/>
                    <a:pt x="130" y="135"/>
                    <a:pt x="130" y="149"/>
                  </a:cubicBezTo>
                  <a:cubicBezTo>
                    <a:pt x="130" y="163"/>
                    <a:pt x="125" y="175"/>
                    <a:pt x="115" y="186"/>
                  </a:cubicBezTo>
                  <a:cubicBezTo>
                    <a:pt x="105" y="196"/>
                    <a:pt x="91" y="202"/>
                    <a:pt x="73" y="203"/>
                  </a:cubicBezTo>
                  <a:cubicBezTo>
                    <a:pt x="73" y="222"/>
                    <a:pt x="73" y="222"/>
                    <a:pt x="73" y="222"/>
                  </a:cubicBezTo>
                  <a:cubicBezTo>
                    <a:pt x="58" y="222"/>
                    <a:pt x="58" y="222"/>
                    <a:pt x="58" y="222"/>
                  </a:cubicBezTo>
                  <a:cubicBezTo>
                    <a:pt x="58" y="203"/>
                    <a:pt x="58" y="203"/>
                    <a:pt x="58" y="203"/>
                  </a:cubicBezTo>
                  <a:cubicBezTo>
                    <a:pt x="22" y="200"/>
                    <a:pt x="2" y="182"/>
                    <a:pt x="0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8" y="170"/>
                    <a:pt x="39" y="182"/>
                    <a:pt x="58" y="185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22" y="110"/>
                    <a:pt x="4" y="94"/>
                    <a:pt x="4" y="69"/>
                  </a:cubicBezTo>
                  <a:cubicBezTo>
                    <a:pt x="4" y="54"/>
                    <a:pt x="9" y="43"/>
                    <a:pt x="19" y="34"/>
                  </a:cubicBezTo>
                  <a:cubicBezTo>
                    <a:pt x="28" y="25"/>
                    <a:pt x="42" y="20"/>
                    <a:pt x="58" y="19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105" y="21"/>
                    <a:pt x="122" y="35"/>
                    <a:pt x="125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8" y="48"/>
                    <a:pt x="89" y="39"/>
                    <a:pt x="73" y="37"/>
                  </a:cubicBezTo>
                  <a:lnTo>
                    <a:pt x="73" y="98"/>
                  </a:lnTo>
                  <a:close/>
                  <a:moveTo>
                    <a:pt x="58" y="96"/>
                  </a:moveTo>
                  <a:cubicBezTo>
                    <a:pt x="58" y="37"/>
                    <a:pt x="58" y="37"/>
                    <a:pt x="58" y="37"/>
                  </a:cubicBezTo>
                  <a:cubicBezTo>
                    <a:pt x="39" y="40"/>
                    <a:pt x="30" y="50"/>
                    <a:pt x="30" y="67"/>
                  </a:cubicBezTo>
                  <a:cubicBezTo>
                    <a:pt x="30" y="76"/>
                    <a:pt x="33" y="82"/>
                    <a:pt x="38" y="86"/>
                  </a:cubicBezTo>
                  <a:cubicBezTo>
                    <a:pt x="43" y="91"/>
                    <a:pt x="50" y="94"/>
                    <a:pt x="58" y="96"/>
                  </a:cubicBezTo>
                  <a:close/>
                  <a:moveTo>
                    <a:pt x="73" y="185"/>
                  </a:moveTo>
                  <a:cubicBezTo>
                    <a:pt x="93" y="182"/>
                    <a:pt x="104" y="171"/>
                    <a:pt x="104" y="150"/>
                  </a:cubicBezTo>
                  <a:cubicBezTo>
                    <a:pt x="104" y="142"/>
                    <a:pt x="102" y="135"/>
                    <a:pt x="97" y="131"/>
                  </a:cubicBezTo>
                  <a:cubicBezTo>
                    <a:pt x="93" y="126"/>
                    <a:pt x="85" y="122"/>
                    <a:pt x="73" y="120"/>
                  </a:cubicBezTo>
                  <a:lnTo>
                    <a:pt x="73" y="1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7D868ABB-5F1F-4083-99CD-3E9A6B581FDD}"/>
              </a:ext>
            </a:extLst>
          </p:cNvPr>
          <p:cNvGrpSpPr/>
          <p:nvPr/>
        </p:nvGrpSpPr>
        <p:grpSpPr>
          <a:xfrm>
            <a:off x="4015632" y="3738221"/>
            <a:ext cx="777543" cy="780360"/>
            <a:chOff x="4015632" y="3738221"/>
            <a:chExt cx="777543" cy="780360"/>
          </a:xfrm>
        </p:grpSpPr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C150229D-CCF2-41DC-A482-19FB9DC8C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5632" y="3738221"/>
              <a:ext cx="777543" cy="780360"/>
            </a:xfrm>
            <a:prstGeom prst="ellipse">
              <a:avLst/>
            </a:prstGeom>
            <a:gradFill>
              <a:gsLst>
                <a:gs pos="0">
                  <a:srgbClr val="F0C76A"/>
                </a:gs>
                <a:gs pos="100000">
                  <a:srgbClr val="B98C5E"/>
                </a:gs>
              </a:gsLst>
              <a:lin ang="7800000" scaled="0"/>
            </a:gra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0FE00FFB-5337-486B-8470-3C2C21C0D7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512" y="3922219"/>
              <a:ext cx="411807" cy="412363"/>
            </a:xfrm>
            <a:custGeom>
              <a:avLst/>
              <a:gdLst>
                <a:gd name="T0" fmla="*/ 281 w 311"/>
                <a:gd name="T1" fmla="*/ 130 h 312"/>
                <a:gd name="T2" fmla="*/ 311 w 311"/>
                <a:gd name="T3" fmla="*/ 116 h 312"/>
                <a:gd name="T4" fmla="*/ 294 w 311"/>
                <a:gd name="T5" fmla="*/ 75 h 312"/>
                <a:gd name="T6" fmla="*/ 263 w 311"/>
                <a:gd name="T7" fmla="*/ 86 h 312"/>
                <a:gd name="T8" fmla="*/ 226 w 311"/>
                <a:gd name="T9" fmla="*/ 48 h 312"/>
                <a:gd name="T10" fmla="*/ 237 w 311"/>
                <a:gd name="T11" fmla="*/ 17 h 312"/>
                <a:gd name="T12" fmla="*/ 197 w 311"/>
                <a:gd name="T13" fmla="*/ 0 h 312"/>
                <a:gd name="T14" fmla="*/ 183 w 311"/>
                <a:gd name="T15" fmla="*/ 30 h 312"/>
                <a:gd name="T16" fmla="*/ 129 w 311"/>
                <a:gd name="T17" fmla="*/ 30 h 312"/>
                <a:gd name="T18" fmla="*/ 115 w 311"/>
                <a:gd name="T19" fmla="*/ 0 h 312"/>
                <a:gd name="T20" fmla="*/ 75 w 311"/>
                <a:gd name="T21" fmla="*/ 17 h 312"/>
                <a:gd name="T22" fmla="*/ 86 w 311"/>
                <a:gd name="T23" fmla="*/ 48 h 312"/>
                <a:gd name="T24" fmla="*/ 48 w 311"/>
                <a:gd name="T25" fmla="*/ 85 h 312"/>
                <a:gd name="T26" fmla="*/ 17 w 311"/>
                <a:gd name="T27" fmla="*/ 74 h 312"/>
                <a:gd name="T28" fmla="*/ 0 w 311"/>
                <a:gd name="T29" fmla="*/ 114 h 312"/>
                <a:gd name="T30" fmla="*/ 30 w 311"/>
                <a:gd name="T31" fmla="*/ 129 h 312"/>
                <a:gd name="T32" fmla="*/ 30 w 311"/>
                <a:gd name="T33" fmla="*/ 182 h 312"/>
                <a:gd name="T34" fmla="*/ 0 w 311"/>
                <a:gd name="T35" fmla="*/ 196 h 312"/>
                <a:gd name="T36" fmla="*/ 16 w 311"/>
                <a:gd name="T37" fmla="*/ 236 h 312"/>
                <a:gd name="T38" fmla="*/ 47 w 311"/>
                <a:gd name="T39" fmla="*/ 225 h 312"/>
                <a:gd name="T40" fmla="*/ 85 w 311"/>
                <a:gd name="T41" fmla="*/ 263 h 312"/>
                <a:gd name="T42" fmla="*/ 73 w 311"/>
                <a:gd name="T43" fmla="*/ 294 h 312"/>
                <a:gd name="T44" fmla="*/ 114 w 311"/>
                <a:gd name="T45" fmla="*/ 311 h 312"/>
                <a:gd name="T46" fmla="*/ 128 w 311"/>
                <a:gd name="T47" fmla="*/ 281 h 312"/>
                <a:gd name="T48" fmla="*/ 181 w 311"/>
                <a:gd name="T49" fmla="*/ 282 h 312"/>
                <a:gd name="T50" fmla="*/ 195 w 311"/>
                <a:gd name="T51" fmla="*/ 312 h 312"/>
                <a:gd name="T52" fmla="*/ 236 w 311"/>
                <a:gd name="T53" fmla="*/ 295 h 312"/>
                <a:gd name="T54" fmla="*/ 225 w 311"/>
                <a:gd name="T55" fmla="*/ 264 h 312"/>
                <a:gd name="T56" fmla="*/ 263 w 311"/>
                <a:gd name="T57" fmla="*/ 226 h 312"/>
                <a:gd name="T58" fmla="*/ 294 w 311"/>
                <a:gd name="T59" fmla="*/ 238 h 312"/>
                <a:gd name="T60" fmla="*/ 311 w 311"/>
                <a:gd name="T61" fmla="*/ 197 h 312"/>
                <a:gd name="T62" fmla="*/ 281 w 311"/>
                <a:gd name="T63" fmla="*/ 183 h 312"/>
                <a:gd name="T64" fmla="*/ 281 w 311"/>
                <a:gd name="T65" fmla="*/ 130 h 312"/>
                <a:gd name="T66" fmla="*/ 155 w 311"/>
                <a:gd name="T67" fmla="*/ 254 h 312"/>
                <a:gd name="T68" fmla="*/ 57 w 311"/>
                <a:gd name="T69" fmla="*/ 156 h 312"/>
                <a:gd name="T70" fmla="*/ 155 w 311"/>
                <a:gd name="T71" fmla="*/ 57 h 312"/>
                <a:gd name="T72" fmla="*/ 254 w 311"/>
                <a:gd name="T73" fmla="*/ 156 h 312"/>
                <a:gd name="T74" fmla="*/ 155 w 311"/>
                <a:gd name="T75" fmla="*/ 25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1" h="312">
                  <a:moveTo>
                    <a:pt x="281" y="130"/>
                  </a:moveTo>
                  <a:cubicBezTo>
                    <a:pt x="311" y="116"/>
                    <a:pt x="311" y="116"/>
                    <a:pt x="311" y="116"/>
                  </a:cubicBezTo>
                  <a:cubicBezTo>
                    <a:pt x="294" y="75"/>
                    <a:pt x="294" y="75"/>
                    <a:pt x="294" y="75"/>
                  </a:cubicBezTo>
                  <a:cubicBezTo>
                    <a:pt x="263" y="86"/>
                    <a:pt x="263" y="86"/>
                    <a:pt x="263" y="86"/>
                  </a:cubicBezTo>
                  <a:cubicBezTo>
                    <a:pt x="253" y="71"/>
                    <a:pt x="240" y="58"/>
                    <a:pt x="226" y="48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83" y="30"/>
                    <a:pt x="183" y="30"/>
                    <a:pt x="183" y="30"/>
                  </a:cubicBezTo>
                  <a:cubicBezTo>
                    <a:pt x="165" y="27"/>
                    <a:pt x="147" y="26"/>
                    <a:pt x="129" y="3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0" y="58"/>
                    <a:pt x="58" y="71"/>
                    <a:pt x="48" y="85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26" y="146"/>
                    <a:pt x="26" y="164"/>
                    <a:pt x="30" y="18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16" y="236"/>
                    <a:pt x="16" y="236"/>
                    <a:pt x="16" y="236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57" y="241"/>
                    <a:pt x="70" y="253"/>
                    <a:pt x="85" y="263"/>
                  </a:cubicBezTo>
                  <a:cubicBezTo>
                    <a:pt x="73" y="294"/>
                    <a:pt x="73" y="294"/>
                    <a:pt x="73" y="294"/>
                  </a:cubicBezTo>
                  <a:cubicBezTo>
                    <a:pt x="114" y="311"/>
                    <a:pt x="114" y="311"/>
                    <a:pt x="114" y="311"/>
                  </a:cubicBezTo>
                  <a:cubicBezTo>
                    <a:pt x="128" y="281"/>
                    <a:pt x="128" y="281"/>
                    <a:pt x="128" y="281"/>
                  </a:cubicBezTo>
                  <a:cubicBezTo>
                    <a:pt x="145" y="285"/>
                    <a:pt x="163" y="285"/>
                    <a:pt x="181" y="282"/>
                  </a:cubicBezTo>
                  <a:cubicBezTo>
                    <a:pt x="195" y="312"/>
                    <a:pt x="195" y="312"/>
                    <a:pt x="195" y="312"/>
                  </a:cubicBezTo>
                  <a:cubicBezTo>
                    <a:pt x="236" y="295"/>
                    <a:pt x="236" y="295"/>
                    <a:pt x="236" y="295"/>
                  </a:cubicBezTo>
                  <a:cubicBezTo>
                    <a:pt x="225" y="264"/>
                    <a:pt x="225" y="264"/>
                    <a:pt x="225" y="264"/>
                  </a:cubicBezTo>
                  <a:cubicBezTo>
                    <a:pt x="240" y="254"/>
                    <a:pt x="253" y="241"/>
                    <a:pt x="263" y="226"/>
                  </a:cubicBezTo>
                  <a:cubicBezTo>
                    <a:pt x="294" y="238"/>
                    <a:pt x="294" y="238"/>
                    <a:pt x="294" y="238"/>
                  </a:cubicBezTo>
                  <a:cubicBezTo>
                    <a:pt x="311" y="197"/>
                    <a:pt x="311" y="197"/>
                    <a:pt x="311" y="197"/>
                  </a:cubicBezTo>
                  <a:cubicBezTo>
                    <a:pt x="281" y="183"/>
                    <a:pt x="281" y="183"/>
                    <a:pt x="281" y="183"/>
                  </a:cubicBezTo>
                  <a:cubicBezTo>
                    <a:pt x="285" y="166"/>
                    <a:pt x="285" y="148"/>
                    <a:pt x="281" y="130"/>
                  </a:cubicBezTo>
                  <a:close/>
                  <a:moveTo>
                    <a:pt x="155" y="254"/>
                  </a:moveTo>
                  <a:cubicBezTo>
                    <a:pt x="101" y="254"/>
                    <a:pt x="57" y="210"/>
                    <a:pt x="57" y="156"/>
                  </a:cubicBezTo>
                  <a:cubicBezTo>
                    <a:pt x="57" y="101"/>
                    <a:pt x="101" y="57"/>
                    <a:pt x="155" y="57"/>
                  </a:cubicBezTo>
                  <a:cubicBezTo>
                    <a:pt x="210" y="57"/>
                    <a:pt x="254" y="101"/>
                    <a:pt x="254" y="156"/>
                  </a:cubicBezTo>
                  <a:cubicBezTo>
                    <a:pt x="254" y="210"/>
                    <a:pt x="210" y="254"/>
                    <a:pt x="155" y="2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1DCC465B-D40F-4FA2-8586-4501477D1E51}"/>
              </a:ext>
            </a:extLst>
          </p:cNvPr>
          <p:cNvGrpSpPr/>
          <p:nvPr/>
        </p:nvGrpSpPr>
        <p:grpSpPr>
          <a:xfrm>
            <a:off x="5639739" y="1767602"/>
            <a:ext cx="780360" cy="780360"/>
            <a:chOff x="5639739" y="1767602"/>
            <a:chExt cx="780360" cy="780360"/>
          </a:xfrm>
        </p:grpSpPr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C0037B03-AFD4-4CE4-A94E-E39CA5DBD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9739" y="1767602"/>
              <a:ext cx="780360" cy="780360"/>
            </a:xfrm>
            <a:prstGeom prst="ellipse">
              <a:avLst/>
            </a:prstGeom>
            <a:gradFill>
              <a:gsLst>
                <a:gs pos="0">
                  <a:srgbClr val="F0C76A"/>
                </a:gs>
                <a:gs pos="100000">
                  <a:srgbClr val="AB7B4B"/>
                </a:gs>
              </a:gsLst>
              <a:lin ang="7800000" scaled="0"/>
            </a:gra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2D4E45EE-A0BE-4CDF-A8C5-16D82F2B9F8A}"/>
                </a:ext>
              </a:extLst>
            </p:cNvPr>
            <p:cNvGrpSpPr/>
            <p:nvPr/>
          </p:nvGrpSpPr>
          <p:grpSpPr>
            <a:xfrm>
              <a:off x="5831975" y="1904650"/>
              <a:ext cx="392083" cy="377060"/>
              <a:chOff x="2607983" y="4241292"/>
              <a:chExt cx="490600" cy="471805"/>
            </a:xfrm>
          </p:grpSpPr>
          <p:sp>
            <p:nvSpPr>
              <p:cNvPr id="17" name="Oval 131">
                <a:extLst>
                  <a:ext uri="{FF2B5EF4-FFF2-40B4-BE49-F238E27FC236}">
                    <a16:creationId xmlns:a16="http://schemas.microsoft.com/office/drawing/2014/main" id="{F9957646-288C-4879-9DE9-F7488D322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2898" y="4241292"/>
                <a:ext cx="220770" cy="2235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134">
                <a:extLst>
                  <a:ext uri="{FF2B5EF4-FFF2-40B4-BE49-F238E27FC236}">
                    <a16:creationId xmlns:a16="http://schemas.microsoft.com/office/drawing/2014/main" id="{30A0B776-98BF-4595-AC04-A15F53E91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983" y="4499759"/>
                <a:ext cx="490600" cy="213338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721AE90B-8B5B-480B-9AE1-942B552F4497}"/>
              </a:ext>
            </a:extLst>
          </p:cNvPr>
          <p:cNvGrpSpPr/>
          <p:nvPr/>
        </p:nvGrpSpPr>
        <p:grpSpPr>
          <a:xfrm>
            <a:off x="4693165" y="2447950"/>
            <a:ext cx="2665056" cy="2684778"/>
            <a:chOff x="4693165" y="2447950"/>
            <a:chExt cx="2665056" cy="2684778"/>
          </a:xfrm>
        </p:grpSpPr>
        <p:sp>
          <p:nvSpPr>
            <p:cNvPr id="20" name="任意多边形 9">
              <a:extLst>
                <a:ext uri="{FF2B5EF4-FFF2-40B4-BE49-F238E27FC236}">
                  <a16:creationId xmlns:a16="http://schemas.microsoft.com/office/drawing/2014/main" id="{52675BB2-7565-4D81-9917-39B704472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582" y="4391808"/>
              <a:ext cx="1941040" cy="740920"/>
            </a:xfrm>
            <a:custGeom>
              <a:avLst/>
              <a:gdLst>
                <a:gd name="connsiteX0" fmla="*/ 0 w 2187575"/>
                <a:gd name="connsiteY0" fmla="*/ 0 h 835026"/>
                <a:gd name="connsiteX1" fmla="*/ 2187575 w 2187575"/>
                <a:gd name="connsiteY1" fmla="*/ 0 h 835026"/>
                <a:gd name="connsiteX2" fmla="*/ 1264274 w 2187575"/>
                <a:gd name="connsiteY2" fmla="*/ 598378 h 835026"/>
                <a:gd name="connsiteX3" fmla="*/ 1230894 w 2187575"/>
                <a:gd name="connsiteY3" fmla="*/ 600575 h 835026"/>
                <a:gd name="connsiteX4" fmla="*/ 1093788 w 2187575"/>
                <a:gd name="connsiteY4" fmla="*/ 835026 h 835026"/>
                <a:gd name="connsiteX5" fmla="*/ 958103 w 2187575"/>
                <a:gd name="connsiteY5" fmla="*/ 600660 h 835026"/>
                <a:gd name="connsiteX6" fmla="*/ 923456 w 2187575"/>
                <a:gd name="connsiteY6" fmla="*/ 598378 h 835026"/>
                <a:gd name="connsiteX7" fmla="*/ 0 w 2187575"/>
                <a:gd name="connsiteY7" fmla="*/ 0 h 83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87575" h="835026">
                  <a:moveTo>
                    <a:pt x="0" y="0"/>
                  </a:moveTo>
                  <a:cubicBezTo>
                    <a:pt x="0" y="0"/>
                    <a:pt x="0" y="0"/>
                    <a:pt x="2187575" y="0"/>
                  </a:cubicBezTo>
                  <a:cubicBezTo>
                    <a:pt x="1990243" y="319382"/>
                    <a:pt x="1654777" y="546571"/>
                    <a:pt x="1264274" y="598378"/>
                  </a:cubicBezTo>
                  <a:lnTo>
                    <a:pt x="1230894" y="600575"/>
                  </a:lnTo>
                  <a:lnTo>
                    <a:pt x="1093788" y="835026"/>
                  </a:lnTo>
                  <a:lnTo>
                    <a:pt x="958103" y="600660"/>
                  </a:lnTo>
                  <a:lnTo>
                    <a:pt x="923456" y="598378"/>
                  </a:lnTo>
                  <a:cubicBezTo>
                    <a:pt x="533621" y="546571"/>
                    <a:pt x="200622" y="31938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AB7B4B"/>
                </a:gs>
              </a:gsLst>
              <a:lin ang="7800000" scaled="0"/>
            </a:gra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任意多边形 10">
              <a:extLst>
                <a:ext uri="{FF2B5EF4-FFF2-40B4-BE49-F238E27FC236}">
                  <a16:creationId xmlns:a16="http://schemas.microsoft.com/office/drawing/2014/main" id="{787890D2-47AC-416E-9E12-210E83C5E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582" y="2447950"/>
              <a:ext cx="1941040" cy="743736"/>
            </a:xfrm>
            <a:custGeom>
              <a:avLst/>
              <a:gdLst>
                <a:gd name="connsiteX0" fmla="*/ 1093788 w 2187575"/>
                <a:gd name="connsiteY0" fmla="*/ 0 h 838200"/>
                <a:gd name="connsiteX1" fmla="*/ 1233676 w 2187575"/>
                <a:gd name="connsiteY1" fmla="*/ 237809 h 838200"/>
                <a:gd name="connsiteX2" fmla="*/ 1264274 w 2187575"/>
                <a:gd name="connsiteY2" fmla="*/ 239823 h 838200"/>
                <a:gd name="connsiteX3" fmla="*/ 2187575 w 2187575"/>
                <a:gd name="connsiteY3" fmla="*/ 838200 h 838200"/>
                <a:gd name="connsiteX4" fmla="*/ 0 w 2187575"/>
                <a:gd name="connsiteY4" fmla="*/ 838200 h 838200"/>
                <a:gd name="connsiteX5" fmla="*/ 923456 w 2187575"/>
                <a:gd name="connsiteY5" fmla="*/ 239823 h 838200"/>
                <a:gd name="connsiteX6" fmla="*/ 955350 w 2187575"/>
                <a:gd name="connsiteY6" fmla="*/ 237721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7575" h="838200">
                  <a:moveTo>
                    <a:pt x="1093788" y="0"/>
                  </a:moveTo>
                  <a:lnTo>
                    <a:pt x="1233676" y="237809"/>
                  </a:lnTo>
                  <a:lnTo>
                    <a:pt x="1264274" y="239823"/>
                  </a:lnTo>
                  <a:cubicBezTo>
                    <a:pt x="1654777" y="291630"/>
                    <a:pt x="1990243" y="518819"/>
                    <a:pt x="2187575" y="838200"/>
                  </a:cubicBezTo>
                  <a:cubicBezTo>
                    <a:pt x="2187575" y="838200"/>
                    <a:pt x="2187575" y="838200"/>
                    <a:pt x="0" y="838200"/>
                  </a:cubicBezTo>
                  <a:cubicBezTo>
                    <a:pt x="200622" y="518819"/>
                    <a:pt x="533621" y="291630"/>
                    <a:pt x="923456" y="239823"/>
                  </a:cubicBezTo>
                  <a:lnTo>
                    <a:pt x="955350" y="237721"/>
                  </a:ln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AB7B4B"/>
                </a:gs>
              </a:gsLst>
              <a:lin ang="7800000" scaled="0"/>
            </a:gra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任意多边形 11">
              <a:extLst>
                <a:ext uri="{FF2B5EF4-FFF2-40B4-BE49-F238E27FC236}">
                  <a16:creationId xmlns:a16="http://schemas.microsoft.com/office/drawing/2014/main" id="{2716E200-416F-4F70-9170-1AF48061C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142" y="3191688"/>
              <a:ext cx="2472079" cy="600060"/>
            </a:xfrm>
            <a:custGeom>
              <a:avLst/>
              <a:gdLst>
                <a:gd name="connsiteX0" fmla="*/ 191753 w 2786063"/>
                <a:gd name="connsiteY0" fmla="*/ 0 h 676275"/>
                <a:gd name="connsiteX1" fmla="*/ 2379997 w 2786063"/>
                <a:gd name="connsiteY1" fmla="*/ 0 h 676275"/>
                <a:gd name="connsiteX2" fmla="*/ 2462089 w 2786063"/>
                <a:gd name="connsiteY2" fmla="*/ 152820 h 676275"/>
                <a:gd name="connsiteX3" fmla="*/ 2786063 w 2786063"/>
                <a:gd name="connsiteY3" fmla="*/ 322263 h 676275"/>
                <a:gd name="connsiteX4" fmla="*/ 2552012 w 2786063"/>
                <a:gd name="connsiteY4" fmla="*/ 459135 h 676275"/>
                <a:gd name="connsiteX5" fmla="*/ 2559237 w 2786063"/>
                <a:gd name="connsiteY5" fmla="*/ 493470 h 676275"/>
                <a:gd name="connsiteX6" fmla="*/ 2571750 w 2786063"/>
                <a:gd name="connsiteY6" fmla="*/ 676275 h 676275"/>
                <a:gd name="connsiteX7" fmla="*/ 0 w 2786063"/>
                <a:gd name="connsiteY7" fmla="*/ 676275 h 676275"/>
                <a:gd name="connsiteX8" fmla="*/ 191753 w 2786063"/>
                <a:gd name="connsiteY8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6063" h="676275">
                  <a:moveTo>
                    <a:pt x="191753" y="0"/>
                  </a:moveTo>
                  <a:cubicBezTo>
                    <a:pt x="191753" y="0"/>
                    <a:pt x="191753" y="0"/>
                    <a:pt x="2379997" y="0"/>
                  </a:cubicBezTo>
                  <a:lnTo>
                    <a:pt x="2462089" y="152820"/>
                  </a:lnTo>
                  <a:lnTo>
                    <a:pt x="2786063" y="322263"/>
                  </a:lnTo>
                  <a:lnTo>
                    <a:pt x="2552012" y="459135"/>
                  </a:lnTo>
                  <a:lnTo>
                    <a:pt x="2559237" y="493470"/>
                  </a:lnTo>
                  <a:cubicBezTo>
                    <a:pt x="2567520" y="553231"/>
                    <a:pt x="2571750" y="614283"/>
                    <a:pt x="2571750" y="676275"/>
                  </a:cubicBezTo>
                  <a:cubicBezTo>
                    <a:pt x="2571750" y="676275"/>
                    <a:pt x="2571750" y="676275"/>
                    <a:pt x="0" y="676275"/>
                  </a:cubicBezTo>
                  <a:cubicBezTo>
                    <a:pt x="0" y="428308"/>
                    <a:pt x="71437" y="195368"/>
                    <a:pt x="191753" y="0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AB7B4B"/>
                </a:gs>
              </a:gsLst>
              <a:lin ang="7800000" scaled="0"/>
            </a:gra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 12">
              <a:extLst>
                <a:ext uri="{FF2B5EF4-FFF2-40B4-BE49-F238E27FC236}">
                  <a16:creationId xmlns:a16="http://schemas.microsoft.com/office/drawing/2014/main" id="{0B5E74C5-5430-418E-8F87-31C55BBA0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165" y="3791748"/>
              <a:ext cx="2474895" cy="600060"/>
            </a:xfrm>
            <a:custGeom>
              <a:avLst/>
              <a:gdLst>
                <a:gd name="connsiteX0" fmla="*/ 217487 w 2789237"/>
                <a:gd name="connsiteY0" fmla="*/ 0 h 676275"/>
                <a:gd name="connsiteX1" fmla="*/ 2789237 w 2789237"/>
                <a:gd name="connsiteY1" fmla="*/ 0 h 676275"/>
                <a:gd name="connsiteX2" fmla="*/ 2597484 w 2789237"/>
                <a:gd name="connsiteY2" fmla="*/ 676275 h 676275"/>
                <a:gd name="connsiteX3" fmla="*/ 409241 w 2789237"/>
                <a:gd name="connsiteY3" fmla="*/ 676275 h 676275"/>
                <a:gd name="connsiteX4" fmla="*/ 336957 w 2789237"/>
                <a:gd name="connsiteY4" fmla="*/ 537650 h 676275"/>
                <a:gd name="connsiteX5" fmla="*/ 0 w 2789237"/>
                <a:gd name="connsiteY5" fmla="*/ 357188 h 676275"/>
                <a:gd name="connsiteX6" fmla="*/ 238546 w 2789237"/>
                <a:gd name="connsiteY6" fmla="*/ 219300 h 676275"/>
                <a:gd name="connsiteX7" fmla="*/ 230529 w 2789237"/>
                <a:gd name="connsiteY7" fmla="*/ 182277 h 676275"/>
                <a:gd name="connsiteX8" fmla="*/ 217487 w 2789237"/>
                <a:gd name="connsiteY8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9237" h="676275">
                  <a:moveTo>
                    <a:pt x="217487" y="0"/>
                  </a:moveTo>
                  <a:lnTo>
                    <a:pt x="2789237" y="0"/>
                  </a:lnTo>
                  <a:cubicBezTo>
                    <a:pt x="2789237" y="247968"/>
                    <a:pt x="2721559" y="477150"/>
                    <a:pt x="2597484" y="676275"/>
                  </a:cubicBezTo>
                  <a:cubicBezTo>
                    <a:pt x="2597484" y="676275"/>
                    <a:pt x="2597484" y="676275"/>
                    <a:pt x="409241" y="676275"/>
                  </a:cubicBezTo>
                  <a:lnTo>
                    <a:pt x="336957" y="537650"/>
                  </a:lnTo>
                  <a:lnTo>
                    <a:pt x="0" y="357188"/>
                  </a:lnTo>
                  <a:lnTo>
                    <a:pt x="238546" y="219300"/>
                  </a:lnTo>
                  <a:lnTo>
                    <a:pt x="230529" y="182277"/>
                  </a:lnTo>
                  <a:cubicBezTo>
                    <a:pt x="221952" y="122810"/>
                    <a:pt x="217487" y="61992"/>
                    <a:pt x="217487" y="0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AB7B4B"/>
                </a:gs>
              </a:gsLst>
              <a:lin ang="7800000" scaled="0"/>
            </a:gra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93CD91F-6951-45C7-9F6C-0DEB26FDE0FA}"/>
                </a:ext>
              </a:extLst>
            </p:cNvPr>
            <p:cNvSpPr/>
            <p:nvPr/>
          </p:nvSpPr>
          <p:spPr>
            <a:xfrm>
              <a:off x="5461004" y="2845144"/>
              <a:ext cx="123726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prstClr val="white"/>
                  </a:solidFill>
                  <a:cs typeface="+mn-ea"/>
                  <a:sym typeface="+mn-lt"/>
                </a:rPr>
                <a:t>title </a:t>
              </a:r>
              <a:r>
                <a:rPr lang="en-US" altLang="zh-CN" sz="1200" dirty="0" err="1">
                  <a:solidFill>
                    <a:prstClr val="white"/>
                  </a:solidFill>
                  <a:cs typeface="+mn-ea"/>
                  <a:sym typeface="+mn-lt"/>
                </a:rPr>
                <a:t>gose</a:t>
              </a:r>
              <a:r>
                <a:rPr lang="en-US" altLang="zh-CN" sz="1200" dirty="0">
                  <a:solidFill>
                    <a:prstClr val="white"/>
                  </a:solidFill>
                  <a:cs typeface="+mn-ea"/>
                  <a:sym typeface="+mn-lt"/>
                </a:rPr>
                <a:t> here</a:t>
              </a:r>
              <a:endParaRPr lang="zh-CN" altLang="en-US" sz="1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58C096B0-0260-4D2D-AB8B-BAB535EDC09A}"/>
                </a:ext>
              </a:extLst>
            </p:cNvPr>
            <p:cNvSpPr/>
            <p:nvPr/>
          </p:nvSpPr>
          <p:spPr>
            <a:xfrm>
              <a:off x="5462382" y="3352556"/>
              <a:ext cx="123726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prstClr val="white"/>
                  </a:solidFill>
                  <a:cs typeface="+mn-ea"/>
                  <a:sym typeface="+mn-lt"/>
                </a:rPr>
                <a:t>title </a:t>
              </a:r>
              <a:r>
                <a:rPr lang="en-US" altLang="zh-CN" sz="1200" dirty="0" err="1">
                  <a:solidFill>
                    <a:prstClr val="white"/>
                  </a:solidFill>
                  <a:cs typeface="+mn-ea"/>
                  <a:sym typeface="+mn-lt"/>
                </a:rPr>
                <a:t>gose</a:t>
              </a:r>
              <a:r>
                <a:rPr lang="en-US" altLang="zh-CN" sz="1200" dirty="0">
                  <a:solidFill>
                    <a:prstClr val="white"/>
                  </a:solidFill>
                  <a:cs typeface="+mn-ea"/>
                  <a:sym typeface="+mn-lt"/>
                </a:rPr>
                <a:t> here</a:t>
              </a:r>
              <a:endParaRPr lang="zh-CN" altLang="en-US" sz="1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1123312-BAF4-45F1-B21F-D276F48849CB}"/>
                </a:ext>
              </a:extLst>
            </p:cNvPr>
            <p:cNvSpPr/>
            <p:nvPr/>
          </p:nvSpPr>
          <p:spPr>
            <a:xfrm>
              <a:off x="5461004" y="3872987"/>
              <a:ext cx="123726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prstClr val="white"/>
                  </a:solidFill>
                  <a:cs typeface="+mn-ea"/>
                  <a:sym typeface="+mn-lt"/>
                </a:rPr>
                <a:t>title </a:t>
              </a:r>
              <a:r>
                <a:rPr lang="en-US" altLang="zh-CN" sz="1200" dirty="0" err="1">
                  <a:solidFill>
                    <a:prstClr val="white"/>
                  </a:solidFill>
                  <a:cs typeface="+mn-ea"/>
                  <a:sym typeface="+mn-lt"/>
                </a:rPr>
                <a:t>gose</a:t>
              </a:r>
              <a:r>
                <a:rPr lang="en-US" altLang="zh-CN" sz="1200" dirty="0">
                  <a:solidFill>
                    <a:prstClr val="white"/>
                  </a:solidFill>
                  <a:cs typeface="+mn-ea"/>
                  <a:sym typeface="+mn-lt"/>
                </a:rPr>
                <a:t> here</a:t>
              </a:r>
              <a:endParaRPr lang="zh-CN" altLang="en-US" sz="1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36B10424-3388-471D-904D-C97B453BA30A}"/>
                </a:ext>
              </a:extLst>
            </p:cNvPr>
            <p:cNvSpPr/>
            <p:nvPr/>
          </p:nvSpPr>
          <p:spPr>
            <a:xfrm>
              <a:off x="5462382" y="4380400"/>
              <a:ext cx="123726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prstClr val="white"/>
                  </a:solidFill>
                  <a:cs typeface="+mn-ea"/>
                  <a:sym typeface="+mn-lt"/>
                </a:rPr>
                <a:t>title </a:t>
              </a:r>
              <a:r>
                <a:rPr lang="en-US" altLang="zh-CN" sz="1200" dirty="0" err="1">
                  <a:solidFill>
                    <a:prstClr val="white"/>
                  </a:solidFill>
                  <a:cs typeface="+mn-ea"/>
                  <a:sym typeface="+mn-lt"/>
                </a:rPr>
                <a:t>gose</a:t>
              </a:r>
              <a:r>
                <a:rPr lang="en-US" altLang="zh-CN" sz="1200" dirty="0">
                  <a:solidFill>
                    <a:prstClr val="white"/>
                  </a:solidFill>
                  <a:cs typeface="+mn-ea"/>
                  <a:sym typeface="+mn-lt"/>
                </a:rPr>
                <a:t> here</a:t>
              </a:r>
              <a:endParaRPr lang="zh-CN" altLang="en-US" sz="1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E17CFB5F-BCB5-44E2-AAD9-89A65CDE33BA}"/>
              </a:ext>
            </a:extLst>
          </p:cNvPr>
          <p:cNvSpPr/>
          <p:nvPr/>
        </p:nvSpPr>
        <p:spPr>
          <a:xfrm>
            <a:off x="7895655" y="1727896"/>
            <a:ext cx="303575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400" dirty="0">
              <a:solidFill>
                <a:srgbClr val="D4B57C"/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rgbClr val="D4B57C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D4B57C"/>
              </a:solidFill>
              <a:cs typeface="+mn-ea"/>
              <a:sym typeface="+mn-lt"/>
            </a:endParaRPr>
          </a:p>
        </p:txBody>
      </p:sp>
      <p:sp>
        <p:nvSpPr>
          <p:cNvPr id="29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05A09D1D-BB15-4A99-8F56-3F904D7CD80C}"/>
              </a:ext>
            </a:extLst>
          </p:cNvPr>
          <p:cNvSpPr/>
          <p:nvPr/>
        </p:nvSpPr>
        <p:spPr>
          <a:xfrm>
            <a:off x="7862362" y="4571109"/>
            <a:ext cx="303575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400" dirty="0">
              <a:solidFill>
                <a:srgbClr val="D4B57C"/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rgbClr val="D4B57C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D4B57C"/>
              </a:solidFill>
              <a:cs typeface="+mn-ea"/>
              <a:sym typeface="+mn-lt"/>
            </a:endParaRPr>
          </a:p>
        </p:txBody>
      </p:sp>
      <p:sp>
        <p:nvSpPr>
          <p:cNvPr id="30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1FFD39CA-BAA2-4F68-9895-9C5D26EF040A}"/>
              </a:ext>
            </a:extLst>
          </p:cNvPr>
          <p:cNvSpPr/>
          <p:nvPr/>
        </p:nvSpPr>
        <p:spPr>
          <a:xfrm>
            <a:off x="1004887" y="1727896"/>
            <a:ext cx="303575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2000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400" dirty="0">
              <a:solidFill>
                <a:srgbClr val="D4B57C"/>
              </a:solidFill>
              <a:cs typeface="+mn-ea"/>
              <a:sym typeface="+mn-lt"/>
            </a:endParaRPr>
          </a:p>
          <a:p>
            <a:pPr algn="r"/>
            <a:r>
              <a:rPr lang="en-US" altLang="zh-CN" sz="1400" dirty="0">
                <a:solidFill>
                  <a:srgbClr val="D4B57C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D4B57C"/>
              </a:solidFill>
              <a:cs typeface="+mn-ea"/>
              <a:sym typeface="+mn-lt"/>
            </a:endParaRPr>
          </a:p>
        </p:txBody>
      </p:sp>
      <p:sp>
        <p:nvSpPr>
          <p:cNvPr id="31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D8392058-D04C-421F-93A9-50E31A04782A}"/>
              </a:ext>
            </a:extLst>
          </p:cNvPr>
          <p:cNvSpPr/>
          <p:nvPr/>
        </p:nvSpPr>
        <p:spPr>
          <a:xfrm>
            <a:off x="883311" y="4571109"/>
            <a:ext cx="303575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2000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400" dirty="0">
              <a:solidFill>
                <a:srgbClr val="D4B57C"/>
              </a:solidFill>
              <a:cs typeface="+mn-ea"/>
              <a:sym typeface="+mn-lt"/>
            </a:endParaRPr>
          </a:p>
          <a:p>
            <a:pPr algn="r"/>
            <a:r>
              <a:rPr lang="en-US" altLang="zh-CN" sz="1400" dirty="0">
                <a:solidFill>
                  <a:srgbClr val="D4B57C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D4B57C"/>
              </a:solidFill>
              <a:cs typeface="+mn-ea"/>
              <a:sym typeface="+mn-lt"/>
            </a:endParaRPr>
          </a:p>
        </p:txBody>
      </p:sp>
      <p:sp>
        <p:nvSpPr>
          <p:cNvPr id="32" name="任意多边形 3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80A5850F-44C2-40AF-AEE4-35C13C71CA4A}"/>
              </a:ext>
            </a:extLst>
          </p:cNvPr>
          <p:cNvSpPr/>
          <p:nvPr/>
        </p:nvSpPr>
        <p:spPr>
          <a:xfrm rot="5400000" flipV="1">
            <a:off x="3683218" y="2493499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任意多边形 4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5AF27080-B6B5-4F40-8E64-68BE71B21444}"/>
              </a:ext>
            </a:extLst>
          </p:cNvPr>
          <p:cNvSpPr/>
          <p:nvPr/>
        </p:nvSpPr>
        <p:spPr>
          <a:xfrm rot="5400000" flipV="1">
            <a:off x="7356756" y="2493498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任意多边形 4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F760F37E-94FF-4CAC-A479-457B532FECD1}"/>
              </a:ext>
            </a:extLst>
          </p:cNvPr>
          <p:cNvSpPr/>
          <p:nvPr/>
        </p:nvSpPr>
        <p:spPr>
          <a:xfrm rot="16200000" flipV="1">
            <a:off x="3622429" y="5087366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5" name="任意多边形 4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F518E175-0B5D-412B-ADB3-4ED14F817998}"/>
              </a:ext>
            </a:extLst>
          </p:cNvPr>
          <p:cNvSpPr/>
          <p:nvPr/>
        </p:nvSpPr>
        <p:spPr>
          <a:xfrm rot="16200000" flipV="1">
            <a:off x="7384250" y="5087365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664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875E-6 0.06481 L 1.875E-6 4.4444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4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75E-6 -0.08311 L -3.75E-6 3.7037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08333E-7 -0.08311 L -2.08333E-7 3.7037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08333E-7 0.06481 L -2.08333E-7 4.4444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8E752875-45EE-491E-BA36-E8212B77A031}"/>
              </a:ext>
            </a:extLst>
          </p:cNvPr>
          <p:cNvGrpSpPr/>
          <p:nvPr/>
        </p:nvGrpSpPr>
        <p:grpSpPr>
          <a:xfrm>
            <a:off x="4388989" y="1969504"/>
            <a:ext cx="3267992" cy="3305831"/>
            <a:chOff x="4379658" y="2212100"/>
            <a:chExt cx="3267992" cy="3305831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6C22A3F2-2A7B-454D-8479-ED11D61A5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5641" y="2216149"/>
              <a:ext cx="1913128" cy="1652124"/>
            </a:xfrm>
            <a:custGeom>
              <a:avLst/>
              <a:gdLst>
                <a:gd name="T0" fmla="*/ 305 w 1888"/>
                <a:gd name="T1" fmla="*/ 1630 h 1630"/>
                <a:gd name="T2" fmla="*/ 901 w 1888"/>
                <a:gd name="T3" fmla="*/ 1344 h 1630"/>
                <a:gd name="T4" fmla="*/ 721 w 1888"/>
                <a:gd name="T5" fmla="*/ 1253 h 1630"/>
                <a:gd name="T6" fmla="*/ 1182 w 1888"/>
                <a:gd name="T7" fmla="*/ 772 h 1630"/>
                <a:gd name="T8" fmla="*/ 1834 w 1888"/>
                <a:gd name="T9" fmla="*/ 635 h 1630"/>
                <a:gd name="T10" fmla="*/ 1888 w 1888"/>
                <a:gd name="T11" fmla="*/ 32 h 1630"/>
                <a:gd name="T12" fmla="*/ 888 w 1888"/>
                <a:gd name="T13" fmla="*/ 244 h 1630"/>
                <a:gd name="T14" fmla="*/ 180 w 1888"/>
                <a:gd name="T15" fmla="*/ 982 h 1630"/>
                <a:gd name="T16" fmla="*/ 0 w 1888"/>
                <a:gd name="T17" fmla="*/ 892 h 1630"/>
                <a:gd name="T18" fmla="*/ 305 w 1888"/>
                <a:gd name="T19" fmla="*/ 1630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8" h="1630">
                  <a:moveTo>
                    <a:pt x="305" y="1630"/>
                  </a:moveTo>
                  <a:cubicBezTo>
                    <a:pt x="489" y="1467"/>
                    <a:pt x="699" y="1371"/>
                    <a:pt x="901" y="1344"/>
                  </a:cubicBezTo>
                  <a:cubicBezTo>
                    <a:pt x="721" y="1253"/>
                    <a:pt x="721" y="1253"/>
                    <a:pt x="721" y="1253"/>
                  </a:cubicBezTo>
                  <a:cubicBezTo>
                    <a:pt x="822" y="1052"/>
                    <a:pt x="985" y="882"/>
                    <a:pt x="1182" y="772"/>
                  </a:cubicBezTo>
                  <a:cubicBezTo>
                    <a:pt x="1379" y="662"/>
                    <a:pt x="1608" y="614"/>
                    <a:pt x="1834" y="635"/>
                  </a:cubicBezTo>
                  <a:cubicBezTo>
                    <a:pt x="1888" y="32"/>
                    <a:pt x="1888" y="32"/>
                    <a:pt x="1888" y="32"/>
                  </a:cubicBezTo>
                  <a:cubicBezTo>
                    <a:pt x="1545" y="0"/>
                    <a:pt x="1189" y="75"/>
                    <a:pt x="888" y="244"/>
                  </a:cubicBezTo>
                  <a:cubicBezTo>
                    <a:pt x="585" y="412"/>
                    <a:pt x="336" y="672"/>
                    <a:pt x="180" y="982"/>
                  </a:cubicBezTo>
                  <a:cubicBezTo>
                    <a:pt x="0" y="892"/>
                    <a:pt x="0" y="892"/>
                    <a:pt x="0" y="892"/>
                  </a:cubicBezTo>
                  <a:cubicBezTo>
                    <a:pt x="42" y="1184"/>
                    <a:pt x="154" y="1437"/>
                    <a:pt x="305" y="163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C60CEAF-4950-42FA-9351-76045E321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658" y="2227442"/>
              <a:ext cx="1652123" cy="1913129"/>
            </a:xfrm>
            <a:custGeom>
              <a:avLst/>
              <a:gdLst>
                <a:gd name="T0" fmla="*/ 1630 w 1630"/>
                <a:gd name="T1" fmla="*/ 1583 h 1888"/>
                <a:gd name="T2" fmla="*/ 1344 w 1630"/>
                <a:gd name="T3" fmla="*/ 987 h 1888"/>
                <a:gd name="T4" fmla="*/ 1253 w 1630"/>
                <a:gd name="T5" fmla="*/ 1167 h 1888"/>
                <a:gd name="T6" fmla="*/ 772 w 1630"/>
                <a:gd name="T7" fmla="*/ 706 h 1888"/>
                <a:gd name="T8" fmla="*/ 635 w 1630"/>
                <a:gd name="T9" fmla="*/ 55 h 1888"/>
                <a:gd name="T10" fmla="*/ 32 w 1630"/>
                <a:gd name="T11" fmla="*/ 0 h 1888"/>
                <a:gd name="T12" fmla="*/ 244 w 1630"/>
                <a:gd name="T13" fmla="*/ 1000 h 1888"/>
                <a:gd name="T14" fmla="*/ 982 w 1630"/>
                <a:gd name="T15" fmla="*/ 1708 h 1888"/>
                <a:gd name="T16" fmla="*/ 892 w 1630"/>
                <a:gd name="T17" fmla="*/ 1888 h 1888"/>
                <a:gd name="T18" fmla="*/ 1630 w 1630"/>
                <a:gd name="T19" fmla="*/ 1583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0" h="1888">
                  <a:moveTo>
                    <a:pt x="1630" y="1583"/>
                  </a:moveTo>
                  <a:cubicBezTo>
                    <a:pt x="1467" y="1399"/>
                    <a:pt x="1371" y="1189"/>
                    <a:pt x="1344" y="987"/>
                  </a:cubicBezTo>
                  <a:cubicBezTo>
                    <a:pt x="1253" y="1167"/>
                    <a:pt x="1253" y="1167"/>
                    <a:pt x="1253" y="1167"/>
                  </a:cubicBezTo>
                  <a:cubicBezTo>
                    <a:pt x="1052" y="1067"/>
                    <a:pt x="882" y="903"/>
                    <a:pt x="772" y="706"/>
                  </a:cubicBezTo>
                  <a:cubicBezTo>
                    <a:pt x="662" y="509"/>
                    <a:pt x="614" y="280"/>
                    <a:pt x="635" y="5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343"/>
                    <a:pt x="75" y="699"/>
                    <a:pt x="244" y="1000"/>
                  </a:cubicBezTo>
                  <a:cubicBezTo>
                    <a:pt x="412" y="1303"/>
                    <a:pt x="672" y="1553"/>
                    <a:pt x="982" y="1708"/>
                  </a:cubicBezTo>
                  <a:cubicBezTo>
                    <a:pt x="892" y="1888"/>
                    <a:pt x="892" y="1888"/>
                    <a:pt x="892" y="1888"/>
                  </a:cubicBezTo>
                  <a:cubicBezTo>
                    <a:pt x="1184" y="1847"/>
                    <a:pt x="1437" y="1734"/>
                    <a:pt x="1630" y="158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006941A3-A412-4B70-B02D-D45E887BD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538" y="3865807"/>
              <a:ext cx="1913128" cy="1652124"/>
            </a:xfrm>
            <a:custGeom>
              <a:avLst/>
              <a:gdLst>
                <a:gd name="T0" fmla="*/ 1583 w 1888"/>
                <a:gd name="T1" fmla="*/ 0 h 1630"/>
                <a:gd name="T2" fmla="*/ 987 w 1888"/>
                <a:gd name="T3" fmla="*/ 286 h 1630"/>
                <a:gd name="T4" fmla="*/ 1167 w 1888"/>
                <a:gd name="T5" fmla="*/ 377 h 1630"/>
                <a:gd name="T6" fmla="*/ 706 w 1888"/>
                <a:gd name="T7" fmla="*/ 858 h 1630"/>
                <a:gd name="T8" fmla="*/ 54 w 1888"/>
                <a:gd name="T9" fmla="*/ 995 h 1630"/>
                <a:gd name="T10" fmla="*/ 0 w 1888"/>
                <a:gd name="T11" fmla="*/ 1598 h 1630"/>
                <a:gd name="T12" fmla="*/ 1000 w 1888"/>
                <a:gd name="T13" fmla="*/ 1386 h 1630"/>
                <a:gd name="T14" fmla="*/ 1708 w 1888"/>
                <a:gd name="T15" fmla="*/ 648 h 1630"/>
                <a:gd name="T16" fmla="*/ 1888 w 1888"/>
                <a:gd name="T17" fmla="*/ 738 h 1630"/>
                <a:gd name="T18" fmla="*/ 1583 w 1888"/>
                <a:gd name="T19" fmla="*/ 0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8" h="1630">
                  <a:moveTo>
                    <a:pt x="1583" y="0"/>
                  </a:moveTo>
                  <a:cubicBezTo>
                    <a:pt x="1399" y="163"/>
                    <a:pt x="1189" y="259"/>
                    <a:pt x="987" y="286"/>
                  </a:cubicBezTo>
                  <a:cubicBezTo>
                    <a:pt x="1167" y="377"/>
                    <a:pt x="1167" y="377"/>
                    <a:pt x="1167" y="377"/>
                  </a:cubicBezTo>
                  <a:cubicBezTo>
                    <a:pt x="1066" y="578"/>
                    <a:pt x="903" y="748"/>
                    <a:pt x="706" y="858"/>
                  </a:cubicBezTo>
                  <a:cubicBezTo>
                    <a:pt x="509" y="968"/>
                    <a:pt x="280" y="1016"/>
                    <a:pt x="54" y="995"/>
                  </a:cubicBezTo>
                  <a:cubicBezTo>
                    <a:pt x="0" y="1598"/>
                    <a:pt x="0" y="1598"/>
                    <a:pt x="0" y="1598"/>
                  </a:cubicBezTo>
                  <a:cubicBezTo>
                    <a:pt x="343" y="1630"/>
                    <a:pt x="699" y="1556"/>
                    <a:pt x="1000" y="1386"/>
                  </a:cubicBezTo>
                  <a:cubicBezTo>
                    <a:pt x="1302" y="1218"/>
                    <a:pt x="1552" y="958"/>
                    <a:pt x="1708" y="648"/>
                  </a:cubicBezTo>
                  <a:cubicBezTo>
                    <a:pt x="1888" y="738"/>
                    <a:pt x="1888" y="738"/>
                    <a:pt x="1888" y="738"/>
                  </a:cubicBezTo>
                  <a:cubicBezTo>
                    <a:pt x="1846" y="446"/>
                    <a:pt x="1734" y="193"/>
                    <a:pt x="158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C5859F2-857F-4362-A804-EA2644956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527" y="3593508"/>
              <a:ext cx="1652123" cy="1913129"/>
            </a:xfrm>
            <a:custGeom>
              <a:avLst/>
              <a:gdLst>
                <a:gd name="T0" fmla="*/ 0 w 1630"/>
                <a:gd name="T1" fmla="*/ 305 h 1888"/>
                <a:gd name="T2" fmla="*/ 286 w 1630"/>
                <a:gd name="T3" fmla="*/ 901 h 1888"/>
                <a:gd name="T4" fmla="*/ 377 w 1630"/>
                <a:gd name="T5" fmla="*/ 721 h 1888"/>
                <a:gd name="T6" fmla="*/ 858 w 1630"/>
                <a:gd name="T7" fmla="*/ 1182 h 1888"/>
                <a:gd name="T8" fmla="*/ 995 w 1630"/>
                <a:gd name="T9" fmla="*/ 1833 h 1888"/>
                <a:gd name="T10" fmla="*/ 1598 w 1630"/>
                <a:gd name="T11" fmla="*/ 1888 h 1888"/>
                <a:gd name="T12" fmla="*/ 1386 w 1630"/>
                <a:gd name="T13" fmla="*/ 888 h 1888"/>
                <a:gd name="T14" fmla="*/ 648 w 1630"/>
                <a:gd name="T15" fmla="*/ 180 h 1888"/>
                <a:gd name="T16" fmla="*/ 738 w 1630"/>
                <a:gd name="T17" fmla="*/ 0 h 1888"/>
                <a:gd name="T18" fmla="*/ 0 w 1630"/>
                <a:gd name="T19" fmla="*/ 305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0" h="1888">
                  <a:moveTo>
                    <a:pt x="0" y="305"/>
                  </a:moveTo>
                  <a:cubicBezTo>
                    <a:pt x="163" y="489"/>
                    <a:pt x="259" y="699"/>
                    <a:pt x="286" y="901"/>
                  </a:cubicBezTo>
                  <a:cubicBezTo>
                    <a:pt x="377" y="721"/>
                    <a:pt x="377" y="721"/>
                    <a:pt x="377" y="721"/>
                  </a:cubicBezTo>
                  <a:cubicBezTo>
                    <a:pt x="578" y="821"/>
                    <a:pt x="748" y="985"/>
                    <a:pt x="858" y="1182"/>
                  </a:cubicBezTo>
                  <a:cubicBezTo>
                    <a:pt x="968" y="1379"/>
                    <a:pt x="1016" y="1608"/>
                    <a:pt x="995" y="1833"/>
                  </a:cubicBezTo>
                  <a:cubicBezTo>
                    <a:pt x="1598" y="1888"/>
                    <a:pt x="1598" y="1888"/>
                    <a:pt x="1598" y="1888"/>
                  </a:cubicBezTo>
                  <a:cubicBezTo>
                    <a:pt x="1630" y="1545"/>
                    <a:pt x="1555" y="1189"/>
                    <a:pt x="1386" y="888"/>
                  </a:cubicBezTo>
                  <a:cubicBezTo>
                    <a:pt x="1218" y="585"/>
                    <a:pt x="958" y="335"/>
                    <a:pt x="648" y="18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446" y="42"/>
                    <a:pt x="193" y="154"/>
                    <a:pt x="0" y="30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833D793-CA79-4044-9D43-949EEB23A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1792" y="2212100"/>
              <a:ext cx="1689481" cy="1458988"/>
            </a:xfrm>
            <a:custGeom>
              <a:avLst/>
              <a:gdLst>
                <a:gd name="T0" fmla="*/ 305 w 1888"/>
                <a:gd name="T1" fmla="*/ 1630 h 1630"/>
                <a:gd name="T2" fmla="*/ 901 w 1888"/>
                <a:gd name="T3" fmla="*/ 1344 h 1630"/>
                <a:gd name="T4" fmla="*/ 721 w 1888"/>
                <a:gd name="T5" fmla="*/ 1253 h 1630"/>
                <a:gd name="T6" fmla="*/ 1182 w 1888"/>
                <a:gd name="T7" fmla="*/ 772 h 1630"/>
                <a:gd name="T8" fmla="*/ 1834 w 1888"/>
                <a:gd name="T9" fmla="*/ 635 h 1630"/>
                <a:gd name="T10" fmla="*/ 1888 w 1888"/>
                <a:gd name="T11" fmla="*/ 32 h 1630"/>
                <a:gd name="T12" fmla="*/ 888 w 1888"/>
                <a:gd name="T13" fmla="*/ 244 h 1630"/>
                <a:gd name="T14" fmla="*/ 180 w 1888"/>
                <a:gd name="T15" fmla="*/ 982 h 1630"/>
                <a:gd name="T16" fmla="*/ 0 w 1888"/>
                <a:gd name="T17" fmla="*/ 892 h 1630"/>
                <a:gd name="T18" fmla="*/ 305 w 1888"/>
                <a:gd name="T19" fmla="*/ 1630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8" h="1630">
                  <a:moveTo>
                    <a:pt x="305" y="1630"/>
                  </a:moveTo>
                  <a:cubicBezTo>
                    <a:pt x="489" y="1467"/>
                    <a:pt x="699" y="1371"/>
                    <a:pt x="901" y="1344"/>
                  </a:cubicBezTo>
                  <a:cubicBezTo>
                    <a:pt x="721" y="1253"/>
                    <a:pt x="721" y="1253"/>
                    <a:pt x="721" y="1253"/>
                  </a:cubicBezTo>
                  <a:cubicBezTo>
                    <a:pt x="822" y="1052"/>
                    <a:pt x="985" y="882"/>
                    <a:pt x="1182" y="772"/>
                  </a:cubicBezTo>
                  <a:cubicBezTo>
                    <a:pt x="1379" y="662"/>
                    <a:pt x="1608" y="614"/>
                    <a:pt x="1834" y="635"/>
                  </a:cubicBezTo>
                  <a:cubicBezTo>
                    <a:pt x="1888" y="32"/>
                    <a:pt x="1888" y="32"/>
                    <a:pt x="1888" y="32"/>
                  </a:cubicBezTo>
                  <a:cubicBezTo>
                    <a:pt x="1545" y="0"/>
                    <a:pt x="1189" y="75"/>
                    <a:pt x="888" y="244"/>
                  </a:cubicBezTo>
                  <a:cubicBezTo>
                    <a:pt x="585" y="412"/>
                    <a:pt x="336" y="672"/>
                    <a:pt x="180" y="982"/>
                  </a:cubicBezTo>
                  <a:cubicBezTo>
                    <a:pt x="0" y="892"/>
                    <a:pt x="0" y="892"/>
                    <a:pt x="0" y="892"/>
                  </a:cubicBezTo>
                  <a:cubicBezTo>
                    <a:pt x="42" y="1184"/>
                    <a:pt x="154" y="1437"/>
                    <a:pt x="305" y="1630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AB7B4B"/>
                </a:gs>
              </a:gsLst>
              <a:lin ang="2400000" scaled="0"/>
            </a:gradFill>
            <a:ln>
              <a:noFill/>
            </a:ln>
            <a:effectLst>
              <a:outerShdw blurRad="152400" dir="5400000" sx="90000" sy="-19000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A5689F8-DE70-406D-B20F-333359DEC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553" y="2238649"/>
              <a:ext cx="1458988" cy="1689482"/>
            </a:xfrm>
            <a:custGeom>
              <a:avLst/>
              <a:gdLst>
                <a:gd name="T0" fmla="*/ 1630 w 1630"/>
                <a:gd name="T1" fmla="*/ 1583 h 1888"/>
                <a:gd name="T2" fmla="*/ 1344 w 1630"/>
                <a:gd name="T3" fmla="*/ 987 h 1888"/>
                <a:gd name="T4" fmla="*/ 1253 w 1630"/>
                <a:gd name="T5" fmla="*/ 1167 h 1888"/>
                <a:gd name="T6" fmla="*/ 772 w 1630"/>
                <a:gd name="T7" fmla="*/ 706 h 1888"/>
                <a:gd name="T8" fmla="*/ 635 w 1630"/>
                <a:gd name="T9" fmla="*/ 55 h 1888"/>
                <a:gd name="T10" fmla="*/ 32 w 1630"/>
                <a:gd name="T11" fmla="*/ 0 h 1888"/>
                <a:gd name="T12" fmla="*/ 244 w 1630"/>
                <a:gd name="T13" fmla="*/ 1000 h 1888"/>
                <a:gd name="T14" fmla="*/ 982 w 1630"/>
                <a:gd name="T15" fmla="*/ 1708 h 1888"/>
                <a:gd name="T16" fmla="*/ 892 w 1630"/>
                <a:gd name="T17" fmla="*/ 1888 h 1888"/>
                <a:gd name="T18" fmla="*/ 1630 w 1630"/>
                <a:gd name="T19" fmla="*/ 1583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0" h="1888">
                  <a:moveTo>
                    <a:pt x="1630" y="1583"/>
                  </a:moveTo>
                  <a:cubicBezTo>
                    <a:pt x="1467" y="1399"/>
                    <a:pt x="1371" y="1189"/>
                    <a:pt x="1344" y="987"/>
                  </a:cubicBezTo>
                  <a:cubicBezTo>
                    <a:pt x="1253" y="1167"/>
                    <a:pt x="1253" y="1167"/>
                    <a:pt x="1253" y="1167"/>
                  </a:cubicBezTo>
                  <a:cubicBezTo>
                    <a:pt x="1052" y="1067"/>
                    <a:pt x="882" y="903"/>
                    <a:pt x="772" y="706"/>
                  </a:cubicBezTo>
                  <a:cubicBezTo>
                    <a:pt x="662" y="509"/>
                    <a:pt x="614" y="280"/>
                    <a:pt x="635" y="5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343"/>
                    <a:pt x="75" y="699"/>
                    <a:pt x="244" y="1000"/>
                  </a:cubicBezTo>
                  <a:cubicBezTo>
                    <a:pt x="412" y="1303"/>
                    <a:pt x="672" y="1553"/>
                    <a:pt x="982" y="1708"/>
                  </a:cubicBezTo>
                  <a:cubicBezTo>
                    <a:pt x="892" y="1888"/>
                    <a:pt x="892" y="1888"/>
                    <a:pt x="892" y="1888"/>
                  </a:cubicBezTo>
                  <a:cubicBezTo>
                    <a:pt x="1184" y="1847"/>
                    <a:pt x="1437" y="1734"/>
                    <a:pt x="1630" y="1583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AB7B4B"/>
                </a:gs>
              </a:gsLst>
              <a:lin ang="2400000" scaled="0"/>
            </a:gradFill>
            <a:ln>
              <a:noFill/>
            </a:ln>
            <a:effectLst>
              <a:outerShdw blurRad="152400" dir="5400000" sx="90000" sy="-19000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98F0E9-C0E7-4D27-A29D-29403229D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689" y="3861759"/>
              <a:ext cx="1689481" cy="1458988"/>
            </a:xfrm>
            <a:custGeom>
              <a:avLst/>
              <a:gdLst>
                <a:gd name="T0" fmla="*/ 1583 w 1888"/>
                <a:gd name="T1" fmla="*/ 0 h 1630"/>
                <a:gd name="T2" fmla="*/ 987 w 1888"/>
                <a:gd name="T3" fmla="*/ 286 h 1630"/>
                <a:gd name="T4" fmla="*/ 1167 w 1888"/>
                <a:gd name="T5" fmla="*/ 377 h 1630"/>
                <a:gd name="T6" fmla="*/ 706 w 1888"/>
                <a:gd name="T7" fmla="*/ 858 h 1630"/>
                <a:gd name="T8" fmla="*/ 54 w 1888"/>
                <a:gd name="T9" fmla="*/ 995 h 1630"/>
                <a:gd name="T10" fmla="*/ 0 w 1888"/>
                <a:gd name="T11" fmla="*/ 1598 h 1630"/>
                <a:gd name="T12" fmla="*/ 1000 w 1888"/>
                <a:gd name="T13" fmla="*/ 1386 h 1630"/>
                <a:gd name="T14" fmla="*/ 1708 w 1888"/>
                <a:gd name="T15" fmla="*/ 648 h 1630"/>
                <a:gd name="T16" fmla="*/ 1888 w 1888"/>
                <a:gd name="T17" fmla="*/ 738 h 1630"/>
                <a:gd name="T18" fmla="*/ 1583 w 1888"/>
                <a:gd name="T19" fmla="*/ 0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8" h="1630">
                  <a:moveTo>
                    <a:pt x="1583" y="0"/>
                  </a:moveTo>
                  <a:cubicBezTo>
                    <a:pt x="1399" y="163"/>
                    <a:pt x="1189" y="259"/>
                    <a:pt x="987" y="286"/>
                  </a:cubicBezTo>
                  <a:cubicBezTo>
                    <a:pt x="1167" y="377"/>
                    <a:pt x="1167" y="377"/>
                    <a:pt x="1167" y="377"/>
                  </a:cubicBezTo>
                  <a:cubicBezTo>
                    <a:pt x="1066" y="578"/>
                    <a:pt x="903" y="748"/>
                    <a:pt x="706" y="858"/>
                  </a:cubicBezTo>
                  <a:cubicBezTo>
                    <a:pt x="509" y="968"/>
                    <a:pt x="280" y="1016"/>
                    <a:pt x="54" y="995"/>
                  </a:cubicBezTo>
                  <a:cubicBezTo>
                    <a:pt x="0" y="1598"/>
                    <a:pt x="0" y="1598"/>
                    <a:pt x="0" y="1598"/>
                  </a:cubicBezTo>
                  <a:cubicBezTo>
                    <a:pt x="343" y="1630"/>
                    <a:pt x="699" y="1556"/>
                    <a:pt x="1000" y="1386"/>
                  </a:cubicBezTo>
                  <a:cubicBezTo>
                    <a:pt x="1302" y="1218"/>
                    <a:pt x="1552" y="958"/>
                    <a:pt x="1708" y="648"/>
                  </a:cubicBezTo>
                  <a:cubicBezTo>
                    <a:pt x="1888" y="738"/>
                    <a:pt x="1888" y="738"/>
                    <a:pt x="1888" y="738"/>
                  </a:cubicBezTo>
                  <a:cubicBezTo>
                    <a:pt x="1846" y="446"/>
                    <a:pt x="1734" y="193"/>
                    <a:pt x="1583" y="0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AB7B4B"/>
                </a:gs>
              </a:gsLst>
              <a:lin ang="2400000" scaled="0"/>
            </a:gradFill>
            <a:ln>
              <a:noFill/>
            </a:ln>
            <a:effectLst>
              <a:outerShdw blurRad="152400" dir="5400000" sx="90000" sy="-19000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39FF80A-BDA8-4033-8DDE-A83802462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6422" y="3604716"/>
              <a:ext cx="1458988" cy="1689482"/>
            </a:xfrm>
            <a:custGeom>
              <a:avLst/>
              <a:gdLst>
                <a:gd name="T0" fmla="*/ 0 w 1630"/>
                <a:gd name="T1" fmla="*/ 305 h 1888"/>
                <a:gd name="T2" fmla="*/ 286 w 1630"/>
                <a:gd name="T3" fmla="*/ 901 h 1888"/>
                <a:gd name="T4" fmla="*/ 377 w 1630"/>
                <a:gd name="T5" fmla="*/ 721 h 1888"/>
                <a:gd name="T6" fmla="*/ 858 w 1630"/>
                <a:gd name="T7" fmla="*/ 1182 h 1888"/>
                <a:gd name="T8" fmla="*/ 995 w 1630"/>
                <a:gd name="T9" fmla="*/ 1833 h 1888"/>
                <a:gd name="T10" fmla="*/ 1598 w 1630"/>
                <a:gd name="T11" fmla="*/ 1888 h 1888"/>
                <a:gd name="T12" fmla="*/ 1386 w 1630"/>
                <a:gd name="T13" fmla="*/ 888 h 1888"/>
                <a:gd name="T14" fmla="*/ 648 w 1630"/>
                <a:gd name="T15" fmla="*/ 180 h 1888"/>
                <a:gd name="T16" fmla="*/ 738 w 1630"/>
                <a:gd name="T17" fmla="*/ 0 h 1888"/>
                <a:gd name="T18" fmla="*/ 0 w 1630"/>
                <a:gd name="T19" fmla="*/ 305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0" h="1888">
                  <a:moveTo>
                    <a:pt x="0" y="305"/>
                  </a:moveTo>
                  <a:cubicBezTo>
                    <a:pt x="163" y="489"/>
                    <a:pt x="259" y="699"/>
                    <a:pt x="286" y="901"/>
                  </a:cubicBezTo>
                  <a:cubicBezTo>
                    <a:pt x="377" y="721"/>
                    <a:pt x="377" y="721"/>
                    <a:pt x="377" y="721"/>
                  </a:cubicBezTo>
                  <a:cubicBezTo>
                    <a:pt x="578" y="821"/>
                    <a:pt x="748" y="985"/>
                    <a:pt x="858" y="1182"/>
                  </a:cubicBezTo>
                  <a:cubicBezTo>
                    <a:pt x="968" y="1379"/>
                    <a:pt x="1016" y="1608"/>
                    <a:pt x="995" y="1833"/>
                  </a:cubicBezTo>
                  <a:cubicBezTo>
                    <a:pt x="1598" y="1888"/>
                    <a:pt x="1598" y="1888"/>
                    <a:pt x="1598" y="1888"/>
                  </a:cubicBezTo>
                  <a:cubicBezTo>
                    <a:pt x="1630" y="1545"/>
                    <a:pt x="1555" y="1189"/>
                    <a:pt x="1386" y="888"/>
                  </a:cubicBezTo>
                  <a:cubicBezTo>
                    <a:pt x="1218" y="585"/>
                    <a:pt x="958" y="335"/>
                    <a:pt x="648" y="18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446" y="42"/>
                    <a:pt x="193" y="154"/>
                    <a:pt x="0" y="305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AB7B4B"/>
                </a:gs>
              </a:gsLst>
              <a:lin ang="2400000" scaled="0"/>
            </a:gradFill>
            <a:ln>
              <a:noFill/>
            </a:ln>
            <a:effectLst>
              <a:outerShdw blurRad="152400" dir="5400000" sx="90000" sy="-19000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A8546E0-F85A-4D1A-9456-521F3FC6A1F4}"/>
                </a:ext>
              </a:extLst>
            </p:cNvPr>
            <p:cNvSpPr/>
            <p:nvPr/>
          </p:nvSpPr>
          <p:spPr>
            <a:xfrm>
              <a:off x="5319429" y="3336277"/>
              <a:ext cx="4106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  <a:endParaRPr lang="zh-CN" altLang="en-US" sz="20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7286883-FE16-4D7D-A2B3-FF93A10BDAAD}"/>
                </a:ext>
              </a:extLst>
            </p:cNvPr>
            <p:cNvSpPr/>
            <p:nvPr/>
          </p:nvSpPr>
          <p:spPr>
            <a:xfrm>
              <a:off x="5606563" y="4073361"/>
              <a:ext cx="4555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  <a:endParaRPr lang="zh-CN" altLang="en-US" sz="20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EF30D29-4E6F-482F-B937-91DF683E75F9}"/>
                </a:ext>
              </a:extLst>
            </p:cNvPr>
            <p:cNvSpPr/>
            <p:nvPr/>
          </p:nvSpPr>
          <p:spPr>
            <a:xfrm>
              <a:off x="6331760" y="3801783"/>
              <a:ext cx="4539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  <a:endParaRPr lang="zh-CN" altLang="en-US" sz="20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7565CC2-8589-453C-AEE2-250A1BD59C43}"/>
                </a:ext>
              </a:extLst>
            </p:cNvPr>
            <p:cNvSpPr/>
            <p:nvPr/>
          </p:nvSpPr>
          <p:spPr>
            <a:xfrm>
              <a:off x="5987980" y="3076284"/>
              <a:ext cx="46198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  <a:endParaRPr lang="zh-CN" altLang="en-US" sz="20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23BD0F0-5835-480C-87D7-948284AABCF6}"/>
                </a:ext>
              </a:extLst>
            </p:cNvPr>
            <p:cNvSpPr/>
            <p:nvPr/>
          </p:nvSpPr>
          <p:spPr>
            <a:xfrm rot="3600000">
              <a:off x="4484910" y="2909503"/>
              <a:ext cx="9531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prstClr val="white"/>
                  </a:solidFill>
                  <a:cs typeface="+mn-ea"/>
                  <a:sym typeface="+mn-lt"/>
                </a:rPr>
                <a:t>title here</a:t>
              </a:r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DE18D53F-E687-4EF2-942E-A8B294A03131}"/>
                </a:ext>
              </a:extLst>
            </p:cNvPr>
            <p:cNvSpPr/>
            <p:nvPr/>
          </p:nvSpPr>
          <p:spPr>
            <a:xfrm rot="3600000">
              <a:off x="6541995" y="4295568"/>
              <a:ext cx="9531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prstClr val="white"/>
                  </a:solidFill>
                  <a:cs typeface="+mn-ea"/>
                  <a:sym typeface="+mn-lt"/>
                </a:rPr>
                <a:t>title here</a:t>
              </a:r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97AF9FF-A106-40E9-8114-E238B95B85FA}"/>
                </a:ext>
              </a:extLst>
            </p:cNvPr>
            <p:cNvSpPr/>
            <p:nvPr/>
          </p:nvSpPr>
          <p:spPr>
            <a:xfrm rot="19800000">
              <a:off x="4833133" y="4654136"/>
              <a:ext cx="9531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prstClr val="white"/>
                  </a:solidFill>
                  <a:cs typeface="+mn-ea"/>
                  <a:sym typeface="+mn-lt"/>
                </a:rPr>
                <a:t>title here</a:t>
              </a:r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C8DF17F0-D778-4BF3-A724-C833A7AC853A}"/>
                </a:ext>
              </a:extLst>
            </p:cNvPr>
            <p:cNvSpPr/>
            <p:nvPr/>
          </p:nvSpPr>
          <p:spPr>
            <a:xfrm rot="19800000">
              <a:off x="6186257" y="2582123"/>
              <a:ext cx="9531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prstClr val="white"/>
                  </a:solidFill>
                  <a:cs typeface="+mn-ea"/>
                  <a:sym typeface="+mn-lt"/>
                </a:rPr>
                <a:t>title here</a:t>
              </a:r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87304CB4-0FCD-45EA-A971-328570382EF9}"/>
              </a:ext>
            </a:extLst>
          </p:cNvPr>
          <p:cNvSpPr/>
          <p:nvPr/>
        </p:nvSpPr>
        <p:spPr>
          <a:xfrm>
            <a:off x="7904986" y="1537552"/>
            <a:ext cx="303575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400" dirty="0">
              <a:solidFill>
                <a:srgbClr val="D4B57C"/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rgbClr val="D4B57C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D4B57C"/>
              </a:solidFill>
              <a:cs typeface="+mn-ea"/>
              <a:sym typeface="+mn-lt"/>
            </a:endParaRPr>
          </a:p>
        </p:txBody>
      </p:sp>
      <p:sp>
        <p:nvSpPr>
          <p:cNvPr id="20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5E9B9A36-DAC6-44DC-866C-46E6B9A310CB}"/>
              </a:ext>
            </a:extLst>
          </p:cNvPr>
          <p:cNvSpPr/>
          <p:nvPr/>
        </p:nvSpPr>
        <p:spPr>
          <a:xfrm>
            <a:off x="7871693" y="4380765"/>
            <a:ext cx="303575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400" dirty="0">
              <a:solidFill>
                <a:srgbClr val="D4B57C"/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rgbClr val="D4B57C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D4B57C"/>
              </a:solidFill>
              <a:cs typeface="+mn-ea"/>
              <a:sym typeface="+mn-lt"/>
            </a:endParaRPr>
          </a:p>
        </p:txBody>
      </p:sp>
      <p:sp>
        <p:nvSpPr>
          <p:cNvPr id="21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3F2D55B0-D5F6-4EB2-BE18-0DA824771C74}"/>
              </a:ext>
            </a:extLst>
          </p:cNvPr>
          <p:cNvSpPr/>
          <p:nvPr/>
        </p:nvSpPr>
        <p:spPr>
          <a:xfrm>
            <a:off x="1014218" y="1537552"/>
            <a:ext cx="303575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2000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400" dirty="0">
              <a:solidFill>
                <a:srgbClr val="D4B57C"/>
              </a:solidFill>
              <a:cs typeface="+mn-ea"/>
              <a:sym typeface="+mn-lt"/>
            </a:endParaRPr>
          </a:p>
          <a:p>
            <a:pPr algn="r"/>
            <a:r>
              <a:rPr lang="en-US" altLang="zh-CN" sz="1400" dirty="0">
                <a:solidFill>
                  <a:srgbClr val="D4B57C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D4B57C"/>
              </a:solidFill>
              <a:cs typeface="+mn-ea"/>
              <a:sym typeface="+mn-lt"/>
            </a:endParaRPr>
          </a:p>
        </p:txBody>
      </p:sp>
      <p:sp>
        <p:nvSpPr>
          <p:cNvPr id="22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85194C36-C160-4778-8105-4125EA7B43EF}"/>
              </a:ext>
            </a:extLst>
          </p:cNvPr>
          <p:cNvSpPr/>
          <p:nvPr/>
        </p:nvSpPr>
        <p:spPr>
          <a:xfrm>
            <a:off x="892642" y="4380765"/>
            <a:ext cx="303575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2000" b="1" dirty="0">
                <a:solidFill>
                  <a:srgbClr val="D4B57C"/>
                </a:solidFill>
                <a:cs typeface="+mn-ea"/>
                <a:sym typeface="+mn-lt"/>
              </a:rPr>
              <a:t>Key Words Here</a:t>
            </a:r>
            <a:endParaRPr lang="en-US" sz="1400" dirty="0">
              <a:solidFill>
                <a:srgbClr val="D4B57C"/>
              </a:solidFill>
              <a:cs typeface="+mn-ea"/>
              <a:sym typeface="+mn-lt"/>
            </a:endParaRPr>
          </a:p>
          <a:p>
            <a:pPr algn="r"/>
            <a:r>
              <a:rPr lang="en-US" altLang="zh-CN" sz="1400" dirty="0">
                <a:solidFill>
                  <a:srgbClr val="D4B57C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D4B57C"/>
              </a:solidFill>
              <a:cs typeface="+mn-ea"/>
              <a:sym typeface="+mn-lt"/>
            </a:endParaRPr>
          </a:p>
        </p:txBody>
      </p:sp>
      <p:sp>
        <p:nvSpPr>
          <p:cNvPr id="23" name="任意多边形 3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D31DDCEA-B19D-4503-AB44-818576BE9D31}"/>
              </a:ext>
            </a:extLst>
          </p:cNvPr>
          <p:cNvSpPr/>
          <p:nvPr/>
        </p:nvSpPr>
        <p:spPr>
          <a:xfrm rot="5400000" flipV="1">
            <a:off x="3692549" y="2250903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任意多边形 3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C67BF8A0-2200-4C96-AB84-532F41148140}"/>
              </a:ext>
            </a:extLst>
          </p:cNvPr>
          <p:cNvSpPr/>
          <p:nvPr/>
        </p:nvSpPr>
        <p:spPr>
          <a:xfrm rot="5400000" flipV="1">
            <a:off x="7366087" y="2250902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" name="任意多边形 3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ABC99101-752A-401B-B0D0-EFA42C06FE1D}"/>
              </a:ext>
            </a:extLst>
          </p:cNvPr>
          <p:cNvSpPr/>
          <p:nvPr/>
        </p:nvSpPr>
        <p:spPr>
          <a:xfrm rot="16200000" flipV="1">
            <a:off x="3631760" y="4844770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" name="任意多边形 3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B91A37D1-5216-48D8-8001-922BD6A00FD8}"/>
              </a:ext>
            </a:extLst>
          </p:cNvPr>
          <p:cNvSpPr/>
          <p:nvPr/>
        </p:nvSpPr>
        <p:spPr>
          <a:xfrm rot="16200000" flipV="1">
            <a:off x="7393581" y="4844769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33D33798-B09C-453D-0593-B66E964A6F9E}"/>
              </a:ext>
            </a:extLst>
          </p:cNvPr>
          <p:cNvSpPr txBox="1"/>
          <p:nvPr/>
        </p:nvSpPr>
        <p:spPr>
          <a:xfrm>
            <a:off x="172562" y="65687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97302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875E-6 0.06481 L 1.875E-6 4.4444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4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75E-6 -0.08311 L -3.75E-6 3.7037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08333E-7 -0.08311 L -2.08333E-7 3.7037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08333E-7 0.06481 L -2.08333E-7 4.4444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of4wgss">
      <a:majorFont>
        <a:latin typeface="印品黑体" panose="020F0302020204030204"/>
        <a:ea typeface="印品黑体"/>
        <a:cs typeface=""/>
      </a:majorFont>
      <a:minorFont>
        <a:latin typeface="印品黑体" panose="020F0502020204030204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1290</Words>
  <Application>Microsoft Office PowerPoint</Application>
  <PresentationFormat>宽屏</PresentationFormat>
  <Paragraphs>233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Kozuka Gothic Pro M</vt:lpstr>
      <vt:lpstr>微软雅黑</vt:lpstr>
      <vt:lpstr>印品黑体</vt:lpstr>
      <vt:lpstr>Arial</vt:lpstr>
      <vt:lpstr>Bahnschrift Light Condensed</vt:lpstr>
      <vt:lpstr>Calibri</vt:lpstr>
      <vt:lpstr>Lato Light</vt:lpstr>
      <vt:lpstr>www.freeppt7.com</vt:lpstr>
      <vt:lpstr>www.jpppt.com</vt:lpstr>
      <vt:lpstr>PowerPoint 演示文稿</vt:lpstr>
      <vt:lpstr>PowerPoint 演示文稿</vt:lpstr>
      <vt:lpstr>Add title text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Add title text</vt:lpstr>
      <vt:lpstr>PowerPoint 演示文稿</vt:lpstr>
      <vt:lpstr>PowerPoint 演示文稿</vt:lpstr>
      <vt:lpstr>PowerPoint 演示文稿</vt:lpstr>
      <vt:lpstr>PowerPoint 演示文稿</vt:lpstr>
      <vt:lpstr>Add title text</vt:lpstr>
      <vt:lpstr>PowerPoint 演示文稿</vt:lpstr>
      <vt:lpstr>PowerPoint 演示文稿</vt:lpstr>
      <vt:lpstr>PowerPoint 演示文稿</vt:lpstr>
      <vt:lpstr>Add title text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黑金</dc:title>
  <dc:creator>第一PPT</dc:creator>
  <cp:keywords>www.1ppt.com</cp:keywords>
  <dc:description>www.1ppt.com</dc:description>
  <cp:lastModifiedBy>之灵</cp:lastModifiedBy>
  <cp:revision>24</cp:revision>
  <dcterms:created xsi:type="dcterms:W3CDTF">2017-08-21T07:10:20Z</dcterms:created>
  <dcterms:modified xsi:type="dcterms:W3CDTF">2023-01-10T13:04:38Z</dcterms:modified>
</cp:coreProperties>
</file>