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007577416" r:id="rId4"/>
    <p:sldId id="2007577417" r:id="rId5"/>
    <p:sldId id="2007577418" r:id="rId6"/>
    <p:sldId id="2007577419" r:id="rId7"/>
    <p:sldId id="2007577420" r:id="rId8"/>
    <p:sldId id="2007577421" r:id="rId9"/>
    <p:sldId id="2007577422" r:id="rId10"/>
    <p:sldId id="2007577425" r:id="rId11"/>
    <p:sldId id="2007577426" r:id="rId12"/>
    <p:sldId id="2007577427" r:id="rId13"/>
    <p:sldId id="2007577428" r:id="rId14"/>
    <p:sldId id="2007577423" r:id="rId15"/>
    <p:sldId id="2007577429" r:id="rId16"/>
    <p:sldId id="2007577430" r:id="rId17"/>
    <p:sldId id="2007577431" r:id="rId18"/>
    <p:sldId id="2007577432" r:id="rId19"/>
    <p:sldId id="2007577424" r:id="rId20"/>
    <p:sldId id="2007577433" r:id="rId21"/>
    <p:sldId id="2007577434" r:id="rId22"/>
    <p:sldId id="2007577435" r:id="rId23"/>
    <p:sldId id="2007577436" r:id="rId24"/>
    <p:sldId id="2007577437" r:id="rId25"/>
    <p:sldId id="2007577438" r:id="rId26"/>
    <p:sldId id="2007577439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1C00"/>
    <a:srgbClr val="2E3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5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1A267-8D72-4A19-A93F-F3D17380E2F8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1E769-C257-479E-B448-4601EB22E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99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81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203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164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22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47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940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940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564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185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907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35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259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663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185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104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303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942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525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98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374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676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215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789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782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1E769-C257-479E-B448-4601EB22E94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00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2D51DF-5FB2-4791-8BF0-C4DF90848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A80F8C-B325-4C39-A7B0-2B95D7167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D01AD2-D5A2-4F87-A63C-2C8D6C66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7105-853F-4B19-81E9-72D8543A9629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9AD859-A37E-447B-8C50-C57C7A261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996226-5CBF-4910-9760-B25F5D9A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F4E7-63D9-45C9-AD0C-C7A246777A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40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514FE3-458D-45E1-A746-D886CA23E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F303BBD-8FD4-4DF3-9CEB-0919FAF70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4EB9D4-EF03-40BD-B806-281056FDC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FB9867-E486-4EA7-B946-4F322663D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7105-853F-4B19-81E9-72D8543A9629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F0DA4D-0A71-41F7-9492-77EDE58AE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F28D32-1A68-4837-BEEE-AA93C000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F4E7-63D9-45C9-AD0C-C7A246777A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FDDD44-F757-4A9C-992D-45D0021D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4BD2F7-0FAD-4EA3-B27D-6B421D2C3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DD9B91-0C1F-4A86-8ED1-670CDEF00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7105-853F-4B19-81E9-72D8543A9629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88F1E4-07F7-4725-9E19-6C987A26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2AB3EC-4AFC-46F1-8830-15CA13B3C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F4E7-63D9-45C9-AD0C-C7A246777A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5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ACDF95B-79C4-4819-8281-30A82BB4E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42B9D35-12DB-40EF-980E-5A4F35BF3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4A019C-6B6D-4DD6-BA7F-04620D6C6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7105-853F-4B19-81E9-72D8543A9629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8D9913-D2F7-4345-B569-6C26C7B2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2CF474-6EF6-4E1D-88B3-2D1DE078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F4E7-63D9-45C9-AD0C-C7A246777A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10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39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744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6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1A86D9-FA27-4581-9ADF-DD625E4E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7FACA2-8414-441D-9E78-9E965E5DA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AADE9-781A-4F37-B666-05A7556EB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7105-853F-4B19-81E9-72D8543A9629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3458A6-0C29-43E3-8A9A-BC42A14A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4DA64B-B482-4279-9C07-B8EF56A0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F4E7-63D9-45C9-AD0C-C7A246777A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7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9BC567-1D5E-4377-B740-1853C0433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C40F75-AC2F-4C9F-8B92-1A56456F7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F98654-96D7-42B4-BCFE-CC37906B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7105-853F-4B19-81E9-72D8543A9629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111679-0708-4FF6-B047-5BDB56D2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563F07-E8B8-4887-8B97-E9FC2083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F4E7-63D9-45C9-AD0C-C7A246777A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78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FC0084-665A-4222-8716-05165029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77702D-20D1-41D7-8BF2-29B462B40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F7DAC4-D83E-4B95-BC1D-B92D34437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4C89C3-0D12-42E2-B568-B7CB0EB5F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7105-853F-4B19-81E9-72D8543A9629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8DB658-6412-42DB-8C25-BA59E9C2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3A3D60-5A41-4FFA-9D27-A09A9F42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F4E7-63D9-45C9-AD0C-C7A246777A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C7CA74-3C7F-488E-98C0-5708DA4B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63E1A4-F8B7-4CB9-8529-9057EAE98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B9B42C-ACFA-4F89-80D3-0696E5AD3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F2671E2-DEA0-4314-BC88-5324839D4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F4FCCED-F870-4922-ABEC-88A5F1256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88D2C2-07AF-402A-8E20-C462C90A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7105-853F-4B19-81E9-72D8543A9629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C9C5FB1-8449-4A25-B1FD-44E93F0A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EB07899-6213-40C6-ABF8-FBAAA2C3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F4E7-63D9-45C9-AD0C-C7A246777A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5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C7CA74-3C7F-488E-98C0-5708DA4B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63E1A4-F8B7-4CB9-8529-9057EAE98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B9B42C-ACFA-4F89-80D3-0696E5AD3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F2671E2-DEA0-4314-BC88-5324839D4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F4FCCED-F870-4922-ABEC-88A5F1256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88D2C2-07AF-402A-8E20-C462C90A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7105-853F-4B19-81E9-72D8543A9629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C9C5FB1-8449-4A25-B1FD-44E93F0A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EB07899-6213-40C6-ABF8-FBAAA2C3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F4E7-63D9-45C9-AD0C-C7A246777A3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F053BE34-1CE5-FE38-E959-24478CE01961}"/>
              </a:ext>
            </a:extLst>
          </p:cNvPr>
          <p:cNvSpPr txBox="1"/>
          <p:nvPr userDrawn="1"/>
        </p:nvSpPr>
        <p:spPr>
          <a:xfrm>
            <a:off x="2209800" y="672147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237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55C379-C8CC-410D-BDAD-2F95BB99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DE39B4-FD30-4130-82EA-CC39AD9F4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7105-853F-4B19-81E9-72D8543A9629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860A506-9704-48E6-AB91-DDF14EDF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D4E1E6E-8403-4BFF-B0A7-78CBA54E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F4E7-63D9-45C9-AD0C-C7A246777A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40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EA4E1A-09BD-476C-A356-664E6AE31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7105-853F-4B19-81E9-72D8543A9629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EBEF9E-E1BF-4028-A498-9A1B3D63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4474C8-1725-4F63-BF17-9C9874B5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F4E7-63D9-45C9-AD0C-C7A246777A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1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D6993F-72D6-401E-A689-7A1F641E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358EFD-D894-4DB4-9F4A-8A991BA94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99AEEE-A3FB-416C-9693-5DA1328D2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BBF225-E86C-46E9-8B51-BC28A3990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7105-853F-4B19-81E9-72D8543A9629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D31CEC-520D-481D-8B16-E96D48BD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33AF3E-4759-4DA1-BBD0-EFC11A88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F4E7-63D9-45C9-AD0C-C7A246777A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6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AA94454-EB6C-4957-A039-433C1384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50232C-0337-4DD1-9E2D-682A3A888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639C9B-0273-4F46-872B-0072772B5D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E7105-853F-4B19-81E9-72D8543A9629}" type="datetimeFigureOut">
              <a:rPr lang="zh-CN" altLang="en-US" smtClean="0"/>
              <a:t>2023/1/13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81E41F-964A-417F-B798-6929B1DB6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01C760-1B2F-4EB9-B1A1-7A6142783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FF4E7-63D9-45C9-AD0C-C7A246777A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92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4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7.xml"/><Relationship Id="rId7" Type="http://schemas.openxmlformats.org/officeDocument/2006/relationships/image" Target="../media/image22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2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onts.google.com/specimen/Ubuntu" TargetMode="External"/><Relationship Id="rId5" Type="http://schemas.openxmlformats.org/officeDocument/2006/relationships/hyperlink" Target="https://fonts.google.com/specimen/Krona+One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9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8.png"/><Relationship Id="rId5" Type="http://schemas.openxmlformats.org/officeDocument/2006/relationships/tags" Target="../tags/tag6.xml"/><Relationship Id="rId10" Type="http://schemas.openxmlformats.org/officeDocument/2006/relationships/image" Target="../media/image1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11.png"/><Relationship Id="rId4" Type="http://schemas.openxmlformats.org/officeDocument/2006/relationships/tags" Target="../tags/tag12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3F862CC-88ED-4BD1-BEC3-F2A1762B9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0F491CE8-4172-4208-A1AE-7B4A030C3F03}"/>
              </a:ext>
            </a:extLst>
          </p:cNvPr>
          <p:cNvGrpSpPr/>
          <p:nvPr/>
        </p:nvGrpSpPr>
        <p:grpSpPr>
          <a:xfrm>
            <a:off x="630144" y="4876994"/>
            <a:ext cx="10935351" cy="1372431"/>
            <a:chOff x="665544" y="4098289"/>
            <a:chExt cx="11586258" cy="145412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A3306EB-6FBE-4D7D-B7C3-FE929BC86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544" y="4098289"/>
              <a:ext cx="5793129" cy="145412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0912AEC-3B65-4D48-A8CD-190B8E619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8673" y="4098289"/>
              <a:ext cx="5793129" cy="1454122"/>
            </a:xfrm>
            <a:prstGeom prst="rect">
              <a:avLst/>
            </a:prstGeom>
          </p:spPr>
        </p:pic>
      </p:grpSp>
      <p:cxnSp>
        <p:nvCxnSpPr>
          <p:cNvPr id="16" name="直接连接符 7">
            <a:extLst>
              <a:ext uri="{FF2B5EF4-FFF2-40B4-BE49-F238E27FC236}">
                <a16:creationId xmlns:a16="http://schemas.microsoft.com/office/drawing/2014/main" id="{1C4635BD-B763-40D2-AC55-855F2D5F2EA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01900" y="3499547"/>
            <a:ext cx="7175500" cy="0"/>
          </a:xfrm>
          <a:prstGeom prst="line">
            <a:avLst/>
          </a:prstGeom>
          <a:noFill/>
          <a:ln w="9525">
            <a:solidFill>
              <a:srgbClr val="CB1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2EE17E9-B373-4F6B-81E4-7DF23122FDF2}"/>
              </a:ext>
            </a:extLst>
          </p:cNvPr>
          <p:cNvSpPr txBox="1">
            <a:spLocks/>
          </p:cNvSpPr>
          <p:nvPr/>
        </p:nvSpPr>
        <p:spPr>
          <a:xfrm>
            <a:off x="2668358" y="3597993"/>
            <a:ext cx="7009042" cy="5559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dist" defTabSz="1201430">
              <a:lnSpc>
                <a:spcPct val="114000"/>
              </a:lnSpc>
              <a:spcBef>
                <a:spcPts val="1314"/>
              </a:spcBef>
              <a:buNone/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FD4ACE8-2309-4A20-9497-4E9306A8E2BD}"/>
              </a:ext>
            </a:extLst>
          </p:cNvPr>
          <p:cNvSpPr txBox="1"/>
          <p:nvPr/>
        </p:nvSpPr>
        <p:spPr>
          <a:xfrm>
            <a:off x="1367246" y="2368460"/>
            <a:ext cx="9457508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01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FREE PPT TEMPLATES</a:t>
            </a:r>
            <a:endParaRPr kumimoji="0" lang="zh-CN" altLang="en-US" sz="6600" b="1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2FD8CC7-A4F4-4B82-A8B3-87C0A5E1F3FE}"/>
              </a:ext>
            </a:extLst>
          </p:cNvPr>
          <p:cNvSpPr txBox="1"/>
          <p:nvPr/>
        </p:nvSpPr>
        <p:spPr>
          <a:xfrm>
            <a:off x="4265321" y="4416903"/>
            <a:ext cx="364865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01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freeppt7.com    Time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59CEDE90-29EE-5295-C73C-018B7DBEF0F9}"/>
              </a:ext>
            </a:extLst>
          </p:cNvPr>
          <p:cNvSpPr/>
          <p:nvPr/>
        </p:nvSpPr>
        <p:spPr>
          <a:xfrm>
            <a:off x="9520334" y="87365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3">
            <a:hlinkClick r:id="rId5"/>
            <a:extLst>
              <a:ext uri="{FF2B5EF4-FFF2-40B4-BE49-F238E27FC236}">
                <a16:creationId xmlns:a16="http://schemas.microsoft.com/office/drawing/2014/main" id="{C84402B4-F76A-F147-89EB-4D2C521823D2}"/>
              </a:ext>
            </a:extLst>
          </p:cNvPr>
          <p:cNvSpPr txBox="1"/>
          <p:nvPr/>
        </p:nvSpPr>
        <p:spPr>
          <a:xfrm>
            <a:off x="4704124" y="656103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5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6059A8-3E62-489E-9F97-FEE93DFF0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208D212C-E4E0-40DB-8703-5908416033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076" y="692347"/>
            <a:ext cx="42747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02Add title text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椭圆 31">
            <a:extLst>
              <a:ext uri="{FF2B5EF4-FFF2-40B4-BE49-F238E27FC236}">
                <a16:creationId xmlns:a16="http://schemas.microsoft.com/office/drawing/2014/main" id="{8EC5E23E-DCD2-4C6D-90DC-1E23398AC6F4}"/>
              </a:ext>
            </a:extLst>
          </p:cNvPr>
          <p:cNvSpPr/>
          <p:nvPr/>
        </p:nvSpPr>
        <p:spPr>
          <a:xfrm>
            <a:off x="4267200" y="1997315"/>
            <a:ext cx="1517963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31">
            <a:extLst>
              <a:ext uri="{FF2B5EF4-FFF2-40B4-BE49-F238E27FC236}">
                <a16:creationId xmlns:a16="http://schemas.microsoft.com/office/drawing/2014/main" id="{6127019F-5444-4A70-9228-0571F6261EAE}"/>
              </a:ext>
            </a:extLst>
          </p:cNvPr>
          <p:cNvSpPr/>
          <p:nvPr/>
        </p:nvSpPr>
        <p:spPr>
          <a:xfrm>
            <a:off x="4267200" y="3046491"/>
            <a:ext cx="1517963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31">
            <a:extLst>
              <a:ext uri="{FF2B5EF4-FFF2-40B4-BE49-F238E27FC236}">
                <a16:creationId xmlns:a16="http://schemas.microsoft.com/office/drawing/2014/main" id="{548B6CF4-ADDB-4A3E-94A0-9367091D4CE7}"/>
              </a:ext>
            </a:extLst>
          </p:cNvPr>
          <p:cNvSpPr/>
          <p:nvPr/>
        </p:nvSpPr>
        <p:spPr>
          <a:xfrm>
            <a:off x="4267200" y="4075132"/>
            <a:ext cx="1517963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31">
            <a:extLst>
              <a:ext uri="{FF2B5EF4-FFF2-40B4-BE49-F238E27FC236}">
                <a16:creationId xmlns:a16="http://schemas.microsoft.com/office/drawing/2014/main" id="{2839A6F0-2DF7-4C38-9112-FC807FFE6BAE}"/>
              </a:ext>
            </a:extLst>
          </p:cNvPr>
          <p:cNvSpPr/>
          <p:nvPr/>
        </p:nvSpPr>
        <p:spPr>
          <a:xfrm>
            <a:off x="4267200" y="5109400"/>
            <a:ext cx="1517963" cy="4831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DBD11B2-49B8-4FC0-9437-5B6E80F21095}"/>
              </a:ext>
            </a:extLst>
          </p:cNvPr>
          <p:cNvSpPr txBox="1"/>
          <p:nvPr/>
        </p:nvSpPr>
        <p:spPr>
          <a:xfrm>
            <a:off x="5944857" y="1972605"/>
            <a:ext cx="4354765" cy="57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D29C448-57A0-487A-B96D-80984A8B5325}"/>
              </a:ext>
            </a:extLst>
          </p:cNvPr>
          <p:cNvSpPr txBox="1"/>
          <p:nvPr/>
        </p:nvSpPr>
        <p:spPr>
          <a:xfrm>
            <a:off x="5944857" y="3018349"/>
            <a:ext cx="4354765" cy="57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ea typeface="印品丫丫体-D版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4FFE1C5-1D52-495A-8D57-A99F75C1FEA7}"/>
              </a:ext>
            </a:extLst>
          </p:cNvPr>
          <p:cNvSpPr txBox="1"/>
          <p:nvPr/>
        </p:nvSpPr>
        <p:spPr>
          <a:xfrm>
            <a:off x="5944857" y="4043804"/>
            <a:ext cx="4354765" cy="57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ea typeface="印品丫丫体-D版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3DDC833-05D2-4B09-B8CA-82F437D62207}"/>
              </a:ext>
            </a:extLst>
          </p:cNvPr>
          <p:cNvSpPr txBox="1"/>
          <p:nvPr/>
        </p:nvSpPr>
        <p:spPr>
          <a:xfrm>
            <a:off x="5944857" y="5071957"/>
            <a:ext cx="4240465" cy="57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ea typeface="印品丫丫体-D版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ea"/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199B06A-9163-434F-9992-51BBC7AFC0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342" y="2093983"/>
            <a:ext cx="2484443" cy="3321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817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9" grpId="0" bldLvl="0" animBg="1"/>
      <p:bldP spid="11" grpId="0" bldLvl="0" animBg="1"/>
      <p:bldP spid="13" grpId="0" bldLvl="0" animBg="1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6059A8-3E62-489E-9F97-FEE93DFF0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208D212C-E4E0-40DB-8703-5908416033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076" y="692347"/>
            <a:ext cx="42747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02Add title text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25020DF-93E6-4658-9E96-F44D2567AFF9}"/>
              </a:ext>
            </a:extLst>
          </p:cNvPr>
          <p:cNvGrpSpPr/>
          <p:nvPr/>
        </p:nvGrpSpPr>
        <p:grpSpPr>
          <a:xfrm>
            <a:off x="5938062" y="1716918"/>
            <a:ext cx="2464839" cy="1237903"/>
            <a:chOff x="5938062" y="1716918"/>
            <a:chExt cx="2464839" cy="1237903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8939FAC-7D48-4D25-BDA1-BB2D9ABA5C49}"/>
                </a:ext>
              </a:extLst>
            </p:cNvPr>
            <p:cNvSpPr txBox="1"/>
            <p:nvPr/>
          </p:nvSpPr>
          <p:spPr>
            <a:xfrm>
              <a:off x="5938062" y="2117028"/>
              <a:ext cx="2464839" cy="837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印品丫丫体-D版" panose="02010601030101010101" pitchFamily="2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3101D40-5780-4EBC-8F7E-02BB4F3C9815}"/>
                </a:ext>
              </a:extLst>
            </p:cNvPr>
            <p:cNvSpPr txBox="1"/>
            <p:nvPr/>
          </p:nvSpPr>
          <p:spPr>
            <a:xfrm>
              <a:off x="5938062" y="1716918"/>
              <a:ext cx="1985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576FF10-82AB-485E-82DA-35AC8C4054E9}"/>
              </a:ext>
            </a:extLst>
          </p:cNvPr>
          <p:cNvGrpSpPr/>
          <p:nvPr/>
        </p:nvGrpSpPr>
        <p:grpSpPr>
          <a:xfrm>
            <a:off x="8743989" y="4485189"/>
            <a:ext cx="2464839" cy="1237903"/>
            <a:chOff x="8743989" y="4421689"/>
            <a:chExt cx="2464839" cy="1237903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579E5FB-8CFC-4505-8681-27560A914AC9}"/>
                </a:ext>
              </a:extLst>
            </p:cNvPr>
            <p:cNvSpPr txBox="1"/>
            <p:nvPr/>
          </p:nvSpPr>
          <p:spPr>
            <a:xfrm>
              <a:off x="8743989" y="4821799"/>
              <a:ext cx="2464839" cy="837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印品丫丫体-D版" panose="02010601030101010101" pitchFamily="2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A3C315E-7C06-4A0D-BD44-C4610B38F348}"/>
                </a:ext>
              </a:extLst>
            </p:cNvPr>
            <p:cNvSpPr txBox="1"/>
            <p:nvPr/>
          </p:nvSpPr>
          <p:spPr>
            <a:xfrm>
              <a:off x="8743989" y="4421689"/>
              <a:ext cx="1985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3180170-AD4C-4FF8-A093-894CDC17E6DE}"/>
              </a:ext>
            </a:extLst>
          </p:cNvPr>
          <p:cNvGrpSpPr/>
          <p:nvPr/>
        </p:nvGrpSpPr>
        <p:grpSpPr>
          <a:xfrm>
            <a:off x="680637" y="3796630"/>
            <a:ext cx="2734981" cy="1236161"/>
            <a:chOff x="680637" y="3796630"/>
            <a:chExt cx="2734981" cy="1236161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47C331C-E70F-47E4-A6B2-AD16CC795A7C}"/>
                </a:ext>
              </a:extLst>
            </p:cNvPr>
            <p:cNvSpPr txBox="1"/>
            <p:nvPr/>
          </p:nvSpPr>
          <p:spPr>
            <a:xfrm>
              <a:off x="680637" y="4171017"/>
              <a:ext cx="246483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AD29A8C-2E40-4D37-BBF3-EA303B5C4F9D}"/>
                </a:ext>
              </a:extLst>
            </p:cNvPr>
            <p:cNvSpPr txBox="1"/>
            <p:nvPr/>
          </p:nvSpPr>
          <p:spPr>
            <a:xfrm>
              <a:off x="1430240" y="3796630"/>
              <a:ext cx="1985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80BEB3C-B4EA-490B-B63A-B5277EFB5364}"/>
              </a:ext>
            </a:extLst>
          </p:cNvPr>
          <p:cNvGrpSpPr/>
          <p:nvPr/>
        </p:nvGrpSpPr>
        <p:grpSpPr>
          <a:xfrm>
            <a:off x="3227682" y="4550430"/>
            <a:ext cx="2734981" cy="1212180"/>
            <a:chOff x="3227682" y="4550430"/>
            <a:chExt cx="2734981" cy="1212180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25E6FB7-523C-4B5A-974C-98EE3AA78801}"/>
                </a:ext>
              </a:extLst>
            </p:cNvPr>
            <p:cNvSpPr txBox="1"/>
            <p:nvPr/>
          </p:nvSpPr>
          <p:spPr>
            <a:xfrm>
              <a:off x="3227682" y="4924817"/>
              <a:ext cx="2464839" cy="837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印品丫丫体-D版" panose="02010601030101010101" pitchFamily="2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F9E7E16-B13F-468A-9E0E-D78D57C5E0CE}"/>
                </a:ext>
              </a:extLst>
            </p:cNvPr>
            <p:cNvSpPr txBox="1"/>
            <p:nvPr/>
          </p:nvSpPr>
          <p:spPr>
            <a:xfrm>
              <a:off x="3977285" y="4550430"/>
              <a:ext cx="1985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椭圆 17">
            <a:extLst>
              <a:ext uri="{FF2B5EF4-FFF2-40B4-BE49-F238E27FC236}">
                <a16:creationId xmlns:a16="http://schemas.microsoft.com/office/drawing/2014/main" id="{222038AE-1FBB-4319-AAE9-167332A6C4D9}"/>
              </a:ext>
            </a:extLst>
          </p:cNvPr>
          <p:cNvSpPr/>
          <p:nvPr/>
        </p:nvSpPr>
        <p:spPr>
          <a:xfrm>
            <a:off x="1430240" y="2260483"/>
            <a:ext cx="1469076" cy="1469076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C7D0C08E-8D06-4544-BE62-D5F6B8E6C7C5}"/>
              </a:ext>
            </a:extLst>
          </p:cNvPr>
          <p:cNvSpPr/>
          <p:nvPr/>
        </p:nvSpPr>
        <p:spPr>
          <a:xfrm>
            <a:off x="3806064" y="2569932"/>
            <a:ext cx="1835273" cy="1835273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8223E983-9525-4DCB-8A35-A006AEC8DE24}"/>
              </a:ext>
            </a:extLst>
          </p:cNvPr>
          <p:cNvSpPr/>
          <p:nvPr/>
        </p:nvSpPr>
        <p:spPr>
          <a:xfrm>
            <a:off x="6196213" y="3062092"/>
            <a:ext cx="1469076" cy="1469076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B42BC586-7A07-4CDA-9D95-CDFFF8B7658A}"/>
              </a:ext>
            </a:extLst>
          </p:cNvPr>
          <p:cNvSpPr/>
          <p:nvPr/>
        </p:nvSpPr>
        <p:spPr>
          <a:xfrm>
            <a:off x="8458090" y="2436311"/>
            <a:ext cx="1985378" cy="1985378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36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6059A8-3E62-489E-9F97-FEE93DFF0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208D212C-E4E0-40DB-8703-5908416033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076" y="692347"/>
            <a:ext cx="42747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02Add title text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B7D66607-FF20-4A40-B27A-33D63C5882F9}"/>
              </a:ext>
            </a:extLst>
          </p:cNvPr>
          <p:cNvGrpSpPr/>
          <p:nvPr/>
        </p:nvGrpSpPr>
        <p:grpSpPr>
          <a:xfrm>
            <a:off x="1246780" y="2292269"/>
            <a:ext cx="2406915" cy="1276856"/>
            <a:chOff x="5561428" y="3906259"/>
            <a:chExt cx="2406915" cy="1276855"/>
          </a:xfrm>
        </p:grpSpPr>
        <p:sp>
          <p:nvSpPr>
            <p:cNvPr id="7" name="Rounded Rectangle 19">
              <a:extLst>
                <a:ext uri="{FF2B5EF4-FFF2-40B4-BE49-F238E27FC236}">
                  <a16:creationId xmlns:a16="http://schemas.microsoft.com/office/drawing/2014/main" id="{8D0017E1-6306-43F6-AE90-D57393262096}"/>
                </a:ext>
              </a:extLst>
            </p:cNvPr>
            <p:cNvSpPr/>
            <p:nvPr/>
          </p:nvSpPr>
          <p:spPr>
            <a:xfrm>
              <a:off x="5575941" y="3906259"/>
              <a:ext cx="687003" cy="687003"/>
            </a:xfrm>
            <a:prstGeom prst="roundRect">
              <a:avLst/>
            </a:prstGeom>
            <a:solidFill>
              <a:srgbClr val="2E3F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670ADCED-3545-42FD-9197-3DB50D0A0803}"/>
                </a:ext>
              </a:extLst>
            </p:cNvPr>
            <p:cNvSpPr txBox="1"/>
            <p:nvPr/>
          </p:nvSpPr>
          <p:spPr>
            <a:xfrm>
              <a:off x="6262944" y="4193152"/>
              <a:ext cx="15801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30E6E623-6668-4104-A2A6-7835A88A9DE9}"/>
                </a:ext>
              </a:extLst>
            </p:cNvPr>
            <p:cNvSpPr/>
            <p:nvPr/>
          </p:nvSpPr>
          <p:spPr>
            <a:xfrm>
              <a:off x="5561428" y="4608085"/>
              <a:ext cx="2406915" cy="575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Group 22">
            <a:extLst>
              <a:ext uri="{FF2B5EF4-FFF2-40B4-BE49-F238E27FC236}">
                <a16:creationId xmlns:a16="http://schemas.microsoft.com/office/drawing/2014/main" id="{ECC06CCF-9141-4F0A-BE2A-1415FB429794}"/>
              </a:ext>
            </a:extLst>
          </p:cNvPr>
          <p:cNvGrpSpPr/>
          <p:nvPr/>
        </p:nvGrpSpPr>
        <p:grpSpPr>
          <a:xfrm>
            <a:off x="4465597" y="2286006"/>
            <a:ext cx="2406915" cy="1276856"/>
            <a:chOff x="5561428" y="3906259"/>
            <a:chExt cx="2406915" cy="1276855"/>
          </a:xfrm>
        </p:grpSpPr>
        <p:sp>
          <p:nvSpPr>
            <p:cNvPr id="11" name="Rounded Rectangle 23">
              <a:extLst>
                <a:ext uri="{FF2B5EF4-FFF2-40B4-BE49-F238E27FC236}">
                  <a16:creationId xmlns:a16="http://schemas.microsoft.com/office/drawing/2014/main" id="{D075554E-5ACB-403B-8920-C58BC8049A8C}"/>
                </a:ext>
              </a:extLst>
            </p:cNvPr>
            <p:cNvSpPr/>
            <p:nvPr/>
          </p:nvSpPr>
          <p:spPr>
            <a:xfrm>
              <a:off x="5575941" y="3906259"/>
              <a:ext cx="687003" cy="687003"/>
            </a:xfrm>
            <a:prstGeom prst="roundRect">
              <a:avLst/>
            </a:prstGeom>
            <a:solidFill>
              <a:srgbClr val="CB1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4F97F007-F2A2-4FE5-84B2-AD9BB335B891}"/>
                </a:ext>
              </a:extLst>
            </p:cNvPr>
            <p:cNvSpPr txBox="1"/>
            <p:nvPr/>
          </p:nvSpPr>
          <p:spPr>
            <a:xfrm>
              <a:off x="6262944" y="4193152"/>
              <a:ext cx="15801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DC6CFB43-874B-4317-8E87-192BF63C5389}"/>
                </a:ext>
              </a:extLst>
            </p:cNvPr>
            <p:cNvSpPr/>
            <p:nvPr/>
          </p:nvSpPr>
          <p:spPr>
            <a:xfrm>
              <a:off x="5561428" y="4608085"/>
              <a:ext cx="2406915" cy="575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Group 26">
            <a:extLst>
              <a:ext uri="{FF2B5EF4-FFF2-40B4-BE49-F238E27FC236}">
                <a16:creationId xmlns:a16="http://schemas.microsoft.com/office/drawing/2014/main" id="{393E8367-4702-402C-8A07-5CA9CD2441F8}"/>
              </a:ext>
            </a:extLst>
          </p:cNvPr>
          <p:cNvGrpSpPr/>
          <p:nvPr/>
        </p:nvGrpSpPr>
        <p:grpSpPr>
          <a:xfrm>
            <a:off x="1244995" y="4196161"/>
            <a:ext cx="2406915" cy="1276856"/>
            <a:chOff x="5561428" y="3906259"/>
            <a:chExt cx="2406915" cy="1276855"/>
          </a:xfrm>
        </p:grpSpPr>
        <p:sp>
          <p:nvSpPr>
            <p:cNvPr id="15" name="Rounded Rectangle 27">
              <a:extLst>
                <a:ext uri="{FF2B5EF4-FFF2-40B4-BE49-F238E27FC236}">
                  <a16:creationId xmlns:a16="http://schemas.microsoft.com/office/drawing/2014/main" id="{8F977963-2A2F-416D-A0C9-511DFE3AAA66}"/>
                </a:ext>
              </a:extLst>
            </p:cNvPr>
            <p:cNvSpPr/>
            <p:nvPr/>
          </p:nvSpPr>
          <p:spPr>
            <a:xfrm>
              <a:off x="5575941" y="3906259"/>
              <a:ext cx="687003" cy="687003"/>
            </a:xfrm>
            <a:prstGeom prst="roundRect">
              <a:avLst/>
            </a:prstGeom>
            <a:solidFill>
              <a:srgbClr val="CB1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28">
              <a:extLst>
                <a:ext uri="{FF2B5EF4-FFF2-40B4-BE49-F238E27FC236}">
                  <a16:creationId xmlns:a16="http://schemas.microsoft.com/office/drawing/2014/main" id="{6FD8C50C-0FE2-4E57-9CB8-E6CF090A38F8}"/>
                </a:ext>
              </a:extLst>
            </p:cNvPr>
            <p:cNvSpPr txBox="1"/>
            <p:nvPr/>
          </p:nvSpPr>
          <p:spPr>
            <a:xfrm>
              <a:off x="6262944" y="4193152"/>
              <a:ext cx="15801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950BEAC2-6387-483B-9F5B-8F355798FF8A}"/>
                </a:ext>
              </a:extLst>
            </p:cNvPr>
            <p:cNvSpPr/>
            <p:nvPr/>
          </p:nvSpPr>
          <p:spPr>
            <a:xfrm>
              <a:off x="5561428" y="4608085"/>
              <a:ext cx="2406915" cy="575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Group 30">
            <a:extLst>
              <a:ext uri="{FF2B5EF4-FFF2-40B4-BE49-F238E27FC236}">
                <a16:creationId xmlns:a16="http://schemas.microsoft.com/office/drawing/2014/main" id="{3321507A-88DA-4276-9C0B-2D82247D6D53}"/>
              </a:ext>
            </a:extLst>
          </p:cNvPr>
          <p:cNvGrpSpPr/>
          <p:nvPr/>
        </p:nvGrpSpPr>
        <p:grpSpPr>
          <a:xfrm>
            <a:off x="4463812" y="4189899"/>
            <a:ext cx="2406915" cy="1276856"/>
            <a:chOff x="5561428" y="3906259"/>
            <a:chExt cx="2406915" cy="1276855"/>
          </a:xfrm>
        </p:grpSpPr>
        <p:sp>
          <p:nvSpPr>
            <p:cNvPr id="19" name="Rounded Rectangle 31">
              <a:extLst>
                <a:ext uri="{FF2B5EF4-FFF2-40B4-BE49-F238E27FC236}">
                  <a16:creationId xmlns:a16="http://schemas.microsoft.com/office/drawing/2014/main" id="{4BB72315-1079-4259-AA86-FFDF33C34A40}"/>
                </a:ext>
              </a:extLst>
            </p:cNvPr>
            <p:cNvSpPr/>
            <p:nvPr/>
          </p:nvSpPr>
          <p:spPr>
            <a:xfrm>
              <a:off x="5575941" y="3906259"/>
              <a:ext cx="687003" cy="687003"/>
            </a:xfrm>
            <a:prstGeom prst="roundRect">
              <a:avLst/>
            </a:prstGeom>
            <a:solidFill>
              <a:srgbClr val="2E3F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Box 32">
              <a:extLst>
                <a:ext uri="{FF2B5EF4-FFF2-40B4-BE49-F238E27FC236}">
                  <a16:creationId xmlns:a16="http://schemas.microsoft.com/office/drawing/2014/main" id="{1B37838E-E97A-4ACF-9260-A35D27F9EC52}"/>
                </a:ext>
              </a:extLst>
            </p:cNvPr>
            <p:cNvSpPr txBox="1"/>
            <p:nvPr/>
          </p:nvSpPr>
          <p:spPr>
            <a:xfrm>
              <a:off x="6262944" y="4193152"/>
              <a:ext cx="15801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Rectangle 33">
              <a:extLst>
                <a:ext uri="{FF2B5EF4-FFF2-40B4-BE49-F238E27FC236}">
                  <a16:creationId xmlns:a16="http://schemas.microsoft.com/office/drawing/2014/main" id="{83528C76-858F-4DE0-9D71-28FF68BB39C3}"/>
                </a:ext>
              </a:extLst>
            </p:cNvPr>
            <p:cNvSpPr/>
            <p:nvPr/>
          </p:nvSpPr>
          <p:spPr>
            <a:xfrm>
              <a:off x="5561428" y="4608085"/>
              <a:ext cx="2406915" cy="575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17E94744-A4E8-447D-9326-96A3DBCE26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980" y="2201341"/>
            <a:ext cx="3317282" cy="33172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5802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C434AD-1B4C-417E-BCEE-DC46A5404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A279378A-8223-401E-88D4-9AD7F11FC817}"/>
              </a:ext>
            </a:extLst>
          </p:cNvPr>
          <p:cNvGrpSpPr/>
          <p:nvPr/>
        </p:nvGrpSpPr>
        <p:grpSpPr>
          <a:xfrm>
            <a:off x="492389" y="2898670"/>
            <a:ext cx="11107268" cy="3320996"/>
            <a:chOff x="492389" y="2898670"/>
            <a:chExt cx="11107268" cy="332099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F932F34-DC96-48F7-8FEB-425E03A0F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389" y="2898670"/>
              <a:ext cx="6646682" cy="332099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2B77B4B-0D45-4AAD-8101-7CD749C6E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4789" y="3918857"/>
              <a:ext cx="4604868" cy="2300809"/>
            </a:xfrm>
            <a:prstGeom prst="rect">
              <a:avLst/>
            </a:prstGeom>
          </p:spPr>
        </p:pic>
      </p:grpSp>
      <p:sp>
        <p:nvSpPr>
          <p:cNvPr id="20" name="Rectangle 11">
            <a:extLst>
              <a:ext uri="{FF2B5EF4-FFF2-40B4-BE49-F238E27FC236}">
                <a16:creationId xmlns:a16="http://schemas.microsoft.com/office/drawing/2014/main" id="{E0E217A4-D742-4669-AC0A-210F558F60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33476" y="1479747"/>
            <a:ext cx="460486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4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4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B2F2B147-A6ED-4708-9BD2-55BE231183E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29158" y="1171685"/>
            <a:ext cx="182293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300" normalizeH="0" baseline="0" noProof="0" dirty="0">
                <a:ln>
                  <a:noFill/>
                </a:ln>
                <a:solidFill>
                  <a:srgbClr val="CB1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11500" b="1" i="0" u="none" strike="noStrike" kern="1200" cap="none" spc="300" normalizeH="0" baseline="0" noProof="0" dirty="0">
              <a:ln>
                <a:noFill/>
              </a:ln>
              <a:solidFill>
                <a:srgbClr val="CB1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8776405A-7E60-4E7B-82E5-68AB75BC4533}"/>
              </a:ext>
            </a:extLst>
          </p:cNvPr>
          <p:cNvSpPr txBox="1"/>
          <p:nvPr/>
        </p:nvSpPr>
        <p:spPr>
          <a:xfrm>
            <a:off x="5457762" y="2222421"/>
            <a:ext cx="4386764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text content, such as keywords, some brief introductions, etc. </a:t>
            </a:r>
            <a:endParaRPr kumimoji="0" lang="zh-CN" altLang="en-US" sz="1400" b="0" i="0" u="none" strike="noStrike" kern="1200" cap="none" spc="394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9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6059A8-3E62-489E-9F97-FEE93DFF04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208D212C-E4E0-40DB-8703-5908416033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076" y="692347"/>
            <a:ext cx="42747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03Add title text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3">
            <a:extLst>
              <a:ext uri="{FF2B5EF4-FFF2-40B4-BE49-F238E27FC236}">
                <a16:creationId xmlns:a16="http://schemas.microsoft.com/office/drawing/2014/main" id="{615DD0B4-5EEE-42B8-9EC0-FF0842ED11E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626808" y="2082008"/>
            <a:ext cx="5120567" cy="1047319"/>
            <a:chOff x="7648523" y="1705121"/>
            <a:chExt cx="1829498" cy="1047319"/>
          </a:xfrm>
        </p:grpSpPr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id="{7E2E6D5C-F90A-4BB3-9D13-7EC6500F1DAE}"/>
                </a:ext>
              </a:extLst>
            </p:cNvPr>
            <p:cNvSpPr txBox="1">
              <a:spLocks/>
            </p:cNvSpPr>
            <p:nvPr/>
          </p:nvSpPr>
          <p:spPr>
            <a:xfrm>
              <a:off x="7662959" y="2049390"/>
              <a:ext cx="1815062" cy="70305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TextBox 33">
              <a:extLst>
                <a:ext uri="{FF2B5EF4-FFF2-40B4-BE49-F238E27FC236}">
                  <a16:creationId xmlns:a16="http://schemas.microsoft.com/office/drawing/2014/main" id="{6572540A-32CF-4709-B2B3-AEF34E77B9D1}"/>
                </a:ext>
              </a:extLst>
            </p:cNvPr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2">
            <a:extLst>
              <a:ext uri="{FF2B5EF4-FFF2-40B4-BE49-F238E27FC236}">
                <a16:creationId xmlns:a16="http://schemas.microsoft.com/office/drawing/2014/main" id="{D4C1E610-F22A-495C-AB89-33C0E0D723E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629112" y="4749380"/>
            <a:ext cx="5120567" cy="1029512"/>
            <a:chOff x="7648523" y="1705121"/>
            <a:chExt cx="1829498" cy="1029512"/>
          </a:xfrm>
        </p:grpSpPr>
        <p:sp>
          <p:nvSpPr>
            <p:cNvPr id="27" name="TextBox 32">
              <a:extLst>
                <a:ext uri="{FF2B5EF4-FFF2-40B4-BE49-F238E27FC236}">
                  <a16:creationId xmlns:a16="http://schemas.microsoft.com/office/drawing/2014/main" id="{C182C748-D659-4180-A704-C85A37715434}"/>
                </a:ext>
              </a:extLst>
            </p:cNvPr>
            <p:cNvSpPr txBox="1">
              <a:spLocks/>
            </p:cNvSpPr>
            <p:nvPr/>
          </p:nvSpPr>
          <p:spPr>
            <a:xfrm>
              <a:off x="7662959" y="2031583"/>
              <a:ext cx="1815062" cy="70305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TextBox 33">
              <a:extLst>
                <a:ext uri="{FF2B5EF4-FFF2-40B4-BE49-F238E27FC236}">
                  <a16:creationId xmlns:a16="http://schemas.microsoft.com/office/drawing/2014/main" id="{35BC1612-5671-4255-8A4C-C4F389D91D1D}"/>
                </a:ext>
              </a:extLst>
            </p:cNvPr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A67369E-32A6-4620-8A47-AF4D30346B3C}"/>
              </a:ext>
            </a:extLst>
          </p:cNvPr>
          <p:cNvGrpSpPr/>
          <p:nvPr/>
        </p:nvGrpSpPr>
        <p:grpSpPr>
          <a:xfrm>
            <a:off x="1343025" y="1853408"/>
            <a:ext cx="3767656" cy="3733950"/>
            <a:chOff x="601199" y="1509237"/>
            <a:chExt cx="5101364" cy="5055728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B201CAFB-F8A0-429B-9428-C98F0673E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9564" y="1523811"/>
              <a:ext cx="2412999" cy="2413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0AEEBFA3-27B2-4B3D-9D06-1C24B90F9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8380" y="4196934"/>
              <a:ext cx="2368030" cy="23680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A15C1939-A099-4C7C-9AC2-5B2FBA41F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32" y="4188829"/>
              <a:ext cx="2376135" cy="23761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E78C0887-0564-483E-9EC6-06A8733FE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199" y="1509237"/>
              <a:ext cx="2412999" cy="2413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34" name="1">
            <a:extLst>
              <a:ext uri="{FF2B5EF4-FFF2-40B4-BE49-F238E27FC236}">
                <a16:creationId xmlns:a16="http://schemas.microsoft.com/office/drawing/2014/main" id="{D1CA5CB3-A13F-4DAB-A764-D24F8635DF9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624150" y="3455789"/>
            <a:ext cx="5120567" cy="1029512"/>
            <a:chOff x="7648523" y="1705121"/>
            <a:chExt cx="1829498" cy="1029512"/>
          </a:xfrm>
        </p:grpSpPr>
        <p:sp>
          <p:nvSpPr>
            <p:cNvPr id="35" name="TextBox 32">
              <a:extLst>
                <a:ext uri="{FF2B5EF4-FFF2-40B4-BE49-F238E27FC236}">
                  <a16:creationId xmlns:a16="http://schemas.microsoft.com/office/drawing/2014/main" id="{9D543317-61D2-4DED-BEEB-008FD8809FD3}"/>
                </a:ext>
              </a:extLst>
            </p:cNvPr>
            <p:cNvSpPr txBox="1">
              <a:spLocks/>
            </p:cNvSpPr>
            <p:nvPr/>
          </p:nvSpPr>
          <p:spPr>
            <a:xfrm>
              <a:off x="7662959" y="2031583"/>
              <a:ext cx="1815062" cy="70305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TextBox 33">
              <a:extLst>
                <a:ext uri="{FF2B5EF4-FFF2-40B4-BE49-F238E27FC236}">
                  <a16:creationId xmlns:a16="http://schemas.microsoft.com/office/drawing/2014/main" id="{4A857C52-9096-4725-ADA2-D119BCBF4183}"/>
                </a:ext>
              </a:extLst>
            </p:cNvPr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27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6059A8-3E62-489E-9F97-FEE93DFF0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208D212C-E4E0-40DB-8703-5908416033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076" y="692347"/>
            <a:ext cx="42747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03Add title text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BB6CDF6-DF25-46C6-B317-7148363E43CB}"/>
              </a:ext>
            </a:extLst>
          </p:cNvPr>
          <p:cNvGrpSpPr/>
          <p:nvPr/>
        </p:nvGrpSpPr>
        <p:grpSpPr>
          <a:xfrm>
            <a:off x="3874127" y="2498895"/>
            <a:ext cx="4440156" cy="2338308"/>
            <a:chOff x="3408444" y="3048890"/>
            <a:chExt cx="5365749" cy="2825751"/>
          </a:xfrm>
        </p:grpSpPr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E52D4FD6-2B77-438C-B603-74F88FD2C0FE}"/>
                </a:ext>
              </a:extLst>
            </p:cNvPr>
            <p:cNvSpPr/>
            <p:nvPr/>
          </p:nvSpPr>
          <p:spPr bwMode="auto">
            <a:xfrm>
              <a:off x="4276807" y="3193353"/>
              <a:ext cx="3665537" cy="2262188"/>
            </a:xfrm>
            <a:prstGeom prst="rect">
              <a:avLst/>
            </a:pr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D9E9C6F0-AB22-402C-B461-96B41C0B639E}"/>
                </a:ext>
              </a:extLst>
            </p:cNvPr>
            <p:cNvSpPr/>
            <p:nvPr/>
          </p:nvSpPr>
          <p:spPr bwMode="auto">
            <a:xfrm>
              <a:off x="3408444" y="5742878"/>
              <a:ext cx="5356224" cy="131763"/>
            </a:xfrm>
            <a:custGeom>
              <a:avLst/>
              <a:gdLst>
                <a:gd name="T0" fmla="*/ 10 w 1623"/>
                <a:gd name="T1" fmla="*/ 6 h 40"/>
                <a:gd name="T2" fmla="*/ 71 w 1623"/>
                <a:gd name="T3" fmla="*/ 40 h 40"/>
                <a:gd name="T4" fmla="*/ 1560 w 1623"/>
                <a:gd name="T5" fmla="*/ 40 h 40"/>
                <a:gd name="T6" fmla="*/ 1623 w 1623"/>
                <a:gd name="T7" fmla="*/ 13 h 40"/>
                <a:gd name="T8" fmla="*/ 1623 w 1623"/>
                <a:gd name="T9" fmla="*/ 0 h 40"/>
                <a:gd name="T10" fmla="*/ 10 w 1623"/>
                <a:gd name="T11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3" h="40">
                  <a:moveTo>
                    <a:pt x="10" y="6"/>
                  </a:moveTo>
                  <a:cubicBezTo>
                    <a:pt x="10" y="6"/>
                    <a:pt x="0" y="24"/>
                    <a:pt x="71" y="40"/>
                  </a:cubicBezTo>
                  <a:cubicBezTo>
                    <a:pt x="1560" y="40"/>
                    <a:pt x="1560" y="40"/>
                    <a:pt x="1560" y="40"/>
                  </a:cubicBezTo>
                  <a:cubicBezTo>
                    <a:pt x="1560" y="40"/>
                    <a:pt x="1610" y="37"/>
                    <a:pt x="1623" y="13"/>
                  </a:cubicBezTo>
                  <a:cubicBezTo>
                    <a:pt x="1623" y="0"/>
                    <a:pt x="1623" y="0"/>
                    <a:pt x="1623" y="0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2618F11E-9921-4BEE-B9F5-9DFE8B4B16BB}"/>
                </a:ext>
              </a:extLst>
            </p:cNvPr>
            <p:cNvSpPr/>
            <p:nvPr/>
          </p:nvSpPr>
          <p:spPr bwMode="auto">
            <a:xfrm>
              <a:off x="3438607" y="5636516"/>
              <a:ext cx="5335586" cy="165100"/>
            </a:xfrm>
            <a:custGeom>
              <a:avLst/>
              <a:gdLst>
                <a:gd name="T0" fmla="*/ 1 w 1617"/>
                <a:gd name="T1" fmla="*/ 0 h 50"/>
                <a:gd name="T2" fmla="*/ 1615 w 1617"/>
                <a:gd name="T3" fmla="*/ 0 h 50"/>
                <a:gd name="T4" fmla="*/ 1615 w 1617"/>
                <a:gd name="T5" fmla="*/ 41 h 50"/>
                <a:gd name="T6" fmla="*/ 1598 w 1617"/>
                <a:gd name="T7" fmla="*/ 46 h 50"/>
                <a:gd name="T8" fmla="*/ 17 w 1617"/>
                <a:gd name="T9" fmla="*/ 46 h 50"/>
                <a:gd name="T10" fmla="*/ 0 w 1617"/>
                <a:gd name="T11" fmla="*/ 40 h 50"/>
                <a:gd name="T12" fmla="*/ 1 w 1617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7" h="50">
                  <a:moveTo>
                    <a:pt x="1" y="0"/>
                  </a:moveTo>
                  <a:cubicBezTo>
                    <a:pt x="1615" y="0"/>
                    <a:pt x="1615" y="0"/>
                    <a:pt x="1615" y="0"/>
                  </a:cubicBezTo>
                  <a:cubicBezTo>
                    <a:pt x="1615" y="41"/>
                    <a:pt x="1615" y="41"/>
                    <a:pt x="1615" y="41"/>
                  </a:cubicBezTo>
                  <a:cubicBezTo>
                    <a:pt x="1615" y="41"/>
                    <a:pt x="1617" y="47"/>
                    <a:pt x="159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2" y="50"/>
                    <a:pt x="0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id="{E2BFFDAF-A4EB-4125-87C9-00195BEC37E5}"/>
                </a:ext>
              </a:extLst>
            </p:cNvPr>
            <p:cNvSpPr/>
            <p:nvPr/>
          </p:nvSpPr>
          <p:spPr bwMode="auto">
            <a:xfrm>
              <a:off x="8321756" y="5706365"/>
              <a:ext cx="198437" cy="19051"/>
            </a:xfrm>
            <a:custGeom>
              <a:avLst/>
              <a:gdLst>
                <a:gd name="T0" fmla="*/ 60 w 60"/>
                <a:gd name="T1" fmla="*/ 3 h 6"/>
                <a:gd name="T2" fmla="*/ 57 w 60"/>
                <a:gd name="T3" fmla="*/ 6 h 6"/>
                <a:gd name="T4" fmla="*/ 3 w 60"/>
                <a:gd name="T5" fmla="*/ 6 h 6"/>
                <a:gd name="T6" fmla="*/ 0 w 60"/>
                <a:gd name="T7" fmla="*/ 3 h 6"/>
                <a:gd name="T8" fmla="*/ 0 w 60"/>
                <a:gd name="T9" fmla="*/ 3 h 6"/>
                <a:gd name="T10" fmla="*/ 3 w 60"/>
                <a:gd name="T11" fmla="*/ 0 h 6"/>
                <a:gd name="T12" fmla="*/ 57 w 60"/>
                <a:gd name="T13" fmla="*/ 0 h 6"/>
                <a:gd name="T14" fmla="*/ 60 w 60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">
                  <a:moveTo>
                    <a:pt x="60" y="3"/>
                  </a:moveTo>
                  <a:cubicBezTo>
                    <a:pt x="60" y="5"/>
                    <a:pt x="59" y="6"/>
                    <a:pt x="57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0" y="2"/>
                    <a:pt x="60" y="3"/>
                  </a:cubicBezTo>
                  <a:close/>
                </a:path>
              </a:pathLst>
            </a:custGeom>
            <a:solidFill>
              <a:srgbClr val="152C34"/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Rectangle: Rounded Corners 15">
              <a:extLst>
                <a:ext uri="{FF2B5EF4-FFF2-40B4-BE49-F238E27FC236}">
                  <a16:creationId xmlns:a16="http://schemas.microsoft.com/office/drawing/2014/main" id="{0236B5AC-CA2F-4A37-A06A-2859FA98F58E}"/>
                </a:ext>
              </a:extLst>
            </p:cNvPr>
            <p:cNvSpPr/>
            <p:nvPr/>
          </p:nvSpPr>
          <p:spPr>
            <a:xfrm>
              <a:off x="5796961" y="5598385"/>
              <a:ext cx="579189" cy="10798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3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B85F970D-919C-41C7-9FF6-8397367C4DC1}"/>
                </a:ext>
              </a:extLst>
            </p:cNvPr>
            <p:cNvGrpSpPr/>
            <p:nvPr/>
          </p:nvGrpSpPr>
          <p:grpSpPr>
            <a:xfrm>
              <a:off x="4118056" y="3048890"/>
              <a:ext cx="3970337" cy="2673351"/>
              <a:chOff x="4118056" y="3048890"/>
              <a:chExt cx="3970337" cy="2673351"/>
            </a:xfrm>
          </p:grpSpPr>
          <p:sp>
            <p:nvSpPr>
              <p:cNvPr id="13" name="Freeform: Shape 10">
                <a:extLst>
                  <a:ext uri="{FF2B5EF4-FFF2-40B4-BE49-F238E27FC236}">
                    <a16:creationId xmlns:a16="http://schemas.microsoft.com/office/drawing/2014/main" id="{1DF9F0E7-F870-49A8-9D5B-A3D6F3345FF1}"/>
                  </a:ext>
                </a:extLst>
              </p:cNvPr>
              <p:cNvSpPr/>
              <p:nvPr/>
            </p:nvSpPr>
            <p:spPr bwMode="auto">
              <a:xfrm>
                <a:off x="4118056" y="3048890"/>
                <a:ext cx="3970337" cy="2673351"/>
              </a:xfrm>
              <a:custGeom>
                <a:avLst/>
                <a:gdLst>
                  <a:gd name="T0" fmla="*/ 1203 w 1203"/>
                  <a:gd name="T1" fmla="*/ 773 h 810"/>
                  <a:gd name="T2" fmla="*/ 1176 w 1203"/>
                  <a:gd name="T3" fmla="*/ 810 h 810"/>
                  <a:gd name="T4" fmla="*/ 28 w 1203"/>
                  <a:gd name="T5" fmla="*/ 810 h 810"/>
                  <a:gd name="T6" fmla="*/ 0 w 1203"/>
                  <a:gd name="T7" fmla="*/ 773 h 810"/>
                  <a:gd name="T8" fmla="*/ 0 w 1203"/>
                  <a:gd name="T9" fmla="*/ 37 h 810"/>
                  <a:gd name="T10" fmla="*/ 28 w 1203"/>
                  <a:gd name="T11" fmla="*/ 0 h 810"/>
                  <a:gd name="T12" fmla="*/ 1176 w 1203"/>
                  <a:gd name="T13" fmla="*/ 0 h 810"/>
                  <a:gd name="T14" fmla="*/ 1203 w 1203"/>
                  <a:gd name="T15" fmla="*/ 37 h 810"/>
                  <a:gd name="T16" fmla="*/ 1203 w 1203"/>
                  <a:gd name="T17" fmla="*/ 773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3" h="810">
                    <a:moveTo>
                      <a:pt x="1203" y="773"/>
                    </a:moveTo>
                    <a:cubicBezTo>
                      <a:pt x="1203" y="794"/>
                      <a:pt x="1191" y="810"/>
                      <a:pt x="1176" y="810"/>
                    </a:cubicBezTo>
                    <a:cubicBezTo>
                      <a:pt x="28" y="810"/>
                      <a:pt x="28" y="810"/>
                      <a:pt x="28" y="810"/>
                    </a:cubicBezTo>
                    <a:cubicBezTo>
                      <a:pt x="12" y="810"/>
                      <a:pt x="0" y="794"/>
                      <a:pt x="0" y="77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16"/>
                      <a:pt x="12" y="0"/>
                      <a:pt x="28" y="0"/>
                    </a:cubicBezTo>
                    <a:cubicBezTo>
                      <a:pt x="1176" y="0"/>
                      <a:pt x="1176" y="0"/>
                      <a:pt x="1176" y="0"/>
                    </a:cubicBezTo>
                    <a:cubicBezTo>
                      <a:pt x="1191" y="0"/>
                      <a:pt x="1203" y="16"/>
                      <a:pt x="1203" y="37"/>
                    </a:cubicBezTo>
                    <a:lnTo>
                      <a:pt x="1203" y="773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Rectangle 2">
                <a:extLst>
                  <a:ext uri="{FF2B5EF4-FFF2-40B4-BE49-F238E27FC236}">
                    <a16:creationId xmlns:a16="http://schemas.microsoft.com/office/drawing/2014/main" id="{4B68A1C1-ADA5-45BD-8A9B-1FAE0141D201}"/>
                  </a:ext>
                </a:extLst>
              </p:cNvPr>
              <p:cNvSpPr/>
              <p:nvPr/>
            </p:nvSpPr>
            <p:spPr>
              <a:xfrm>
                <a:off x="4276807" y="3193353"/>
                <a:ext cx="3665537" cy="2262188"/>
              </a:xfrm>
              <a:prstGeom prst="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Group 31">
            <a:extLst>
              <a:ext uri="{FF2B5EF4-FFF2-40B4-BE49-F238E27FC236}">
                <a16:creationId xmlns:a16="http://schemas.microsoft.com/office/drawing/2014/main" id="{03BF9439-69D4-46AB-99C0-77C26462325D}"/>
              </a:ext>
            </a:extLst>
          </p:cNvPr>
          <p:cNvGrpSpPr/>
          <p:nvPr/>
        </p:nvGrpSpPr>
        <p:grpSpPr>
          <a:xfrm>
            <a:off x="8104098" y="2542022"/>
            <a:ext cx="2968625" cy="1083945"/>
            <a:chOff x="2084790" y="3062810"/>
            <a:chExt cx="2446744" cy="1083945"/>
          </a:xfrm>
        </p:grpSpPr>
        <p:sp>
          <p:nvSpPr>
            <p:cNvPr id="16" name="TextBox 32">
              <a:extLst>
                <a:ext uri="{FF2B5EF4-FFF2-40B4-BE49-F238E27FC236}">
                  <a16:creationId xmlns:a16="http://schemas.microsoft.com/office/drawing/2014/main" id="{E32D2BA7-6F76-4C70-9396-A0362A14A6F8}"/>
                </a:ext>
              </a:extLst>
            </p:cNvPr>
            <p:cNvSpPr txBox="1"/>
            <p:nvPr/>
          </p:nvSpPr>
          <p:spPr>
            <a:xfrm>
              <a:off x="2084790" y="3062810"/>
              <a:ext cx="2123043" cy="28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96000" tIns="0" rIns="96000" bIns="0" anchor="b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Box 33">
              <a:extLst>
                <a:ext uri="{FF2B5EF4-FFF2-40B4-BE49-F238E27FC236}">
                  <a16:creationId xmlns:a16="http://schemas.microsoft.com/office/drawing/2014/main" id="{4B3372D4-4FA6-4DAC-AB4B-A5CFD2F33E51}"/>
                </a:ext>
              </a:extLst>
            </p:cNvPr>
            <p:cNvSpPr txBox="1"/>
            <p:nvPr/>
          </p:nvSpPr>
          <p:spPr>
            <a:xfrm>
              <a:off x="2084790" y="3346020"/>
              <a:ext cx="2446744" cy="800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96000" tIns="0" rIns="96000" bIns="0" anchor="t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6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Group 34">
            <a:extLst>
              <a:ext uri="{FF2B5EF4-FFF2-40B4-BE49-F238E27FC236}">
                <a16:creationId xmlns:a16="http://schemas.microsoft.com/office/drawing/2014/main" id="{844FAE4E-0F6F-4EF2-8A76-56BC95EF5833}"/>
              </a:ext>
            </a:extLst>
          </p:cNvPr>
          <p:cNvGrpSpPr/>
          <p:nvPr/>
        </p:nvGrpSpPr>
        <p:grpSpPr>
          <a:xfrm>
            <a:off x="8104098" y="3626258"/>
            <a:ext cx="2968625" cy="1210945"/>
            <a:chOff x="2084790" y="3062810"/>
            <a:chExt cx="2446744" cy="1210945"/>
          </a:xfrm>
        </p:grpSpPr>
        <p:sp>
          <p:nvSpPr>
            <p:cNvPr id="19" name="TextBox 35">
              <a:extLst>
                <a:ext uri="{FF2B5EF4-FFF2-40B4-BE49-F238E27FC236}">
                  <a16:creationId xmlns:a16="http://schemas.microsoft.com/office/drawing/2014/main" id="{9E50B233-9695-4BF8-9038-A5E6AFC0D9FF}"/>
                </a:ext>
              </a:extLst>
            </p:cNvPr>
            <p:cNvSpPr txBox="1"/>
            <p:nvPr/>
          </p:nvSpPr>
          <p:spPr>
            <a:xfrm>
              <a:off x="2084790" y="3062810"/>
              <a:ext cx="2123043" cy="28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96000" tIns="0" rIns="96000" bIns="0" anchor="b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Box 36">
              <a:extLst>
                <a:ext uri="{FF2B5EF4-FFF2-40B4-BE49-F238E27FC236}">
                  <a16:creationId xmlns:a16="http://schemas.microsoft.com/office/drawing/2014/main" id="{A4072254-79CA-4C0B-9B52-0988F1478366}"/>
                </a:ext>
              </a:extLst>
            </p:cNvPr>
            <p:cNvSpPr txBox="1"/>
            <p:nvPr/>
          </p:nvSpPr>
          <p:spPr>
            <a:xfrm>
              <a:off x="2084790" y="3346020"/>
              <a:ext cx="2446744" cy="92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96000" tIns="0" rIns="96000" bIns="0" anchor="t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6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Group 31">
            <a:extLst>
              <a:ext uri="{FF2B5EF4-FFF2-40B4-BE49-F238E27FC236}">
                <a16:creationId xmlns:a16="http://schemas.microsoft.com/office/drawing/2014/main" id="{C43F9701-B392-4BB5-9A4F-C6E176E0D55C}"/>
              </a:ext>
            </a:extLst>
          </p:cNvPr>
          <p:cNvGrpSpPr/>
          <p:nvPr/>
        </p:nvGrpSpPr>
        <p:grpSpPr>
          <a:xfrm>
            <a:off x="1164642" y="2618438"/>
            <a:ext cx="2968626" cy="1083945"/>
            <a:chOff x="2084789" y="3062810"/>
            <a:chExt cx="2446745" cy="1083945"/>
          </a:xfrm>
        </p:grpSpPr>
        <p:sp>
          <p:nvSpPr>
            <p:cNvPr id="22" name="TextBox 32">
              <a:extLst>
                <a:ext uri="{FF2B5EF4-FFF2-40B4-BE49-F238E27FC236}">
                  <a16:creationId xmlns:a16="http://schemas.microsoft.com/office/drawing/2014/main" id="{CB25A10A-843F-4250-8846-36E6545FFFFA}"/>
                </a:ext>
              </a:extLst>
            </p:cNvPr>
            <p:cNvSpPr txBox="1"/>
            <p:nvPr/>
          </p:nvSpPr>
          <p:spPr>
            <a:xfrm>
              <a:off x="2084789" y="3062810"/>
              <a:ext cx="2393433" cy="222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96000" tIns="0" rIns="96000" bIns="0" anchor="b" anchorCtr="0">
              <a:noAutofit/>
            </a:bodyPr>
            <a:lstStyle>
              <a:defPPr>
                <a:defRPr lang="zh-CN"/>
              </a:defPPr>
              <a:lvl1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65" b="1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+mn-lt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33">
              <a:extLst>
                <a:ext uri="{FF2B5EF4-FFF2-40B4-BE49-F238E27FC236}">
                  <a16:creationId xmlns:a16="http://schemas.microsoft.com/office/drawing/2014/main" id="{CBBB60FA-0C3A-4048-8E20-1C21BFF76492}"/>
                </a:ext>
              </a:extLst>
            </p:cNvPr>
            <p:cNvSpPr txBox="1"/>
            <p:nvPr/>
          </p:nvSpPr>
          <p:spPr>
            <a:xfrm>
              <a:off x="2084790" y="3346020"/>
              <a:ext cx="2446744" cy="800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96000" tIns="0" rIns="96000" bIns="0" anchor="t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6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34">
            <a:extLst>
              <a:ext uri="{FF2B5EF4-FFF2-40B4-BE49-F238E27FC236}">
                <a16:creationId xmlns:a16="http://schemas.microsoft.com/office/drawing/2014/main" id="{14B0951D-553D-4DF1-95C4-4DBDDCC44198}"/>
              </a:ext>
            </a:extLst>
          </p:cNvPr>
          <p:cNvGrpSpPr/>
          <p:nvPr/>
        </p:nvGrpSpPr>
        <p:grpSpPr>
          <a:xfrm>
            <a:off x="1164643" y="3702674"/>
            <a:ext cx="2968625" cy="1210945"/>
            <a:chOff x="2084790" y="3062810"/>
            <a:chExt cx="2446744" cy="1210945"/>
          </a:xfrm>
        </p:grpSpPr>
        <p:sp>
          <p:nvSpPr>
            <p:cNvPr id="25" name="TextBox 35">
              <a:extLst>
                <a:ext uri="{FF2B5EF4-FFF2-40B4-BE49-F238E27FC236}">
                  <a16:creationId xmlns:a16="http://schemas.microsoft.com/office/drawing/2014/main" id="{EDA89494-060C-42B8-9BDB-8FE3722F1BEE}"/>
                </a:ext>
              </a:extLst>
            </p:cNvPr>
            <p:cNvSpPr txBox="1"/>
            <p:nvPr/>
          </p:nvSpPr>
          <p:spPr>
            <a:xfrm>
              <a:off x="2084790" y="3062810"/>
              <a:ext cx="2393432" cy="283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96000" tIns="0" rIns="96000" bIns="0" anchor="b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0F52D2C8-DAA9-4E04-983D-B4584E2EA144}"/>
                </a:ext>
              </a:extLst>
            </p:cNvPr>
            <p:cNvSpPr txBox="1"/>
            <p:nvPr/>
          </p:nvSpPr>
          <p:spPr>
            <a:xfrm>
              <a:off x="2084790" y="3346020"/>
              <a:ext cx="2446744" cy="92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96000" tIns="0" rIns="96000" bIns="0" anchor="t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6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06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80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6059A8-3E62-489E-9F97-FEE93DFF0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208D212C-E4E0-40DB-8703-5908416033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076" y="692347"/>
            <a:ext cx="42747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03Add title text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11">
            <a:extLst>
              <a:ext uri="{FF2B5EF4-FFF2-40B4-BE49-F238E27FC236}">
                <a16:creationId xmlns:a16="http://schemas.microsoft.com/office/drawing/2014/main" id="{157B5D59-7985-4E8E-96A8-54C72B3D5BDD}"/>
              </a:ext>
            </a:extLst>
          </p:cNvPr>
          <p:cNvSpPr/>
          <p:nvPr/>
        </p:nvSpPr>
        <p:spPr>
          <a:xfrm>
            <a:off x="1409700" y="2790137"/>
            <a:ext cx="4410932" cy="579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22">
            <a:extLst>
              <a:ext uri="{FF2B5EF4-FFF2-40B4-BE49-F238E27FC236}">
                <a16:creationId xmlns:a16="http://schemas.microsoft.com/office/drawing/2014/main" id="{CEC3FA4A-3AA3-45DC-9A4C-63F8EA877036}"/>
              </a:ext>
            </a:extLst>
          </p:cNvPr>
          <p:cNvSpPr/>
          <p:nvPr/>
        </p:nvSpPr>
        <p:spPr>
          <a:xfrm>
            <a:off x="1409700" y="3860901"/>
            <a:ext cx="4410932" cy="589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44">
            <a:extLst>
              <a:ext uri="{FF2B5EF4-FFF2-40B4-BE49-F238E27FC236}">
                <a16:creationId xmlns:a16="http://schemas.microsoft.com/office/drawing/2014/main" id="{4C8F9644-21D0-4076-9340-3AAB6D05ABE2}"/>
              </a:ext>
            </a:extLst>
          </p:cNvPr>
          <p:cNvSpPr/>
          <p:nvPr/>
        </p:nvSpPr>
        <p:spPr>
          <a:xfrm>
            <a:off x="1409700" y="4936956"/>
            <a:ext cx="4410932" cy="589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60379B6-406F-48A3-9CB8-5FF85036F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95" y="1501545"/>
            <a:ext cx="3976104" cy="397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038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6059A8-3E62-489E-9F97-FEE93DFF0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208D212C-E4E0-40DB-8703-5908416033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076" y="692347"/>
            <a:ext cx="42747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03Add title text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E1B82AF-A0B4-4669-9D7D-B7459DDCD06B}"/>
              </a:ext>
            </a:extLst>
          </p:cNvPr>
          <p:cNvGrpSpPr/>
          <p:nvPr/>
        </p:nvGrpSpPr>
        <p:grpSpPr>
          <a:xfrm>
            <a:off x="1173269" y="4294898"/>
            <a:ext cx="3016512" cy="889801"/>
            <a:chOff x="395684" y="3175143"/>
            <a:chExt cx="3227705" cy="889801"/>
          </a:xfrm>
        </p:grpSpPr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48E875A0-D76E-4147-9253-527608B76A65}"/>
                </a:ext>
              </a:extLst>
            </p:cNvPr>
            <p:cNvSpPr txBox="1"/>
            <p:nvPr/>
          </p:nvSpPr>
          <p:spPr>
            <a:xfrm>
              <a:off x="1057989" y="3175143"/>
              <a:ext cx="190309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F97353E-2F0D-4CB2-896D-8DBF077CFE06}"/>
                </a:ext>
              </a:extLst>
            </p:cNvPr>
            <p:cNvSpPr/>
            <p:nvPr/>
          </p:nvSpPr>
          <p:spPr>
            <a:xfrm>
              <a:off x="395684" y="3483118"/>
              <a:ext cx="3227705" cy="581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D2022F4-CA5B-4FCD-9DD1-DE697B64B1BA}"/>
              </a:ext>
            </a:extLst>
          </p:cNvPr>
          <p:cNvGrpSpPr/>
          <p:nvPr/>
        </p:nvGrpSpPr>
        <p:grpSpPr>
          <a:xfrm>
            <a:off x="4633110" y="4294898"/>
            <a:ext cx="3016512" cy="889801"/>
            <a:chOff x="395684" y="3175143"/>
            <a:chExt cx="3227705" cy="889801"/>
          </a:xfrm>
        </p:grpSpPr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DF6106-5BEA-425C-95AB-D196EEE4A00C}"/>
                </a:ext>
              </a:extLst>
            </p:cNvPr>
            <p:cNvSpPr txBox="1"/>
            <p:nvPr/>
          </p:nvSpPr>
          <p:spPr>
            <a:xfrm>
              <a:off x="1057989" y="3175143"/>
              <a:ext cx="190309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4906013-DEAD-4825-B341-509E68CC9220}"/>
                </a:ext>
              </a:extLst>
            </p:cNvPr>
            <p:cNvSpPr/>
            <p:nvPr/>
          </p:nvSpPr>
          <p:spPr>
            <a:xfrm>
              <a:off x="395684" y="3483118"/>
              <a:ext cx="3227705" cy="581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7CB65F8-84FA-41EA-940E-7C5968F6B0D7}"/>
              </a:ext>
            </a:extLst>
          </p:cNvPr>
          <p:cNvGrpSpPr/>
          <p:nvPr/>
        </p:nvGrpSpPr>
        <p:grpSpPr>
          <a:xfrm>
            <a:off x="8054851" y="4292526"/>
            <a:ext cx="3016512" cy="889801"/>
            <a:chOff x="395684" y="3175143"/>
            <a:chExt cx="3227705" cy="889801"/>
          </a:xfrm>
        </p:grpSpPr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3B344102-1BE4-4C42-AA74-43CE339FCD00}"/>
                </a:ext>
              </a:extLst>
            </p:cNvPr>
            <p:cNvSpPr txBox="1"/>
            <p:nvPr/>
          </p:nvSpPr>
          <p:spPr>
            <a:xfrm>
              <a:off x="965914" y="3175143"/>
              <a:ext cx="190309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AB1EB68-7303-4D06-8064-3F40EC41FB63}"/>
                </a:ext>
              </a:extLst>
            </p:cNvPr>
            <p:cNvSpPr/>
            <p:nvPr/>
          </p:nvSpPr>
          <p:spPr>
            <a:xfrm>
              <a:off x="395684" y="3483118"/>
              <a:ext cx="3227705" cy="581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D03837AA-4718-4904-9E3A-80D2346FC0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835" y="1907913"/>
            <a:ext cx="3089563" cy="20614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47C4E97-CC2E-4CFA-B62E-47A7938D4D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153" y="1936724"/>
            <a:ext cx="3046382" cy="20326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327B8F2-D486-4975-9B93-F1307074372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290" y="1917989"/>
            <a:ext cx="3016512" cy="20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9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C434AD-1B4C-417E-BCEE-DC46A5404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A279378A-8223-401E-88D4-9AD7F11FC817}"/>
              </a:ext>
            </a:extLst>
          </p:cNvPr>
          <p:cNvGrpSpPr/>
          <p:nvPr/>
        </p:nvGrpSpPr>
        <p:grpSpPr>
          <a:xfrm>
            <a:off x="492389" y="2898670"/>
            <a:ext cx="11107268" cy="3320996"/>
            <a:chOff x="492389" y="2898670"/>
            <a:chExt cx="11107268" cy="332099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F932F34-DC96-48F7-8FEB-425E03A0F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389" y="2898670"/>
              <a:ext cx="6646682" cy="332099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2B77B4B-0D45-4AAD-8101-7CD749C6E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4789" y="3918857"/>
              <a:ext cx="4604868" cy="2300809"/>
            </a:xfrm>
            <a:prstGeom prst="rect">
              <a:avLst/>
            </a:prstGeom>
          </p:spPr>
        </p:pic>
      </p:grpSp>
      <p:sp>
        <p:nvSpPr>
          <p:cNvPr id="20" name="Rectangle 11">
            <a:extLst>
              <a:ext uri="{FF2B5EF4-FFF2-40B4-BE49-F238E27FC236}">
                <a16:creationId xmlns:a16="http://schemas.microsoft.com/office/drawing/2014/main" id="{E0E217A4-D742-4669-AC0A-210F558F60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33476" y="1479747"/>
            <a:ext cx="460486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4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4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B2F2B147-A6ED-4708-9BD2-55BE231183E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29158" y="1171685"/>
            <a:ext cx="186781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300" normalizeH="0" baseline="0" noProof="0" dirty="0">
                <a:ln>
                  <a:noFill/>
                </a:ln>
                <a:solidFill>
                  <a:srgbClr val="CB1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11500" b="1" i="0" u="none" strike="noStrike" kern="1200" cap="none" spc="300" normalizeH="0" baseline="0" noProof="0" dirty="0">
              <a:ln>
                <a:noFill/>
              </a:ln>
              <a:solidFill>
                <a:srgbClr val="CB1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8776405A-7E60-4E7B-82E5-68AB75BC4533}"/>
              </a:ext>
            </a:extLst>
          </p:cNvPr>
          <p:cNvSpPr txBox="1"/>
          <p:nvPr/>
        </p:nvSpPr>
        <p:spPr>
          <a:xfrm>
            <a:off x="5457762" y="2222421"/>
            <a:ext cx="4386764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text content, such as keywords, some brief introductions, etc. </a:t>
            </a:r>
            <a:endParaRPr kumimoji="0" lang="zh-CN" altLang="en-US" sz="1400" b="0" i="0" u="none" strike="noStrike" kern="1200" cap="none" spc="394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654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6059A8-3E62-489E-9F97-FEE93DFF0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208D212C-E4E0-40DB-8703-5908416033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076" y="692347"/>
            <a:ext cx="42747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04Add title text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B5F8861-8473-419B-8ECE-B00A948B21CE}"/>
              </a:ext>
            </a:extLst>
          </p:cNvPr>
          <p:cNvGrpSpPr/>
          <p:nvPr/>
        </p:nvGrpSpPr>
        <p:grpSpPr>
          <a:xfrm>
            <a:off x="1674325" y="1773653"/>
            <a:ext cx="2101850" cy="2101850"/>
            <a:chOff x="1473200" y="1898650"/>
            <a:chExt cx="2101850" cy="2101850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2FF6D751-26FC-4FFB-A3B2-CAF51537DF3F}"/>
                </a:ext>
              </a:extLst>
            </p:cNvPr>
            <p:cNvSpPr/>
            <p:nvPr/>
          </p:nvSpPr>
          <p:spPr>
            <a:xfrm>
              <a:off x="1473200" y="1898650"/>
              <a:ext cx="2101850" cy="2101850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F60D98-9685-487D-9BC6-45CA3349D0C2}"/>
                </a:ext>
              </a:extLst>
            </p:cNvPr>
            <p:cNvSpPr/>
            <p:nvPr/>
          </p:nvSpPr>
          <p:spPr>
            <a:xfrm>
              <a:off x="1576389" y="2928221"/>
              <a:ext cx="969092" cy="969092"/>
            </a:xfrm>
            <a:prstGeom prst="ellipse">
              <a:avLst/>
            </a:prstGeom>
            <a:solidFill>
              <a:srgbClr val="CB1C00">
                <a:alpha val="76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A3AD532-1102-4A69-B637-EEAC98F0D1D1}"/>
              </a:ext>
            </a:extLst>
          </p:cNvPr>
          <p:cNvGrpSpPr/>
          <p:nvPr/>
        </p:nvGrpSpPr>
        <p:grpSpPr>
          <a:xfrm>
            <a:off x="1585425" y="4300529"/>
            <a:ext cx="2345225" cy="1367816"/>
            <a:chOff x="376718" y="5266286"/>
            <a:chExt cx="2345225" cy="1367816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4D12120-4135-4A9C-BEBC-56160C2922BA}"/>
                </a:ext>
              </a:extLst>
            </p:cNvPr>
            <p:cNvSpPr/>
            <p:nvPr/>
          </p:nvSpPr>
          <p:spPr>
            <a:xfrm>
              <a:off x="376718" y="5798937"/>
              <a:ext cx="2345225" cy="835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2CA8817F-AFB3-436D-A96C-48E7854B6C56}"/>
                </a:ext>
              </a:extLst>
            </p:cNvPr>
            <p:cNvSpPr txBox="1"/>
            <p:nvPr/>
          </p:nvSpPr>
          <p:spPr>
            <a:xfrm>
              <a:off x="568807" y="5266286"/>
              <a:ext cx="1861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DFCCBA2-47DB-4C91-AC78-93742C4BAE68}"/>
              </a:ext>
            </a:extLst>
          </p:cNvPr>
          <p:cNvGrpSpPr/>
          <p:nvPr/>
        </p:nvGrpSpPr>
        <p:grpSpPr>
          <a:xfrm>
            <a:off x="4925333" y="1773653"/>
            <a:ext cx="2101850" cy="2101850"/>
            <a:chOff x="5045075" y="1898650"/>
            <a:chExt cx="2101850" cy="2101850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9F19BCA4-9834-4B2B-AC5A-4C86CF3B86AC}"/>
                </a:ext>
              </a:extLst>
            </p:cNvPr>
            <p:cNvSpPr/>
            <p:nvPr/>
          </p:nvSpPr>
          <p:spPr>
            <a:xfrm>
              <a:off x="5045075" y="1898650"/>
              <a:ext cx="2101850" cy="2101850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AB611261-1033-44C3-83F5-98481237903A}"/>
                </a:ext>
              </a:extLst>
            </p:cNvPr>
            <p:cNvSpPr/>
            <p:nvPr/>
          </p:nvSpPr>
          <p:spPr>
            <a:xfrm>
              <a:off x="5148262" y="2855594"/>
              <a:ext cx="1041719" cy="1041719"/>
            </a:xfrm>
            <a:prstGeom prst="ellipse">
              <a:avLst/>
            </a:prstGeom>
            <a:solidFill>
              <a:srgbClr val="2E3F49">
                <a:alpha val="76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5067FCF-A0DC-4920-96F2-C74CEA23F3B5}"/>
              </a:ext>
            </a:extLst>
          </p:cNvPr>
          <p:cNvGrpSpPr/>
          <p:nvPr/>
        </p:nvGrpSpPr>
        <p:grpSpPr>
          <a:xfrm>
            <a:off x="7959776" y="1773653"/>
            <a:ext cx="2101850" cy="2101850"/>
            <a:chOff x="8616950" y="1898650"/>
            <a:chExt cx="2101850" cy="2101850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1878B105-3D7D-4290-9EB9-E64CEBC79359}"/>
                </a:ext>
              </a:extLst>
            </p:cNvPr>
            <p:cNvSpPr/>
            <p:nvPr/>
          </p:nvSpPr>
          <p:spPr>
            <a:xfrm>
              <a:off x="8616950" y="1898650"/>
              <a:ext cx="2101850" cy="2101850"/>
            </a:xfrm>
            <a:prstGeom prst="ellipse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5CAA4E98-3143-4A6C-B88D-71F3E489B4A8}"/>
                </a:ext>
              </a:extLst>
            </p:cNvPr>
            <p:cNvSpPr/>
            <p:nvPr/>
          </p:nvSpPr>
          <p:spPr>
            <a:xfrm>
              <a:off x="8720137" y="2904933"/>
              <a:ext cx="992380" cy="992380"/>
            </a:xfrm>
            <a:prstGeom prst="ellipse">
              <a:avLst/>
            </a:prstGeom>
            <a:solidFill>
              <a:srgbClr val="CB1C00">
                <a:alpha val="76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EA7EE36-02D6-49F5-B2FB-8D336F81490B}"/>
              </a:ext>
            </a:extLst>
          </p:cNvPr>
          <p:cNvGrpSpPr/>
          <p:nvPr/>
        </p:nvGrpSpPr>
        <p:grpSpPr>
          <a:xfrm>
            <a:off x="2160807" y="4062201"/>
            <a:ext cx="1260036" cy="132912"/>
            <a:chOff x="1571035" y="5294214"/>
            <a:chExt cx="1260036" cy="132912"/>
          </a:xfrm>
          <a:solidFill>
            <a:srgbClr val="228896"/>
          </a:solidFill>
        </p:grpSpPr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2359589C-3563-4A5E-A00F-8856A4893ABA}"/>
                </a:ext>
              </a:extLst>
            </p:cNvPr>
            <p:cNvCxnSpPr/>
            <p:nvPr/>
          </p:nvCxnSpPr>
          <p:spPr>
            <a:xfrm>
              <a:off x="1571035" y="5360670"/>
              <a:ext cx="536035" cy="0"/>
            </a:xfrm>
            <a:prstGeom prst="line">
              <a:avLst/>
            </a:prstGeom>
            <a:grpFill/>
            <a:ln>
              <a:solidFill>
                <a:srgbClr val="CB1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EC385AB5-840D-456C-A433-5412D9AC6103}"/>
                </a:ext>
              </a:extLst>
            </p:cNvPr>
            <p:cNvSpPr/>
            <p:nvPr/>
          </p:nvSpPr>
          <p:spPr>
            <a:xfrm rot="2700000">
              <a:off x="2134597" y="5294214"/>
              <a:ext cx="132912" cy="132912"/>
            </a:xfrm>
            <a:prstGeom prst="rect">
              <a:avLst/>
            </a:prstGeom>
            <a:solidFill>
              <a:srgbClr val="CB1C00"/>
            </a:solidFill>
            <a:ln>
              <a:solidFill>
                <a:srgbClr val="CB1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CBF4AE8A-A590-4627-82C7-DBD43F247DE3}"/>
                </a:ext>
              </a:extLst>
            </p:cNvPr>
            <p:cNvCxnSpPr/>
            <p:nvPr/>
          </p:nvCxnSpPr>
          <p:spPr>
            <a:xfrm>
              <a:off x="2295036" y="5360670"/>
              <a:ext cx="536035" cy="0"/>
            </a:xfrm>
            <a:prstGeom prst="line">
              <a:avLst/>
            </a:prstGeom>
            <a:grpFill/>
            <a:ln>
              <a:solidFill>
                <a:srgbClr val="CB1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4C8E467-3574-4EA8-B824-25E1A7C16A71}"/>
              </a:ext>
            </a:extLst>
          </p:cNvPr>
          <p:cNvGrpSpPr/>
          <p:nvPr/>
        </p:nvGrpSpPr>
        <p:grpSpPr>
          <a:xfrm>
            <a:off x="5411813" y="4062201"/>
            <a:ext cx="1260036" cy="132912"/>
            <a:chOff x="1571035" y="5294214"/>
            <a:chExt cx="1260036" cy="132912"/>
          </a:xfrm>
          <a:solidFill>
            <a:srgbClr val="CC4D54"/>
          </a:solidFill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99032A8B-6A18-4BF6-9A1F-64BB46527692}"/>
                </a:ext>
              </a:extLst>
            </p:cNvPr>
            <p:cNvCxnSpPr/>
            <p:nvPr/>
          </p:nvCxnSpPr>
          <p:spPr>
            <a:xfrm>
              <a:off x="1571035" y="5360670"/>
              <a:ext cx="536035" cy="0"/>
            </a:xfrm>
            <a:prstGeom prst="line">
              <a:avLst/>
            </a:prstGeom>
            <a:grpFill/>
            <a:ln>
              <a:solidFill>
                <a:srgbClr val="2E3F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27EDB03-6073-405D-B4AF-2FF6E20F2A37}"/>
                </a:ext>
              </a:extLst>
            </p:cNvPr>
            <p:cNvSpPr/>
            <p:nvPr/>
          </p:nvSpPr>
          <p:spPr>
            <a:xfrm rot="2700000">
              <a:off x="2134597" y="5294214"/>
              <a:ext cx="132912" cy="132912"/>
            </a:xfrm>
            <a:prstGeom prst="rect">
              <a:avLst/>
            </a:prstGeom>
            <a:solidFill>
              <a:srgbClr val="2E3F49"/>
            </a:solidFill>
            <a:ln>
              <a:solidFill>
                <a:srgbClr val="2E3F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068FC08C-303D-406A-AFC9-0F3D5BFB7398}"/>
                </a:ext>
              </a:extLst>
            </p:cNvPr>
            <p:cNvCxnSpPr/>
            <p:nvPr/>
          </p:nvCxnSpPr>
          <p:spPr>
            <a:xfrm>
              <a:off x="2295036" y="5360670"/>
              <a:ext cx="536035" cy="0"/>
            </a:xfrm>
            <a:prstGeom prst="line">
              <a:avLst/>
            </a:prstGeom>
            <a:grpFill/>
            <a:ln>
              <a:solidFill>
                <a:srgbClr val="2E3F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BBD76DD6-5F0C-489A-89D0-86DCAB5F622A}"/>
              </a:ext>
            </a:extLst>
          </p:cNvPr>
          <p:cNvGrpSpPr/>
          <p:nvPr/>
        </p:nvGrpSpPr>
        <p:grpSpPr>
          <a:xfrm>
            <a:off x="8446254" y="4062201"/>
            <a:ext cx="1260036" cy="132912"/>
            <a:chOff x="1571035" y="5294214"/>
            <a:chExt cx="1260036" cy="132912"/>
          </a:xfrm>
          <a:solidFill>
            <a:srgbClr val="0B3A5C"/>
          </a:solidFill>
        </p:grpSpPr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1E01489E-E26F-472F-A9E9-790F01EA11E7}"/>
                </a:ext>
              </a:extLst>
            </p:cNvPr>
            <p:cNvCxnSpPr/>
            <p:nvPr/>
          </p:nvCxnSpPr>
          <p:spPr>
            <a:xfrm>
              <a:off x="1571035" y="5360670"/>
              <a:ext cx="536035" cy="0"/>
            </a:xfrm>
            <a:prstGeom prst="line">
              <a:avLst/>
            </a:prstGeom>
            <a:grpFill/>
            <a:ln>
              <a:solidFill>
                <a:srgbClr val="CB1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BE1836C3-5CDE-4261-ACC7-7A8BA6C91B77}"/>
                </a:ext>
              </a:extLst>
            </p:cNvPr>
            <p:cNvSpPr/>
            <p:nvPr/>
          </p:nvSpPr>
          <p:spPr>
            <a:xfrm rot="2700000">
              <a:off x="2134597" y="5294214"/>
              <a:ext cx="132912" cy="132912"/>
            </a:xfrm>
            <a:prstGeom prst="rect">
              <a:avLst/>
            </a:prstGeom>
            <a:solidFill>
              <a:srgbClr val="CB1C00"/>
            </a:solidFill>
            <a:ln>
              <a:solidFill>
                <a:srgbClr val="CB1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994C69C7-59EC-4DE6-A0A1-9F254DF029BE}"/>
                </a:ext>
              </a:extLst>
            </p:cNvPr>
            <p:cNvCxnSpPr/>
            <p:nvPr/>
          </p:nvCxnSpPr>
          <p:spPr>
            <a:xfrm>
              <a:off x="2295036" y="5360670"/>
              <a:ext cx="536035" cy="0"/>
            </a:xfrm>
            <a:prstGeom prst="line">
              <a:avLst/>
            </a:prstGeom>
            <a:grpFill/>
            <a:ln>
              <a:solidFill>
                <a:srgbClr val="CB1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75BF684C-45CF-4BF9-9998-E9BE5AAACAC2}"/>
              </a:ext>
            </a:extLst>
          </p:cNvPr>
          <p:cNvGrpSpPr/>
          <p:nvPr/>
        </p:nvGrpSpPr>
        <p:grpSpPr>
          <a:xfrm>
            <a:off x="4912401" y="4300529"/>
            <a:ext cx="2345225" cy="1394425"/>
            <a:chOff x="414818" y="5266286"/>
            <a:chExt cx="2345225" cy="1394425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9A0A5606-6220-4833-A5F2-668C604E4081}"/>
                </a:ext>
              </a:extLst>
            </p:cNvPr>
            <p:cNvSpPr/>
            <p:nvPr/>
          </p:nvSpPr>
          <p:spPr>
            <a:xfrm>
              <a:off x="414818" y="5798937"/>
              <a:ext cx="234522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F4359CC8-4547-4C6B-BB71-0D8F0C21CA75}"/>
                </a:ext>
              </a:extLst>
            </p:cNvPr>
            <p:cNvSpPr txBox="1"/>
            <p:nvPr/>
          </p:nvSpPr>
          <p:spPr>
            <a:xfrm>
              <a:off x="568807" y="5266286"/>
              <a:ext cx="1960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A32A1098-314E-4A5B-BC45-4969A416EBDA}"/>
              </a:ext>
            </a:extLst>
          </p:cNvPr>
          <p:cNvGrpSpPr/>
          <p:nvPr/>
        </p:nvGrpSpPr>
        <p:grpSpPr>
          <a:xfrm>
            <a:off x="7934142" y="4300529"/>
            <a:ext cx="2345225" cy="1394425"/>
            <a:chOff x="402118" y="5266286"/>
            <a:chExt cx="2345225" cy="1394425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C740ACD0-D7E7-4E17-8280-2DA17FFDE70C}"/>
                </a:ext>
              </a:extLst>
            </p:cNvPr>
            <p:cNvSpPr/>
            <p:nvPr/>
          </p:nvSpPr>
          <p:spPr>
            <a:xfrm>
              <a:off x="402118" y="5798937"/>
              <a:ext cx="234522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AA358D19-9A5C-436D-87D4-AC7649BF7CBC}"/>
                </a:ext>
              </a:extLst>
            </p:cNvPr>
            <p:cNvSpPr txBox="1"/>
            <p:nvPr/>
          </p:nvSpPr>
          <p:spPr>
            <a:xfrm>
              <a:off x="469095" y="5266286"/>
              <a:ext cx="2278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0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E112DDE-00BF-434D-8546-6F935B8FC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grpSp>
        <p:nvGrpSpPr>
          <p:cNvPr id="6" name="组合 52">
            <a:extLst>
              <a:ext uri="{FF2B5EF4-FFF2-40B4-BE49-F238E27FC236}">
                <a16:creationId xmlns:a16="http://schemas.microsoft.com/office/drawing/2014/main" id="{5673BD04-CE03-48CA-9E88-6289461BD07D}"/>
              </a:ext>
            </a:extLst>
          </p:cNvPr>
          <p:cNvGrpSpPr/>
          <p:nvPr/>
        </p:nvGrpSpPr>
        <p:grpSpPr>
          <a:xfrm>
            <a:off x="1364852" y="2832091"/>
            <a:ext cx="9487808" cy="273913"/>
            <a:chOff x="-857391" y="-7282"/>
            <a:chExt cx="7905964" cy="229317"/>
          </a:xfrm>
          <a:solidFill>
            <a:srgbClr val="404040"/>
          </a:solidFill>
        </p:grpSpPr>
        <p:sp>
          <p:nvSpPr>
            <p:cNvPr id="27" name="矩形 58">
              <a:extLst>
                <a:ext uri="{FF2B5EF4-FFF2-40B4-BE49-F238E27FC236}">
                  <a16:creationId xmlns:a16="http://schemas.microsoft.com/office/drawing/2014/main" id="{B44AF30B-3FC8-4F76-BEE3-CCEB4B7EE190}"/>
                </a:ext>
              </a:extLst>
            </p:cNvPr>
            <p:cNvSpPr/>
            <p:nvPr/>
          </p:nvSpPr>
          <p:spPr>
            <a:xfrm>
              <a:off x="-857391" y="85153"/>
              <a:ext cx="7905964" cy="40051"/>
            </a:xfrm>
            <a:prstGeom prst="rect">
              <a:avLst/>
            </a:prstGeom>
            <a:solidFill>
              <a:srgbClr val="2E3F49"/>
            </a:solidFill>
            <a:ln w="9525">
              <a:noFill/>
              <a:miter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椭圆 53">
              <a:extLst>
                <a:ext uri="{FF2B5EF4-FFF2-40B4-BE49-F238E27FC236}">
                  <a16:creationId xmlns:a16="http://schemas.microsoft.com/office/drawing/2014/main" id="{3E7C4ADE-C695-4ED0-9432-420F35C708A1}"/>
                </a:ext>
              </a:extLst>
            </p:cNvPr>
            <p:cNvSpPr/>
            <p:nvPr/>
          </p:nvSpPr>
          <p:spPr>
            <a:xfrm>
              <a:off x="0" y="0"/>
              <a:ext cx="216024" cy="216024"/>
            </a:xfrm>
            <a:prstGeom prst="ellipse">
              <a:avLst/>
            </a:prstGeom>
            <a:solidFill>
              <a:srgbClr val="CB1C00"/>
            </a:solidFill>
            <a:ln w="9525"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椭圆 54">
              <a:extLst>
                <a:ext uri="{FF2B5EF4-FFF2-40B4-BE49-F238E27FC236}">
                  <a16:creationId xmlns:a16="http://schemas.microsoft.com/office/drawing/2014/main" id="{160993E7-5789-4C4A-A434-9E6066E9F9FB}"/>
                </a:ext>
              </a:extLst>
            </p:cNvPr>
            <p:cNvSpPr/>
            <p:nvPr/>
          </p:nvSpPr>
          <p:spPr>
            <a:xfrm>
              <a:off x="2044705" y="-7282"/>
              <a:ext cx="216024" cy="216024"/>
            </a:xfrm>
            <a:prstGeom prst="ellipse">
              <a:avLst/>
            </a:prstGeom>
            <a:solidFill>
              <a:srgbClr val="CB1C00"/>
            </a:solidFill>
            <a:ln w="9525"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id="{E2954169-9CBA-49DD-89B4-F49DA3513CC4}"/>
                </a:ext>
              </a:extLst>
            </p:cNvPr>
            <p:cNvSpPr/>
            <p:nvPr/>
          </p:nvSpPr>
          <p:spPr>
            <a:xfrm>
              <a:off x="4032263" y="6011"/>
              <a:ext cx="216024" cy="216024"/>
            </a:xfrm>
            <a:prstGeom prst="ellipse">
              <a:avLst/>
            </a:prstGeom>
            <a:solidFill>
              <a:srgbClr val="CB1C00"/>
            </a:solidFill>
            <a:ln w="9525"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椭圆 56">
              <a:extLst>
                <a:ext uri="{FF2B5EF4-FFF2-40B4-BE49-F238E27FC236}">
                  <a16:creationId xmlns:a16="http://schemas.microsoft.com/office/drawing/2014/main" id="{D8DF6BE0-C2F7-44AC-A247-07F70004D6FC}"/>
                </a:ext>
              </a:extLst>
            </p:cNvPr>
            <p:cNvSpPr/>
            <p:nvPr/>
          </p:nvSpPr>
          <p:spPr>
            <a:xfrm>
              <a:off x="5988944" y="0"/>
              <a:ext cx="216024" cy="216024"/>
            </a:xfrm>
            <a:prstGeom prst="ellipse">
              <a:avLst/>
            </a:prstGeom>
            <a:solidFill>
              <a:srgbClr val="CB1C00"/>
            </a:solidFill>
            <a:ln w="9525"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31112FF-2880-48EB-B467-59B062BD2CD6}"/>
              </a:ext>
            </a:extLst>
          </p:cNvPr>
          <p:cNvGrpSpPr/>
          <p:nvPr/>
        </p:nvGrpSpPr>
        <p:grpSpPr>
          <a:xfrm>
            <a:off x="1829978" y="3537007"/>
            <a:ext cx="1341935" cy="962815"/>
            <a:chOff x="1569496" y="2781223"/>
            <a:chExt cx="1920608" cy="1378004"/>
          </a:xfrm>
          <a:solidFill>
            <a:srgbClr val="CB1C00"/>
          </a:solidFill>
        </p:grpSpPr>
        <p:sp>
          <p:nvSpPr>
            <p:cNvPr id="25" name="矩形 26">
              <a:extLst>
                <a:ext uri="{FF2B5EF4-FFF2-40B4-BE49-F238E27FC236}">
                  <a16:creationId xmlns:a16="http://schemas.microsoft.com/office/drawing/2014/main" id="{0405DE5F-A048-44DB-A293-1711511F763C}"/>
                </a:ext>
              </a:extLst>
            </p:cNvPr>
            <p:cNvSpPr/>
            <p:nvPr/>
          </p:nvSpPr>
          <p:spPr>
            <a:xfrm>
              <a:off x="1569496" y="2781223"/>
              <a:ext cx="1920608" cy="1148678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lIns="75520" tIns="37760" rIns="75520" bIns="3776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76200" dist="38100" dir="2700000" sx="102000" sy="102000" algn="tl" rotWithShape="0">
                      <a:schemeClr val="tx1">
                        <a:alpha val="62000"/>
                      </a:schemeClr>
                    </a:outerShdw>
                  </a:effectLst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sx="102000" sy="102000" algn="tl" rotWithShape="0">
                    <a:schemeClr val="tx1">
                      <a:alpha val="62000"/>
                    </a:scheme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等腰三角形 59">
              <a:extLst>
                <a:ext uri="{FF2B5EF4-FFF2-40B4-BE49-F238E27FC236}">
                  <a16:creationId xmlns:a16="http://schemas.microsoft.com/office/drawing/2014/main" id="{6CA89774-F769-422A-9014-3F9B300A1B2B}"/>
                </a:ext>
              </a:extLst>
            </p:cNvPr>
            <p:cNvSpPr/>
            <p:nvPr/>
          </p:nvSpPr>
          <p:spPr>
            <a:xfrm flipV="1">
              <a:off x="2396709" y="3929901"/>
              <a:ext cx="266182" cy="229326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/>
            </a:ln>
          </p:spPr>
          <p:txBody>
            <a:bodyPr lIns="75520" tIns="37760" rIns="75520" bIns="3776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sx="102000" sy="102000" algn="tl" rotWithShape="0">
                    <a:schemeClr val="tx1">
                      <a:alpha val="62000"/>
                    </a:scheme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TextBox 64">
            <a:extLst>
              <a:ext uri="{FF2B5EF4-FFF2-40B4-BE49-F238E27FC236}">
                <a16:creationId xmlns:a16="http://schemas.microsoft.com/office/drawing/2014/main" id="{41EC3EBB-30C5-4DED-90A1-C1130D20C9B1}"/>
              </a:ext>
            </a:extLst>
          </p:cNvPr>
          <p:cNvSpPr/>
          <p:nvPr/>
        </p:nvSpPr>
        <p:spPr>
          <a:xfrm>
            <a:off x="1364852" y="4600962"/>
            <a:ext cx="2339523" cy="38403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75520" tIns="37760" rIns="75520" bIns="377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E0F6A24-1ABC-4A56-A628-A2DF7F8F6E7B}"/>
              </a:ext>
            </a:extLst>
          </p:cNvPr>
          <p:cNvGrpSpPr/>
          <p:nvPr/>
        </p:nvGrpSpPr>
        <p:grpSpPr>
          <a:xfrm>
            <a:off x="4296571" y="3519453"/>
            <a:ext cx="1341935" cy="962815"/>
            <a:chOff x="1569496" y="2781223"/>
            <a:chExt cx="1920608" cy="1378004"/>
          </a:xfrm>
          <a:solidFill>
            <a:srgbClr val="CB1C00"/>
          </a:solidFill>
        </p:grpSpPr>
        <p:sp>
          <p:nvSpPr>
            <p:cNvPr id="21" name="矩形 26">
              <a:extLst>
                <a:ext uri="{FF2B5EF4-FFF2-40B4-BE49-F238E27FC236}">
                  <a16:creationId xmlns:a16="http://schemas.microsoft.com/office/drawing/2014/main" id="{59C09913-CF42-4349-9694-913C46ABF98A}"/>
                </a:ext>
              </a:extLst>
            </p:cNvPr>
            <p:cNvSpPr/>
            <p:nvPr/>
          </p:nvSpPr>
          <p:spPr>
            <a:xfrm>
              <a:off x="1569496" y="2781223"/>
              <a:ext cx="1920608" cy="1148678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lIns="75520" tIns="37760" rIns="75520" bIns="3776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76200" dist="38100" dir="2700000" sx="102000" sy="102000" algn="tl" rotWithShape="0">
                      <a:schemeClr val="tx1">
                        <a:alpha val="62000"/>
                      </a:schemeClr>
                    </a:outerShdw>
                  </a:effectLst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sx="102000" sy="102000" algn="tl" rotWithShape="0">
                    <a:schemeClr val="tx1">
                      <a:alpha val="62000"/>
                    </a:scheme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等腰三角形 59">
              <a:extLst>
                <a:ext uri="{FF2B5EF4-FFF2-40B4-BE49-F238E27FC236}">
                  <a16:creationId xmlns:a16="http://schemas.microsoft.com/office/drawing/2014/main" id="{5CED1326-E42B-4942-B1B2-A6F68C4116F6}"/>
                </a:ext>
              </a:extLst>
            </p:cNvPr>
            <p:cNvSpPr/>
            <p:nvPr/>
          </p:nvSpPr>
          <p:spPr>
            <a:xfrm flipV="1">
              <a:off x="2396709" y="3929901"/>
              <a:ext cx="266182" cy="229326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/>
            </a:ln>
          </p:spPr>
          <p:txBody>
            <a:bodyPr lIns="75520" tIns="37760" rIns="75520" bIns="3776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sx="102000" sy="102000" algn="tl" rotWithShape="0">
                    <a:schemeClr val="tx1">
                      <a:alpha val="62000"/>
                    </a:scheme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TextBox 64">
            <a:extLst>
              <a:ext uri="{FF2B5EF4-FFF2-40B4-BE49-F238E27FC236}">
                <a16:creationId xmlns:a16="http://schemas.microsoft.com/office/drawing/2014/main" id="{2FD1A610-28B5-48A3-84F0-A46A0789682D}"/>
              </a:ext>
            </a:extLst>
          </p:cNvPr>
          <p:cNvSpPr/>
          <p:nvPr/>
        </p:nvSpPr>
        <p:spPr>
          <a:xfrm>
            <a:off x="3831445" y="4583408"/>
            <a:ext cx="2339523" cy="38403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75520" tIns="37760" rIns="75520" bIns="377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8CCE0F4-2D7C-48CF-8334-C338711E230E}"/>
              </a:ext>
            </a:extLst>
          </p:cNvPr>
          <p:cNvGrpSpPr/>
          <p:nvPr/>
        </p:nvGrpSpPr>
        <p:grpSpPr>
          <a:xfrm>
            <a:off x="6695152" y="3528230"/>
            <a:ext cx="1341935" cy="962815"/>
            <a:chOff x="1569496" y="2781223"/>
            <a:chExt cx="1920608" cy="1378004"/>
          </a:xfrm>
          <a:solidFill>
            <a:srgbClr val="CB1C00"/>
          </a:solidFill>
        </p:grpSpPr>
        <p:sp>
          <p:nvSpPr>
            <p:cNvPr id="17" name="矩形 26">
              <a:extLst>
                <a:ext uri="{FF2B5EF4-FFF2-40B4-BE49-F238E27FC236}">
                  <a16:creationId xmlns:a16="http://schemas.microsoft.com/office/drawing/2014/main" id="{D743D4E9-ACEF-476A-BD02-EA3639734AE0}"/>
                </a:ext>
              </a:extLst>
            </p:cNvPr>
            <p:cNvSpPr/>
            <p:nvPr/>
          </p:nvSpPr>
          <p:spPr>
            <a:xfrm>
              <a:off x="1569496" y="2781223"/>
              <a:ext cx="1920608" cy="1148678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lIns="75520" tIns="37760" rIns="75520" bIns="3776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76200" dist="38100" dir="2700000" sx="102000" sy="102000" algn="tl" rotWithShape="0">
                      <a:schemeClr val="tx1">
                        <a:alpha val="62000"/>
                      </a:schemeClr>
                    </a:outerShdw>
                  </a:effectLst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sx="102000" sy="102000" algn="tl" rotWithShape="0">
                    <a:schemeClr val="tx1">
                      <a:alpha val="62000"/>
                    </a:scheme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等腰三角形 59">
              <a:extLst>
                <a:ext uri="{FF2B5EF4-FFF2-40B4-BE49-F238E27FC236}">
                  <a16:creationId xmlns:a16="http://schemas.microsoft.com/office/drawing/2014/main" id="{5D9ABC20-CBC5-43B6-8FFD-1DB0B1E1882C}"/>
                </a:ext>
              </a:extLst>
            </p:cNvPr>
            <p:cNvSpPr/>
            <p:nvPr/>
          </p:nvSpPr>
          <p:spPr>
            <a:xfrm flipV="1">
              <a:off x="2396709" y="3929901"/>
              <a:ext cx="266182" cy="229326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/>
            </a:ln>
          </p:spPr>
          <p:txBody>
            <a:bodyPr lIns="75520" tIns="37760" rIns="75520" bIns="3776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sx="102000" sy="102000" algn="tl" rotWithShape="0">
                    <a:schemeClr val="tx1">
                      <a:alpha val="62000"/>
                    </a:scheme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TextBox 64">
            <a:extLst>
              <a:ext uri="{FF2B5EF4-FFF2-40B4-BE49-F238E27FC236}">
                <a16:creationId xmlns:a16="http://schemas.microsoft.com/office/drawing/2014/main" id="{7558CFB6-5EE5-4BCE-8096-709B662D3582}"/>
              </a:ext>
            </a:extLst>
          </p:cNvPr>
          <p:cNvSpPr/>
          <p:nvPr/>
        </p:nvSpPr>
        <p:spPr>
          <a:xfrm>
            <a:off x="6230026" y="4592185"/>
            <a:ext cx="2339523" cy="38403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75520" tIns="37760" rIns="75520" bIns="377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CD1F73B-0383-4107-A356-57C51439FDB5}"/>
              </a:ext>
            </a:extLst>
          </p:cNvPr>
          <p:cNvGrpSpPr/>
          <p:nvPr/>
        </p:nvGrpSpPr>
        <p:grpSpPr>
          <a:xfrm>
            <a:off x="9048409" y="3537008"/>
            <a:ext cx="1341935" cy="962815"/>
            <a:chOff x="1569496" y="2781223"/>
            <a:chExt cx="1920608" cy="1378004"/>
          </a:xfrm>
          <a:solidFill>
            <a:srgbClr val="CB1C00"/>
          </a:solidFill>
        </p:grpSpPr>
        <p:sp>
          <p:nvSpPr>
            <p:cNvPr id="13" name="矩形 26">
              <a:extLst>
                <a:ext uri="{FF2B5EF4-FFF2-40B4-BE49-F238E27FC236}">
                  <a16:creationId xmlns:a16="http://schemas.microsoft.com/office/drawing/2014/main" id="{65FEE1BB-5E52-4DB6-984F-46A28DE68AB9}"/>
                </a:ext>
              </a:extLst>
            </p:cNvPr>
            <p:cNvSpPr/>
            <p:nvPr/>
          </p:nvSpPr>
          <p:spPr>
            <a:xfrm>
              <a:off x="1569496" y="2781223"/>
              <a:ext cx="1920608" cy="1148678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lIns="75520" tIns="37760" rIns="75520" bIns="3776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76200" dist="38100" dir="2700000" sx="102000" sy="102000" algn="tl" rotWithShape="0">
                      <a:schemeClr val="tx1">
                        <a:alpha val="62000"/>
                      </a:schemeClr>
                    </a:outerShdw>
                  </a:effectLst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sx="102000" sy="102000" algn="tl" rotWithShape="0">
                    <a:schemeClr val="tx1">
                      <a:alpha val="62000"/>
                    </a:scheme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等腰三角形 59">
              <a:extLst>
                <a:ext uri="{FF2B5EF4-FFF2-40B4-BE49-F238E27FC236}">
                  <a16:creationId xmlns:a16="http://schemas.microsoft.com/office/drawing/2014/main" id="{F4B3357D-D801-4A7D-8F73-2620B260AE79}"/>
                </a:ext>
              </a:extLst>
            </p:cNvPr>
            <p:cNvSpPr/>
            <p:nvPr/>
          </p:nvSpPr>
          <p:spPr>
            <a:xfrm flipV="1">
              <a:off x="2396709" y="3929901"/>
              <a:ext cx="266182" cy="229326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/>
            </a:ln>
          </p:spPr>
          <p:txBody>
            <a:bodyPr lIns="75520" tIns="37760" rIns="75520" bIns="3776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sx="102000" sy="102000" algn="tl" rotWithShape="0">
                    <a:schemeClr val="tx1">
                      <a:alpha val="62000"/>
                    </a:scheme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TextBox 64">
            <a:extLst>
              <a:ext uri="{FF2B5EF4-FFF2-40B4-BE49-F238E27FC236}">
                <a16:creationId xmlns:a16="http://schemas.microsoft.com/office/drawing/2014/main" id="{F3580BA6-400C-4C94-B5F4-7586A9DE347A}"/>
              </a:ext>
            </a:extLst>
          </p:cNvPr>
          <p:cNvSpPr/>
          <p:nvPr/>
        </p:nvSpPr>
        <p:spPr>
          <a:xfrm>
            <a:off x="8583283" y="4600963"/>
            <a:ext cx="2339523" cy="38403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75520" tIns="37760" rIns="75520" bIns="377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D4CCC80-67B4-4A0D-AACD-93032ECB7E0D}"/>
              </a:ext>
            </a:extLst>
          </p:cNvPr>
          <p:cNvGrpSpPr/>
          <p:nvPr/>
        </p:nvGrpSpPr>
        <p:grpSpPr>
          <a:xfrm>
            <a:off x="634481" y="5316671"/>
            <a:ext cx="10926147" cy="923145"/>
            <a:chOff x="862338" y="4904590"/>
            <a:chExt cx="12742077" cy="1076572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7422D034-F5A5-4B17-9E2A-19AB1C324E41}"/>
                </a:ext>
              </a:extLst>
            </p:cNvPr>
            <p:cNvSpPr/>
            <p:nvPr/>
          </p:nvSpPr>
          <p:spPr>
            <a:xfrm>
              <a:off x="862338" y="4904590"/>
              <a:ext cx="6370502" cy="1063906"/>
            </a:xfrm>
            <a:prstGeom prst="rect">
              <a:avLst/>
            </a:prstGeom>
            <a:blipFill dpi="0" rotWithShape="1">
              <a:blip r:embed="rId4" cstate="screen">
                <a:alphaModFix amt="31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7C10CB0D-5AB4-4B82-B0C3-DA781AF9536D}"/>
                </a:ext>
              </a:extLst>
            </p:cNvPr>
            <p:cNvSpPr/>
            <p:nvPr/>
          </p:nvSpPr>
          <p:spPr>
            <a:xfrm>
              <a:off x="7233913" y="4917256"/>
              <a:ext cx="6370502" cy="1063906"/>
            </a:xfrm>
            <a:prstGeom prst="rect">
              <a:avLst/>
            </a:prstGeom>
            <a:blipFill dpi="0" rotWithShape="1">
              <a:blip r:embed="rId4" cstate="screen">
                <a:alphaModFix amt="31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3" name="矩形 42">
            <a:extLst>
              <a:ext uri="{FF2B5EF4-FFF2-40B4-BE49-F238E27FC236}">
                <a16:creationId xmlns:a16="http://schemas.microsoft.com/office/drawing/2014/main" id="{45A6C9C6-C852-4B9A-9083-AD7964E76A29}"/>
              </a:ext>
            </a:extLst>
          </p:cNvPr>
          <p:cNvSpPr/>
          <p:nvPr/>
        </p:nvSpPr>
        <p:spPr>
          <a:xfrm>
            <a:off x="3743696" y="903871"/>
            <a:ext cx="4854544" cy="11264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pt-BR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 O N T E N T S</a:t>
            </a:r>
          </a:p>
        </p:txBody>
      </p:sp>
    </p:spTree>
    <p:extLst>
      <p:ext uri="{BB962C8B-B14F-4D97-AF65-F5344CB8AC3E}">
        <p14:creationId xmlns:p14="http://schemas.microsoft.com/office/powerpoint/2010/main" val="276711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16" grpId="0"/>
      <p:bldP spid="1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6059A8-3E62-489E-9F97-FEE93DFF0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208D212C-E4E0-40DB-8703-5908416033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076" y="692347"/>
            <a:ext cx="42747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04Add title text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FFB675D-29F4-48F3-A8B0-551CC0899FC8}"/>
              </a:ext>
            </a:extLst>
          </p:cNvPr>
          <p:cNvGrpSpPr/>
          <p:nvPr/>
        </p:nvGrpSpPr>
        <p:grpSpPr>
          <a:xfrm>
            <a:off x="1417320" y="2123440"/>
            <a:ext cx="2873375" cy="2981325"/>
            <a:chOff x="1371" y="2544"/>
            <a:chExt cx="4525" cy="4695"/>
          </a:xfrm>
        </p:grpSpPr>
        <p:grpSp>
          <p:nvGrpSpPr>
            <p:cNvPr id="7" name="组合 5">
              <a:extLst>
                <a:ext uri="{FF2B5EF4-FFF2-40B4-BE49-F238E27FC236}">
                  <a16:creationId xmlns:a16="http://schemas.microsoft.com/office/drawing/2014/main" id="{DEA37568-4C15-4A97-92B2-598706A4F861}"/>
                </a:ext>
              </a:extLst>
            </p:cNvPr>
            <p:cNvGrpSpPr/>
            <p:nvPr/>
          </p:nvGrpSpPr>
          <p:grpSpPr>
            <a:xfrm>
              <a:off x="1371" y="2544"/>
              <a:ext cx="4525" cy="4695"/>
              <a:chOff x="1702218" y="3815673"/>
              <a:chExt cx="2285415" cy="2370523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716FA55-C6C1-439C-80CB-0B621CE51270}"/>
                  </a:ext>
                </a:extLst>
              </p:cNvPr>
              <p:cNvSpPr/>
              <p:nvPr/>
            </p:nvSpPr>
            <p:spPr>
              <a:xfrm>
                <a:off x="1702218" y="4544008"/>
                <a:ext cx="2285415" cy="1642188"/>
              </a:xfrm>
              <a:prstGeom prst="rect">
                <a:avLst/>
              </a:prstGeom>
              <a:noFill/>
              <a:ln w="19050" cap="flat" cmpd="sng" algn="ctr">
                <a:solidFill>
                  <a:srgbClr val="CB1C00"/>
                </a:solidFill>
                <a:prstDash val="solid"/>
              </a:ln>
              <a:effectLst/>
            </p:spPr>
            <p:style>
              <a:lnRef idx="2">
                <a:srgbClr val="2D5A9B">
                  <a:shade val="50000"/>
                </a:srgbClr>
              </a:lnRef>
              <a:fillRef idx="1">
                <a:srgbClr val="2D5A9B"/>
              </a:fillRef>
              <a:effectRef idx="0">
                <a:srgbClr val="2D5A9B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圆角矩形 10">
                <a:extLst>
                  <a:ext uri="{FF2B5EF4-FFF2-40B4-BE49-F238E27FC236}">
                    <a16:creationId xmlns:a16="http://schemas.microsoft.com/office/drawing/2014/main" id="{13C84038-944D-4E8D-9EF4-0464064BE5AC}"/>
                  </a:ext>
                </a:extLst>
              </p:cNvPr>
              <p:cNvSpPr/>
              <p:nvPr/>
            </p:nvSpPr>
            <p:spPr>
              <a:xfrm>
                <a:off x="2305774" y="3815673"/>
                <a:ext cx="1065176" cy="1065176"/>
              </a:xfrm>
              <a:prstGeom prst="roundRect">
                <a:avLst/>
              </a:prstGeom>
              <a:solidFill>
                <a:srgbClr val="CB1C00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rgbClr val="2D5A9B">
                  <a:shade val="50000"/>
                </a:srgbClr>
              </a:lnRef>
              <a:fillRef idx="1">
                <a:srgbClr val="2D5A9B"/>
              </a:fillRef>
              <a:effectRef idx="0">
                <a:srgbClr val="2D5A9B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19409E2F-40C4-4894-A02E-8CF731DE7859}"/>
                </a:ext>
              </a:extLst>
            </p:cNvPr>
            <p:cNvGrpSpPr/>
            <p:nvPr/>
          </p:nvGrpSpPr>
          <p:grpSpPr>
            <a:xfrm>
              <a:off x="1734" y="5110"/>
              <a:ext cx="3773" cy="1935"/>
              <a:chOff x="1734" y="5110"/>
              <a:chExt cx="3773" cy="1935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F8780CC-5F8C-43F0-BC78-B21037D21041}"/>
                  </a:ext>
                </a:extLst>
              </p:cNvPr>
              <p:cNvSpPr txBox="1"/>
              <p:nvPr/>
            </p:nvSpPr>
            <p:spPr>
              <a:xfrm>
                <a:off x="1734" y="5690"/>
                <a:ext cx="3773" cy="1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F7D06C6-4694-4114-8ACA-53C967B881DE}"/>
                  </a:ext>
                </a:extLst>
              </p:cNvPr>
              <p:cNvSpPr txBox="1"/>
              <p:nvPr/>
            </p:nvSpPr>
            <p:spPr>
              <a:xfrm>
                <a:off x="1976" y="5110"/>
                <a:ext cx="3289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86720CE-A295-4D1E-87B6-666F7972CD9A}"/>
              </a:ext>
            </a:extLst>
          </p:cNvPr>
          <p:cNvGrpSpPr/>
          <p:nvPr/>
        </p:nvGrpSpPr>
        <p:grpSpPr>
          <a:xfrm>
            <a:off x="4655820" y="2123440"/>
            <a:ext cx="2873375" cy="2981325"/>
            <a:chOff x="7351" y="2544"/>
            <a:chExt cx="4525" cy="4695"/>
          </a:xfrm>
        </p:grpSpPr>
        <p:grpSp>
          <p:nvGrpSpPr>
            <p:cNvPr id="14" name="组合 12">
              <a:extLst>
                <a:ext uri="{FF2B5EF4-FFF2-40B4-BE49-F238E27FC236}">
                  <a16:creationId xmlns:a16="http://schemas.microsoft.com/office/drawing/2014/main" id="{70D410C1-1C9A-46DF-BE35-443051843A94}"/>
                </a:ext>
              </a:extLst>
            </p:cNvPr>
            <p:cNvGrpSpPr/>
            <p:nvPr/>
          </p:nvGrpSpPr>
          <p:grpSpPr>
            <a:xfrm>
              <a:off x="7351" y="2544"/>
              <a:ext cx="4525" cy="4695"/>
              <a:chOff x="1702218" y="3815673"/>
              <a:chExt cx="2285418" cy="2370523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9198DA0-4AA6-4C7F-9880-22F5B2BA73B2}"/>
                  </a:ext>
                </a:extLst>
              </p:cNvPr>
              <p:cNvSpPr/>
              <p:nvPr/>
            </p:nvSpPr>
            <p:spPr>
              <a:xfrm>
                <a:off x="1702218" y="4544008"/>
                <a:ext cx="2285418" cy="1642188"/>
              </a:xfrm>
              <a:prstGeom prst="rect">
                <a:avLst/>
              </a:prstGeom>
              <a:noFill/>
              <a:ln w="19050" cap="flat" cmpd="sng" algn="ctr">
                <a:solidFill>
                  <a:srgbClr val="2E3F49"/>
                </a:solidFill>
                <a:prstDash val="solid"/>
              </a:ln>
              <a:effectLst/>
            </p:spPr>
            <p:style>
              <a:lnRef idx="2">
                <a:srgbClr val="2D5A9B">
                  <a:shade val="50000"/>
                </a:srgbClr>
              </a:lnRef>
              <a:fillRef idx="1">
                <a:srgbClr val="2D5A9B"/>
              </a:fillRef>
              <a:effectRef idx="0">
                <a:srgbClr val="2D5A9B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圆角矩形 17">
                <a:extLst>
                  <a:ext uri="{FF2B5EF4-FFF2-40B4-BE49-F238E27FC236}">
                    <a16:creationId xmlns:a16="http://schemas.microsoft.com/office/drawing/2014/main" id="{CB9EB4E3-53EF-41A3-9707-B44A56B3B281}"/>
                  </a:ext>
                </a:extLst>
              </p:cNvPr>
              <p:cNvSpPr/>
              <p:nvPr/>
            </p:nvSpPr>
            <p:spPr>
              <a:xfrm>
                <a:off x="2305774" y="3815673"/>
                <a:ext cx="1065176" cy="1065176"/>
              </a:xfrm>
              <a:prstGeom prst="roundRect">
                <a:avLst/>
              </a:prstGeom>
              <a:solidFill>
                <a:srgbClr val="2E3F49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rgbClr val="2D5A9B">
                  <a:shade val="50000"/>
                </a:srgbClr>
              </a:lnRef>
              <a:fillRef idx="1">
                <a:srgbClr val="2D5A9B"/>
              </a:fillRef>
              <a:effectRef idx="0">
                <a:srgbClr val="2D5A9B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19D4362-C11D-45AA-ABE6-CB9DABC1BC67}"/>
                </a:ext>
              </a:extLst>
            </p:cNvPr>
            <p:cNvGrpSpPr/>
            <p:nvPr/>
          </p:nvGrpSpPr>
          <p:grpSpPr>
            <a:xfrm>
              <a:off x="7714" y="5110"/>
              <a:ext cx="3773" cy="1935"/>
              <a:chOff x="1734" y="5110"/>
              <a:chExt cx="3773" cy="1935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2C11666-7041-4E2A-A9C7-45F996A5A80D}"/>
                  </a:ext>
                </a:extLst>
              </p:cNvPr>
              <p:cNvSpPr txBox="1"/>
              <p:nvPr/>
            </p:nvSpPr>
            <p:spPr>
              <a:xfrm>
                <a:off x="1734" y="5690"/>
                <a:ext cx="3773" cy="1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96EE9AF-F7EC-46C1-9843-CDDDDC6A888F}"/>
                  </a:ext>
                </a:extLst>
              </p:cNvPr>
              <p:cNvSpPr txBox="1"/>
              <p:nvPr/>
            </p:nvSpPr>
            <p:spPr>
              <a:xfrm>
                <a:off x="1976" y="5110"/>
                <a:ext cx="3289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13EE8E2-8ACF-4D44-90AE-C94673B046CD}"/>
              </a:ext>
            </a:extLst>
          </p:cNvPr>
          <p:cNvGrpSpPr/>
          <p:nvPr/>
        </p:nvGrpSpPr>
        <p:grpSpPr>
          <a:xfrm>
            <a:off x="7920355" y="2123440"/>
            <a:ext cx="3039745" cy="2981325"/>
            <a:chOff x="13212" y="2544"/>
            <a:chExt cx="4787" cy="4695"/>
          </a:xfrm>
        </p:grpSpPr>
        <p:grpSp>
          <p:nvGrpSpPr>
            <p:cNvPr id="21" name="组合 18">
              <a:extLst>
                <a:ext uri="{FF2B5EF4-FFF2-40B4-BE49-F238E27FC236}">
                  <a16:creationId xmlns:a16="http://schemas.microsoft.com/office/drawing/2014/main" id="{AA6601AD-9FE9-45B2-948F-F8689C776BC2}"/>
                </a:ext>
              </a:extLst>
            </p:cNvPr>
            <p:cNvGrpSpPr/>
            <p:nvPr/>
          </p:nvGrpSpPr>
          <p:grpSpPr>
            <a:xfrm>
              <a:off x="13212" y="2544"/>
              <a:ext cx="4787" cy="4695"/>
              <a:chOff x="8240779" y="1467710"/>
              <a:chExt cx="2881383" cy="2825105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77DC973F-2A1E-4D49-8910-9DAF16FB24CF}"/>
                  </a:ext>
                </a:extLst>
              </p:cNvPr>
              <p:cNvSpPr/>
              <p:nvPr/>
            </p:nvSpPr>
            <p:spPr>
              <a:xfrm>
                <a:off x="8240779" y="2335714"/>
                <a:ext cx="2881383" cy="1957101"/>
              </a:xfrm>
              <a:prstGeom prst="rect">
                <a:avLst/>
              </a:prstGeom>
              <a:noFill/>
              <a:ln w="19050" cap="flat" cmpd="sng" algn="ctr">
                <a:solidFill>
                  <a:srgbClr val="CB1C00"/>
                </a:solidFill>
                <a:prstDash val="solid"/>
              </a:ln>
              <a:effectLst/>
            </p:spPr>
            <p:style>
              <a:lnRef idx="2">
                <a:srgbClr val="2D5A9B">
                  <a:shade val="50000"/>
                </a:srgbClr>
              </a:lnRef>
              <a:fillRef idx="1">
                <a:srgbClr val="2D5A9B"/>
              </a:fillRef>
              <a:effectRef idx="0">
                <a:srgbClr val="2D5A9B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圆角矩形 20">
                <a:extLst>
                  <a:ext uri="{FF2B5EF4-FFF2-40B4-BE49-F238E27FC236}">
                    <a16:creationId xmlns:a16="http://schemas.microsoft.com/office/drawing/2014/main" id="{B2C9B78B-A9E4-413C-A021-729895D13111}"/>
                  </a:ext>
                </a:extLst>
              </p:cNvPr>
              <p:cNvSpPr/>
              <p:nvPr/>
            </p:nvSpPr>
            <p:spPr>
              <a:xfrm>
                <a:off x="9032308" y="1467710"/>
                <a:ext cx="1269439" cy="1269439"/>
              </a:xfrm>
              <a:prstGeom prst="roundRect">
                <a:avLst/>
              </a:prstGeom>
              <a:solidFill>
                <a:srgbClr val="CB1C00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rgbClr val="2D5A9B">
                  <a:shade val="50000"/>
                </a:srgbClr>
              </a:lnRef>
              <a:fillRef idx="1">
                <a:srgbClr val="2D5A9B"/>
              </a:fillRef>
              <a:effectRef idx="0">
                <a:srgbClr val="2D5A9B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6F44629D-E952-4C79-A9EA-095EECD97679}"/>
                </a:ext>
              </a:extLst>
            </p:cNvPr>
            <p:cNvGrpSpPr/>
            <p:nvPr/>
          </p:nvGrpSpPr>
          <p:grpSpPr>
            <a:xfrm>
              <a:off x="13695" y="5110"/>
              <a:ext cx="3773" cy="1935"/>
              <a:chOff x="1734" y="5110"/>
              <a:chExt cx="3773" cy="1935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995CD9A-2FE3-43A8-B3FE-D2F1A9AD4E3A}"/>
                  </a:ext>
                </a:extLst>
              </p:cNvPr>
              <p:cNvSpPr txBox="1"/>
              <p:nvPr/>
            </p:nvSpPr>
            <p:spPr>
              <a:xfrm>
                <a:off x="1734" y="5690"/>
                <a:ext cx="3773" cy="1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8E1B7AC-69A3-4692-954F-AD02D53FDEB9}"/>
                  </a:ext>
                </a:extLst>
              </p:cNvPr>
              <p:cNvSpPr txBox="1"/>
              <p:nvPr/>
            </p:nvSpPr>
            <p:spPr>
              <a:xfrm>
                <a:off x="1976" y="5110"/>
                <a:ext cx="3289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78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6059A8-3E62-489E-9F97-FEE93DFF0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208D212C-E4E0-40DB-8703-5908416033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076" y="692347"/>
            <a:ext cx="42747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04Add title text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D53CC61-7CA8-4F45-B34B-07BCCE31AAE1}"/>
              </a:ext>
            </a:extLst>
          </p:cNvPr>
          <p:cNvGrpSpPr/>
          <p:nvPr/>
        </p:nvGrpSpPr>
        <p:grpSpPr>
          <a:xfrm>
            <a:off x="5621157" y="2571813"/>
            <a:ext cx="2702287" cy="889801"/>
            <a:chOff x="395684" y="3175143"/>
            <a:chExt cx="6998854" cy="889801"/>
          </a:xfrm>
        </p:grpSpPr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6115DF63-823E-4990-B173-7A52DF3E95C7}"/>
                </a:ext>
              </a:extLst>
            </p:cNvPr>
            <p:cNvSpPr txBox="1"/>
            <p:nvPr/>
          </p:nvSpPr>
          <p:spPr>
            <a:xfrm>
              <a:off x="788998" y="3175143"/>
              <a:ext cx="6320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4738398-38F5-4FA5-83EA-268673013718}"/>
                </a:ext>
              </a:extLst>
            </p:cNvPr>
            <p:cNvSpPr/>
            <p:nvPr/>
          </p:nvSpPr>
          <p:spPr>
            <a:xfrm>
              <a:off x="395684" y="3483118"/>
              <a:ext cx="6998854" cy="581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8B2E22A-40A8-4961-9D3F-EA35D581A0CD}"/>
              </a:ext>
            </a:extLst>
          </p:cNvPr>
          <p:cNvGrpSpPr/>
          <p:nvPr/>
        </p:nvGrpSpPr>
        <p:grpSpPr>
          <a:xfrm>
            <a:off x="5701272" y="4237967"/>
            <a:ext cx="2512153" cy="1145961"/>
            <a:chOff x="395683" y="3175143"/>
            <a:chExt cx="6506411" cy="1145961"/>
          </a:xfrm>
        </p:grpSpPr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60C45BB4-7586-4C00-A0AB-B265E4393639}"/>
                </a:ext>
              </a:extLst>
            </p:cNvPr>
            <p:cNvSpPr txBox="1"/>
            <p:nvPr/>
          </p:nvSpPr>
          <p:spPr>
            <a:xfrm>
              <a:off x="756021" y="3175143"/>
              <a:ext cx="5666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45A2B3E-635E-432B-AB9D-CEFB21F880BB}"/>
                </a:ext>
              </a:extLst>
            </p:cNvPr>
            <p:cNvSpPr/>
            <p:nvPr/>
          </p:nvSpPr>
          <p:spPr>
            <a:xfrm>
              <a:off x="395683" y="3483118"/>
              <a:ext cx="6506411" cy="837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EF7E859-5768-499A-BD01-85D8E7D75D84}"/>
              </a:ext>
            </a:extLst>
          </p:cNvPr>
          <p:cNvGrpSpPr/>
          <p:nvPr/>
        </p:nvGrpSpPr>
        <p:grpSpPr>
          <a:xfrm>
            <a:off x="8636666" y="2570862"/>
            <a:ext cx="2574554" cy="1145961"/>
            <a:chOff x="395683" y="3175143"/>
            <a:chExt cx="6668028" cy="1145961"/>
          </a:xfrm>
        </p:grpSpPr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D4FFFED2-710C-4A0F-8ECF-2A1C72D47C20}"/>
                </a:ext>
              </a:extLst>
            </p:cNvPr>
            <p:cNvSpPr txBox="1"/>
            <p:nvPr/>
          </p:nvSpPr>
          <p:spPr>
            <a:xfrm>
              <a:off x="846996" y="3175143"/>
              <a:ext cx="5822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9A76257-56FE-4F15-AE33-E167783151C8}"/>
                </a:ext>
              </a:extLst>
            </p:cNvPr>
            <p:cNvSpPr/>
            <p:nvPr/>
          </p:nvSpPr>
          <p:spPr>
            <a:xfrm>
              <a:off x="395683" y="3483118"/>
              <a:ext cx="6668028" cy="837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B96A8989-E339-425C-8F1B-366E7B0A1A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812" y="2635273"/>
            <a:ext cx="3971977" cy="26521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DE714205-8FBC-477C-AF7F-C8D5276A29FC}"/>
              </a:ext>
            </a:extLst>
          </p:cNvPr>
          <p:cNvGrpSpPr/>
          <p:nvPr/>
        </p:nvGrpSpPr>
        <p:grpSpPr>
          <a:xfrm>
            <a:off x="8678872" y="4212567"/>
            <a:ext cx="2512153" cy="1145961"/>
            <a:chOff x="395683" y="3175143"/>
            <a:chExt cx="6506411" cy="1145961"/>
          </a:xfrm>
        </p:grpSpPr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CD6856FE-0790-425E-A121-A0AA7C74BB41}"/>
                </a:ext>
              </a:extLst>
            </p:cNvPr>
            <p:cNvSpPr txBox="1"/>
            <p:nvPr/>
          </p:nvSpPr>
          <p:spPr>
            <a:xfrm>
              <a:off x="756021" y="3175143"/>
              <a:ext cx="5666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86B148F-D334-48DC-9AEE-0721BF35EEEB}"/>
                </a:ext>
              </a:extLst>
            </p:cNvPr>
            <p:cNvSpPr/>
            <p:nvPr/>
          </p:nvSpPr>
          <p:spPr>
            <a:xfrm>
              <a:off x="395683" y="3483118"/>
              <a:ext cx="6506411" cy="837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52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6059A8-3E62-489E-9F97-FEE93DFF0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208D212C-E4E0-40DB-8703-5908416033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076" y="692347"/>
            <a:ext cx="42747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04Add title text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980C4EB-2FC2-48E2-A59B-5EB1D2CCFD66}"/>
              </a:ext>
            </a:extLst>
          </p:cNvPr>
          <p:cNvGrpSpPr/>
          <p:nvPr/>
        </p:nvGrpSpPr>
        <p:grpSpPr>
          <a:xfrm>
            <a:off x="7566970" y="1664674"/>
            <a:ext cx="2987068" cy="861774"/>
            <a:chOff x="7566970" y="1664674"/>
            <a:chExt cx="2987068" cy="861774"/>
          </a:xfrm>
        </p:grpSpPr>
        <p:sp>
          <p:nvSpPr>
            <p:cNvPr id="20" name="Oval 58">
              <a:extLst>
                <a:ext uri="{FF2B5EF4-FFF2-40B4-BE49-F238E27FC236}">
                  <a16:creationId xmlns:a16="http://schemas.microsoft.com/office/drawing/2014/main" id="{4B3494AE-46C3-4197-AE07-71F242A2645B}"/>
                </a:ext>
              </a:extLst>
            </p:cNvPr>
            <p:cNvSpPr/>
            <p:nvPr/>
          </p:nvSpPr>
          <p:spPr>
            <a:xfrm flipH="1">
              <a:off x="7566970" y="1786865"/>
              <a:ext cx="635711" cy="635711"/>
            </a:xfrm>
            <a:prstGeom prst="ellipse">
              <a:avLst/>
            </a:prstGeom>
            <a:solidFill>
              <a:srgbClr val="CB1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1" name="TextBox 59">
              <a:extLst>
                <a:ext uri="{FF2B5EF4-FFF2-40B4-BE49-F238E27FC236}">
                  <a16:creationId xmlns:a16="http://schemas.microsoft.com/office/drawing/2014/main" id="{238A00B3-EC58-4345-9154-76ED21C20CD3}"/>
                </a:ext>
              </a:extLst>
            </p:cNvPr>
            <p:cNvSpPr txBox="1"/>
            <p:nvPr/>
          </p:nvSpPr>
          <p:spPr>
            <a:xfrm>
              <a:off x="8202681" y="1664674"/>
              <a:ext cx="23513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spcBef>
                  <a:spcPts val="600"/>
                </a:spcBef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宋体" panose="02010600030101010101" pitchFamily="2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C44A928-62F6-4A8C-B722-420F707A687C}"/>
              </a:ext>
            </a:extLst>
          </p:cNvPr>
          <p:cNvGrpSpPr/>
          <p:nvPr/>
        </p:nvGrpSpPr>
        <p:grpSpPr>
          <a:xfrm>
            <a:off x="8204704" y="3229406"/>
            <a:ext cx="3037323" cy="861774"/>
            <a:chOff x="8204704" y="3229406"/>
            <a:chExt cx="3037323" cy="861774"/>
          </a:xfrm>
        </p:grpSpPr>
        <p:sp>
          <p:nvSpPr>
            <p:cNvPr id="23" name="Oval 61">
              <a:extLst>
                <a:ext uri="{FF2B5EF4-FFF2-40B4-BE49-F238E27FC236}">
                  <a16:creationId xmlns:a16="http://schemas.microsoft.com/office/drawing/2014/main" id="{475B95F2-16A6-4250-9022-33E61C6679A0}"/>
                </a:ext>
              </a:extLst>
            </p:cNvPr>
            <p:cNvSpPr/>
            <p:nvPr/>
          </p:nvSpPr>
          <p:spPr>
            <a:xfrm flipH="1">
              <a:off x="8204704" y="3345048"/>
              <a:ext cx="635711" cy="635711"/>
            </a:xfrm>
            <a:prstGeom prst="ellipse">
              <a:avLst/>
            </a:prstGeom>
            <a:solidFill>
              <a:srgbClr val="2E3F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4" name="TextBox 62">
              <a:extLst>
                <a:ext uri="{FF2B5EF4-FFF2-40B4-BE49-F238E27FC236}">
                  <a16:creationId xmlns:a16="http://schemas.microsoft.com/office/drawing/2014/main" id="{14358D62-19F7-4B94-80D3-A8AE91687746}"/>
                </a:ext>
              </a:extLst>
            </p:cNvPr>
            <p:cNvSpPr txBox="1"/>
            <p:nvPr/>
          </p:nvSpPr>
          <p:spPr>
            <a:xfrm>
              <a:off x="8887995" y="3229406"/>
              <a:ext cx="235403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spcBef>
                  <a:spcPts val="600"/>
                </a:spcBef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宋体" panose="02010600030101010101" pitchFamily="2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A2C03CE-169F-4830-9A72-50771C965C0E}"/>
              </a:ext>
            </a:extLst>
          </p:cNvPr>
          <p:cNvGrpSpPr/>
          <p:nvPr/>
        </p:nvGrpSpPr>
        <p:grpSpPr>
          <a:xfrm>
            <a:off x="7682557" y="4791626"/>
            <a:ext cx="2984093" cy="861774"/>
            <a:chOff x="7682557" y="4791626"/>
            <a:chExt cx="2984093" cy="861774"/>
          </a:xfrm>
        </p:grpSpPr>
        <p:sp>
          <p:nvSpPr>
            <p:cNvPr id="26" name="Oval 64">
              <a:extLst>
                <a:ext uri="{FF2B5EF4-FFF2-40B4-BE49-F238E27FC236}">
                  <a16:creationId xmlns:a16="http://schemas.microsoft.com/office/drawing/2014/main" id="{6D209696-5475-4E8F-B8A3-FF8AB5E764BE}"/>
                </a:ext>
              </a:extLst>
            </p:cNvPr>
            <p:cNvSpPr/>
            <p:nvPr/>
          </p:nvSpPr>
          <p:spPr>
            <a:xfrm flipH="1">
              <a:off x="7682557" y="4898480"/>
              <a:ext cx="635711" cy="635711"/>
            </a:xfrm>
            <a:prstGeom prst="ellipse">
              <a:avLst/>
            </a:prstGeom>
            <a:solidFill>
              <a:srgbClr val="CB1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7" name="TextBox 65">
              <a:extLst>
                <a:ext uri="{FF2B5EF4-FFF2-40B4-BE49-F238E27FC236}">
                  <a16:creationId xmlns:a16="http://schemas.microsoft.com/office/drawing/2014/main" id="{83019A84-72D2-4ADA-8717-66225E19E0E8}"/>
                </a:ext>
              </a:extLst>
            </p:cNvPr>
            <p:cNvSpPr txBox="1"/>
            <p:nvPr/>
          </p:nvSpPr>
          <p:spPr>
            <a:xfrm>
              <a:off x="8329281" y="4791626"/>
              <a:ext cx="233736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spcBef>
                  <a:spcPts val="600"/>
                </a:spcBef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宋体" panose="02010600030101010101" pitchFamily="2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045BABB-40AF-45E5-90EF-7702164B725F}"/>
              </a:ext>
            </a:extLst>
          </p:cNvPr>
          <p:cNvGrpSpPr/>
          <p:nvPr/>
        </p:nvGrpSpPr>
        <p:grpSpPr>
          <a:xfrm>
            <a:off x="1503737" y="1709479"/>
            <a:ext cx="3055603" cy="861774"/>
            <a:chOff x="1503737" y="1709479"/>
            <a:chExt cx="3055603" cy="861774"/>
          </a:xfrm>
        </p:grpSpPr>
        <p:sp>
          <p:nvSpPr>
            <p:cNvPr id="29" name="Oval 67">
              <a:extLst>
                <a:ext uri="{FF2B5EF4-FFF2-40B4-BE49-F238E27FC236}">
                  <a16:creationId xmlns:a16="http://schemas.microsoft.com/office/drawing/2014/main" id="{B9AC4C3E-2E94-48BF-AC44-A943EB9DDE75}"/>
                </a:ext>
              </a:extLst>
            </p:cNvPr>
            <p:cNvSpPr/>
            <p:nvPr/>
          </p:nvSpPr>
          <p:spPr>
            <a:xfrm flipH="1">
              <a:off x="3923629" y="1822511"/>
              <a:ext cx="635711" cy="635711"/>
            </a:xfrm>
            <a:prstGeom prst="ellipse">
              <a:avLst/>
            </a:prstGeom>
            <a:solidFill>
              <a:srgbClr val="2E3F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06</a:t>
              </a:r>
            </a:p>
          </p:txBody>
        </p:sp>
        <p:sp>
          <p:nvSpPr>
            <p:cNvPr id="30" name="TextBox 70">
              <a:extLst>
                <a:ext uri="{FF2B5EF4-FFF2-40B4-BE49-F238E27FC236}">
                  <a16:creationId xmlns:a16="http://schemas.microsoft.com/office/drawing/2014/main" id="{2634F1A8-91BC-42B5-A0BD-107E56D5638F}"/>
                </a:ext>
              </a:extLst>
            </p:cNvPr>
            <p:cNvSpPr txBox="1"/>
            <p:nvPr/>
          </p:nvSpPr>
          <p:spPr>
            <a:xfrm>
              <a:off x="1503737" y="1709479"/>
              <a:ext cx="236867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2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9764D13-804B-49CD-A231-1ABB6E94E044}"/>
              </a:ext>
            </a:extLst>
          </p:cNvPr>
          <p:cNvGrpSpPr/>
          <p:nvPr/>
        </p:nvGrpSpPr>
        <p:grpSpPr>
          <a:xfrm>
            <a:off x="894137" y="3258261"/>
            <a:ext cx="3041633" cy="861774"/>
            <a:chOff x="894137" y="3258261"/>
            <a:chExt cx="3041633" cy="861774"/>
          </a:xfrm>
        </p:grpSpPr>
        <p:sp>
          <p:nvSpPr>
            <p:cNvPr id="32" name="Oval 68">
              <a:extLst>
                <a:ext uri="{FF2B5EF4-FFF2-40B4-BE49-F238E27FC236}">
                  <a16:creationId xmlns:a16="http://schemas.microsoft.com/office/drawing/2014/main" id="{C67CB474-FC80-4F4D-ACF4-2F594AA9083C}"/>
                </a:ext>
              </a:extLst>
            </p:cNvPr>
            <p:cNvSpPr/>
            <p:nvPr/>
          </p:nvSpPr>
          <p:spPr>
            <a:xfrm flipH="1">
              <a:off x="3300059" y="3380692"/>
              <a:ext cx="635711" cy="635711"/>
            </a:xfrm>
            <a:prstGeom prst="ellipse">
              <a:avLst/>
            </a:prstGeom>
            <a:solidFill>
              <a:srgbClr val="CB1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33" name="TextBox 71">
              <a:extLst>
                <a:ext uri="{FF2B5EF4-FFF2-40B4-BE49-F238E27FC236}">
                  <a16:creationId xmlns:a16="http://schemas.microsoft.com/office/drawing/2014/main" id="{D665EEE6-7CEF-4C49-93C2-BDE75A4E36BA}"/>
                </a:ext>
              </a:extLst>
            </p:cNvPr>
            <p:cNvSpPr txBox="1"/>
            <p:nvPr/>
          </p:nvSpPr>
          <p:spPr>
            <a:xfrm>
              <a:off x="894137" y="3258261"/>
              <a:ext cx="236741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2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CA249FB-534F-4133-859B-E8E83B862C3B}"/>
              </a:ext>
            </a:extLst>
          </p:cNvPr>
          <p:cNvGrpSpPr/>
          <p:nvPr/>
        </p:nvGrpSpPr>
        <p:grpSpPr>
          <a:xfrm>
            <a:off x="1338637" y="4831109"/>
            <a:ext cx="3069589" cy="861774"/>
            <a:chOff x="1338637" y="4831109"/>
            <a:chExt cx="3069589" cy="861774"/>
          </a:xfrm>
        </p:grpSpPr>
        <p:sp>
          <p:nvSpPr>
            <p:cNvPr id="35" name="Oval 69">
              <a:extLst>
                <a:ext uri="{FF2B5EF4-FFF2-40B4-BE49-F238E27FC236}">
                  <a16:creationId xmlns:a16="http://schemas.microsoft.com/office/drawing/2014/main" id="{FA7C32EC-F9E9-4C98-B34B-4A698D2DD9C3}"/>
                </a:ext>
              </a:extLst>
            </p:cNvPr>
            <p:cNvSpPr/>
            <p:nvPr/>
          </p:nvSpPr>
          <p:spPr>
            <a:xfrm flipH="1">
              <a:off x="3772515" y="4934124"/>
              <a:ext cx="635711" cy="635711"/>
            </a:xfrm>
            <a:prstGeom prst="ellipse">
              <a:avLst/>
            </a:prstGeom>
            <a:solidFill>
              <a:srgbClr val="2E3F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36" name="TextBox 72">
              <a:extLst>
                <a:ext uri="{FF2B5EF4-FFF2-40B4-BE49-F238E27FC236}">
                  <a16:creationId xmlns:a16="http://schemas.microsoft.com/office/drawing/2014/main" id="{D0ED7730-42D6-45A3-A36F-F0F80E4E01C8}"/>
                </a:ext>
              </a:extLst>
            </p:cNvPr>
            <p:cNvSpPr txBox="1"/>
            <p:nvPr/>
          </p:nvSpPr>
          <p:spPr>
            <a:xfrm>
              <a:off x="1338637" y="4831109"/>
              <a:ext cx="235950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2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7" name="椭圆 36">
            <a:extLst>
              <a:ext uri="{FF2B5EF4-FFF2-40B4-BE49-F238E27FC236}">
                <a16:creationId xmlns:a16="http://schemas.microsoft.com/office/drawing/2014/main" id="{8ED8206C-2D03-4D19-AACC-B0798F9FB3E7}"/>
              </a:ext>
            </a:extLst>
          </p:cNvPr>
          <p:cNvSpPr/>
          <p:nvPr/>
        </p:nvSpPr>
        <p:spPr>
          <a:xfrm>
            <a:off x="4246912" y="1955224"/>
            <a:ext cx="3698176" cy="3698176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95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6059A8-3E62-489E-9F97-FEE93DFF0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208D212C-E4E0-40DB-8703-5908416033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076" y="692347"/>
            <a:ext cx="42747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04Add title text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DAA5BCC-D8A1-434C-91DE-DF4CC8714436}"/>
              </a:ext>
            </a:extLst>
          </p:cNvPr>
          <p:cNvGrpSpPr/>
          <p:nvPr/>
        </p:nvGrpSpPr>
        <p:grpSpPr>
          <a:xfrm>
            <a:off x="1505428" y="1549343"/>
            <a:ext cx="2311915" cy="1993033"/>
            <a:chOff x="979199" y="1599428"/>
            <a:chExt cx="2532090" cy="2182838"/>
          </a:xfrm>
        </p:grpSpPr>
        <p:sp>
          <p:nvSpPr>
            <p:cNvPr id="7" name="六边形 6">
              <a:extLst>
                <a:ext uri="{FF2B5EF4-FFF2-40B4-BE49-F238E27FC236}">
                  <a16:creationId xmlns:a16="http://schemas.microsoft.com/office/drawing/2014/main" id="{E1E3EE33-91BD-47F6-ABF3-C6E41CA03085}"/>
                </a:ext>
              </a:extLst>
            </p:cNvPr>
            <p:cNvSpPr/>
            <p:nvPr/>
          </p:nvSpPr>
          <p:spPr>
            <a:xfrm>
              <a:off x="979199" y="1599428"/>
              <a:ext cx="2532090" cy="2182838"/>
            </a:xfrm>
            <a:prstGeom prst="hexagon">
              <a:avLst/>
            </a:prstGeom>
            <a:solidFill>
              <a:srgbClr val="F5F5F5"/>
            </a:solidFill>
            <a:ln w="22225">
              <a:gradFill flip="none" rotWithShape="1">
                <a:gsLst>
                  <a:gs pos="39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92100" sx="109000" sy="109000" algn="c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六边形 7">
              <a:extLst>
                <a:ext uri="{FF2B5EF4-FFF2-40B4-BE49-F238E27FC236}">
                  <a16:creationId xmlns:a16="http://schemas.microsoft.com/office/drawing/2014/main" id="{3790F1D5-EB99-404E-A03F-B5C437CA3E36}"/>
                </a:ext>
              </a:extLst>
            </p:cNvPr>
            <p:cNvSpPr/>
            <p:nvPr/>
          </p:nvSpPr>
          <p:spPr>
            <a:xfrm>
              <a:off x="1131600" y="1734086"/>
              <a:ext cx="2221201" cy="1914830"/>
            </a:xfrm>
            <a:prstGeom prst="hexagon">
              <a:avLst/>
            </a:prstGeom>
            <a:blipFill dpi="0" rotWithShape="0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2225">
              <a:gradFill flip="none" rotWithShape="1">
                <a:gsLst>
                  <a:gs pos="39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79A44C6-A0EF-4EE6-85EA-C40DAFB1DC53}"/>
              </a:ext>
            </a:extLst>
          </p:cNvPr>
          <p:cNvGrpSpPr/>
          <p:nvPr/>
        </p:nvGrpSpPr>
        <p:grpSpPr>
          <a:xfrm>
            <a:off x="1505428" y="3787164"/>
            <a:ext cx="2311915" cy="1993033"/>
            <a:chOff x="979199" y="1599428"/>
            <a:chExt cx="2532090" cy="2182838"/>
          </a:xfrm>
        </p:grpSpPr>
        <p:sp>
          <p:nvSpPr>
            <p:cNvPr id="10" name="六边形 9">
              <a:extLst>
                <a:ext uri="{FF2B5EF4-FFF2-40B4-BE49-F238E27FC236}">
                  <a16:creationId xmlns:a16="http://schemas.microsoft.com/office/drawing/2014/main" id="{6F93A45D-2344-4A7C-A171-51EE5C8CC54C}"/>
                </a:ext>
              </a:extLst>
            </p:cNvPr>
            <p:cNvSpPr/>
            <p:nvPr/>
          </p:nvSpPr>
          <p:spPr>
            <a:xfrm>
              <a:off x="979199" y="1599428"/>
              <a:ext cx="2532090" cy="2182838"/>
            </a:xfrm>
            <a:prstGeom prst="hexagon">
              <a:avLst/>
            </a:prstGeom>
            <a:solidFill>
              <a:srgbClr val="F5F5F5"/>
            </a:solidFill>
            <a:ln w="22225">
              <a:gradFill flip="none" rotWithShape="1">
                <a:gsLst>
                  <a:gs pos="39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92100" sx="109000" sy="109000" algn="c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六边形 10">
              <a:extLst>
                <a:ext uri="{FF2B5EF4-FFF2-40B4-BE49-F238E27FC236}">
                  <a16:creationId xmlns:a16="http://schemas.microsoft.com/office/drawing/2014/main" id="{E0276ED5-8E1E-4D1E-A5E8-5E4E90290BE9}"/>
                </a:ext>
              </a:extLst>
            </p:cNvPr>
            <p:cNvSpPr/>
            <p:nvPr/>
          </p:nvSpPr>
          <p:spPr>
            <a:xfrm>
              <a:off x="1131599" y="1734086"/>
              <a:ext cx="2221201" cy="1914830"/>
            </a:xfrm>
            <a:prstGeom prst="hexagon">
              <a:avLst/>
            </a:prstGeom>
            <a:blipFill dpi="0" rotWithShape="0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2225">
              <a:gradFill flip="none" rotWithShape="1">
                <a:gsLst>
                  <a:gs pos="39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5BF4F5E-F6F8-4E8E-B4BE-78F770E840FB}"/>
              </a:ext>
            </a:extLst>
          </p:cNvPr>
          <p:cNvSpPr txBox="1"/>
          <p:nvPr/>
        </p:nvSpPr>
        <p:spPr>
          <a:xfrm>
            <a:off x="4061780" y="1373034"/>
            <a:ext cx="2845952" cy="505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marR="0" lvl="0" indent="-45706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879D59-C856-4E3D-9CF1-6F706C65AA7C}"/>
              </a:ext>
            </a:extLst>
          </p:cNvPr>
          <p:cNvSpPr txBox="1"/>
          <p:nvPr/>
        </p:nvSpPr>
        <p:spPr>
          <a:xfrm>
            <a:off x="4061780" y="1833191"/>
            <a:ext cx="4790360" cy="57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6763F74-3613-40C8-B3AE-704BE8A537FE}"/>
              </a:ext>
            </a:extLst>
          </p:cNvPr>
          <p:cNvGrpSpPr/>
          <p:nvPr/>
        </p:nvGrpSpPr>
        <p:grpSpPr>
          <a:xfrm>
            <a:off x="3633590" y="2668254"/>
            <a:ext cx="2311915" cy="1993033"/>
            <a:chOff x="979199" y="1599428"/>
            <a:chExt cx="2532090" cy="2182838"/>
          </a:xfrm>
        </p:grpSpPr>
        <p:sp>
          <p:nvSpPr>
            <p:cNvPr id="15" name="六边形 14">
              <a:extLst>
                <a:ext uri="{FF2B5EF4-FFF2-40B4-BE49-F238E27FC236}">
                  <a16:creationId xmlns:a16="http://schemas.microsoft.com/office/drawing/2014/main" id="{CD6DF860-1B8C-40BB-878B-A97385E3D3CA}"/>
                </a:ext>
              </a:extLst>
            </p:cNvPr>
            <p:cNvSpPr/>
            <p:nvPr/>
          </p:nvSpPr>
          <p:spPr>
            <a:xfrm>
              <a:off x="979199" y="1599428"/>
              <a:ext cx="2532090" cy="2182838"/>
            </a:xfrm>
            <a:prstGeom prst="hexagon">
              <a:avLst/>
            </a:prstGeom>
            <a:solidFill>
              <a:srgbClr val="F5F5F5"/>
            </a:solidFill>
            <a:ln w="22225">
              <a:gradFill flip="none" rotWithShape="1">
                <a:gsLst>
                  <a:gs pos="39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92100" sx="109000" sy="109000" algn="c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六边形 15">
              <a:extLst>
                <a:ext uri="{FF2B5EF4-FFF2-40B4-BE49-F238E27FC236}">
                  <a16:creationId xmlns:a16="http://schemas.microsoft.com/office/drawing/2014/main" id="{0418127F-4FB9-4F2F-A403-2BCDB7B848CB}"/>
                </a:ext>
              </a:extLst>
            </p:cNvPr>
            <p:cNvSpPr/>
            <p:nvPr/>
          </p:nvSpPr>
          <p:spPr>
            <a:xfrm>
              <a:off x="1131600" y="1734086"/>
              <a:ext cx="2221201" cy="1914830"/>
            </a:xfrm>
            <a:prstGeom prst="hexagon">
              <a:avLst/>
            </a:prstGeom>
            <a:blipFill dpi="0" rotWithShape="0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2225">
              <a:gradFill flip="none" rotWithShape="1">
                <a:gsLst>
                  <a:gs pos="39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TextBox 11">
            <a:extLst>
              <a:ext uri="{FF2B5EF4-FFF2-40B4-BE49-F238E27FC236}">
                <a16:creationId xmlns:a16="http://schemas.microsoft.com/office/drawing/2014/main" id="{EB787AD2-2729-456D-9BF2-745011298DB9}"/>
              </a:ext>
            </a:extLst>
          </p:cNvPr>
          <p:cNvSpPr txBox="1"/>
          <p:nvPr/>
        </p:nvSpPr>
        <p:spPr>
          <a:xfrm>
            <a:off x="6338255" y="3088171"/>
            <a:ext cx="2845952" cy="505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marR="0" lvl="0" indent="-45706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208952BD-CAB5-4428-A755-91E809EEF498}"/>
              </a:ext>
            </a:extLst>
          </p:cNvPr>
          <p:cNvSpPr txBox="1"/>
          <p:nvPr/>
        </p:nvSpPr>
        <p:spPr>
          <a:xfrm>
            <a:off x="6338255" y="3548328"/>
            <a:ext cx="4790360" cy="57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558B923D-705F-4937-8691-41339B83FAA5}"/>
              </a:ext>
            </a:extLst>
          </p:cNvPr>
          <p:cNvSpPr txBox="1"/>
          <p:nvPr/>
        </p:nvSpPr>
        <p:spPr>
          <a:xfrm>
            <a:off x="3837763" y="4755542"/>
            <a:ext cx="2845952" cy="505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marR="0" lvl="0" indent="-45706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67871B3E-734F-407E-BD50-3254FBE5DD00}"/>
              </a:ext>
            </a:extLst>
          </p:cNvPr>
          <p:cNvSpPr txBox="1"/>
          <p:nvPr/>
        </p:nvSpPr>
        <p:spPr>
          <a:xfrm>
            <a:off x="3837763" y="5215699"/>
            <a:ext cx="4790360" cy="57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816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6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1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1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3F862CC-88ED-4BD1-BEC3-F2A1762B9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0F491CE8-4172-4208-A1AE-7B4A030C3F03}"/>
              </a:ext>
            </a:extLst>
          </p:cNvPr>
          <p:cNvGrpSpPr/>
          <p:nvPr/>
        </p:nvGrpSpPr>
        <p:grpSpPr>
          <a:xfrm>
            <a:off x="630144" y="4876994"/>
            <a:ext cx="10935351" cy="1372431"/>
            <a:chOff x="665544" y="4098289"/>
            <a:chExt cx="11586258" cy="145412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A3306EB-6FBE-4D7D-B7C3-FE929BC86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544" y="4098289"/>
              <a:ext cx="5793129" cy="145412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0912AEC-3B65-4D48-A8CD-190B8E619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8673" y="4098289"/>
              <a:ext cx="5793129" cy="1454122"/>
            </a:xfrm>
            <a:prstGeom prst="rect">
              <a:avLst/>
            </a:prstGeom>
          </p:spPr>
        </p:pic>
      </p:grpSp>
      <p:cxnSp>
        <p:nvCxnSpPr>
          <p:cNvPr id="16" name="直接连接符 7">
            <a:extLst>
              <a:ext uri="{FF2B5EF4-FFF2-40B4-BE49-F238E27FC236}">
                <a16:creationId xmlns:a16="http://schemas.microsoft.com/office/drawing/2014/main" id="{1C4635BD-B763-40D2-AC55-855F2D5F2EA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01900" y="3499547"/>
            <a:ext cx="7175500" cy="0"/>
          </a:xfrm>
          <a:prstGeom prst="line">
            <a:avLst/>
          </a:prstGeom>
          <a:noFill/>
          <a:ln w="9525">
            <a:solidFill>
              <a:srgbClr val="CB1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0FD4ACE8-2309-4A20-9497-4E9306A8E2BD}"/>
              </a:ext>
            </a:extLst>
          </p:cNvPr>
          <p:cNvSpPr txBox="1"/>
          <p:nvPr/>
        </p:nvSpPr>
        <p:spPr>
          <a:xfrm>
            <a:off x="2233541" y="2052997"/>
            <a:ext cx="761031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01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THANK YOU</a:t>
            </a:r>
            <a:endParaRPr kumimoji="0" lang="zh-CN" altLang="en-US" sz="8800" b="1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27CE958-BADC-9523-A2A2-9DA9E15AC29E}"/>
              </a:ext>
            </a:extLst>
          </p:cNvPr>
          <p:cNvSpPr txBox="1">
            <a:spLocks/>
          </p:cNvSpPr>
          <p:nvPr/>
        </p:nvSpPr>
        <p:spPr>
          <a:xfrm>
            <a:off x="2668358" y="3597993"/>
            <a:ext cx="7009042" cy="5559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dist" defTabSz="1201430">
              <a:lnSpc>
                <a:spcPct val="114000"/>
              </a:lnSpc>
              <a:spcBef>
                <a:spcPts val="1314"/>
              </a:spcBef>
              <a:buNone/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439DEC1-4EB5-4676-3173-F41C54247C01}"/>
              </a:ext>
            </a:extLst>
          </p:cNvPr>
          <p:cNvSpPr txBox="1"/>
          <p:nvPr/>
        </p:nvSpPr>
        <p:spPr>
          <a:xfrm>
            <a:off x="4265321" y="4416903"/>
            <a:ext cx="364865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01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freeppt7.com    Time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9998C93D-C374-D252-9574-030343E933DC}"/>
              </a:ext>
            </a:extLst>
          </p:cNvPr>
          <p:cNvSpPr/>
          <p:nvPr/>
        </p:nvSpPr>
        <p:spPr>
          <a:xfrm>
            <a:off x="9520334" y="87365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3F862CC-88ED-4BD1-BEC3-F2A1762B9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0F491CE8-4172-4208-A1AE-7B4A030C3F03}"/>
              </a:ext>
            </a:extLst>
          </p:cNvPr>
          <p:cNvGrpSpPr/>
          <p:nvPr/>
        </p:nvGrpSpPr>
        <p:grpSpPr>
          <a:xfrm>
            <a:off x="630144" y="4876994"/>
            <a:ext cx="10935351" cy="1372431"/>
            <a:chOff x="665544" y="4098289"/>
            <a:chExt cx="11586258" cy="145412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A3306EB-6FBE-4D7D-B7C3-FE929BC86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544" y="4098289"/>
              <a:ext cx="5793129" cy="145412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0912AEC-3B65-4D48-A8CD-190B8E619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8673" y="4098289"/>
              <a:ext cx="5793129" cy="1454122"/>
            </a:xfrm>
            <a:prstGeom prst="rect">
              <a:avLst/>
            </a:prstGeom>
          </p:spPr>
        </p:pic>
      </p:grpSp>
      <p:sp>
        <p:nvSpPr>
          <p:cNvPr id="5" name="Google Shape;2260;p61">
            <a:extLst>
              <a:ext uri="{FF2B5EF4-FFF2-40B4-BE49-F238E27FC236}">
                <a16:creationId xmlns:a16="http://schemas.microsoft.com/office/drawing/2014/main" id="{1F53F962-01C7-1528-4A10-C9BFC1651596}"/>
              </a:ext>
            </a:extLst>
          </p:cNvPr>
          <p:cNvSpPr txBox="1">
            <a:spLocks/>
          </p:cNvSpPr>
          <p:nvPr/>
        </p:nvSpPr>
        <p:spPr>
          <a:xfrm>
            <a:off x="1054030" y="711137"/>
            <a:ext cx="9394825" cy="6429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  <a:buSzPts val="1100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Fonts &amp;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colors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used</a:t>
            </a:r>
          </a:p>
        </p:txBody>
      </p:sp>
      <p:sp>
        <p:nvSpPr>
          <p:cNvPr id="7" name="Google Shape;2261;p61">
            <a:extLst>
              <a:ext uri="{FF2B5EF4-FFF2-40B4-BE49-F238E27FC236}">
                <a16:creationId xmlns:a16="http://schemas.microsoft.com/office/drawing/2014/main" id="{665C0679-5AA8-85BF-AC43-C2CAAC06A667}"/>
              </a:ext>
            </a:extLst>
          </p:cNvPr>
          <p:cNvSpPr txBox="1">
            <a:spLocks/>
          </p:cNvSpPr>
          <p:nvPr/>
        </p:nvSpPr>
        <p:spPr>
          <a:xfrm>
            <a:off x="1270857" y="1563475"/>
            <a:ext cx="9676705" cy="5873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presentation has been made using the following fonts: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Google Shape;2262;p61">
            <a:extLst>
              <a:ext uri="{FF2B5EF4-FFF2-40B4-BE49-F238E27FC236}">
                <a16:creationId xmlns:a16="http://schemas.microsoft.com/office/drawing/2014/main" id="{97987746-8570-E431-C8C6-FDEDA4628BAF}"/>
              </a:ext>
            </a:extLst>
          </p:cNvPr>
          <p:cNvSpPr txBox="1">
            <a:spLocks/>
          </p:cNvSpPr>
          <p:nvPr/>
        </p:nvSpPr>
        <p:spPr>
          <a:xfrm>
            <a:off x="1270857" y="2542213"/>
            <a:ext cx="9243529" cy="16732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Krona One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1800">
                <a:solidFill>
                  <a:schemeClr val="tx1">
                    <a:lumMod val="65000"/>
                    <a:lumOff val="35000"/>
                  </a:schemeClr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(https://fonts.google.com/specimen/Krona+One)</a:t>
            </a:r>
            <a:endParaRPr lang="pl-PL" sz="1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1065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Ubuntu</a:t>
            </a:r>
          </a:p>
          <a:p>
            <a:pPr marL="0" indent="0" algn="ctr">
              <a:buClr>
                <a:schemeClr val="dk1"/>
              </a:buClr>
              <a:buFont typeface="Arial" panose="020B0604020202020204" pitchFamily="34" charset="0"/>
              <a:buNone/>
            </a:pPr>
            <a:r>
              <a:rPr lang="pl-PL" sz="1800">
                <a:solidFill>
                  <a:schemeClr val="tx1">
                    <a:lumMod val="65000"/>
                    <a:lumOff val="35000"/>
                  </a:schemeClr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(https://fonts.google.com/specimen/Ubuntu)</a:t>
            </a:r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2263;p61">
            <a:extLst>
              <a:ext uri="{FF2B5EF4-FFF2-40B4-BE49-F238E27FC236}">
                <a16:creationId xmlns:a16="http://schemas.microsoft.com/office/drawing/2014/main" id="{F8944839-834D-10F0-4362-F5019A5849C2}"/>
              </a:ext>
            </a:extLst>
          </p:cNvPr>
          <p:cNvSpPr/>
          <p:nvPr/>
        </p:nvSpPr>
        <p:spPr>
          <a:xfrm>
            <a:off x="8379440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33657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2264;p61">
            <a:extLst>
              <a:ext uri="{FF2B5EF4-FFF2-40B4-BE49-F238E27FC236}">
                <a16:creationId xmlns:a16="http://schemas.microsoft.com/office/drawing/2014/main" id="{9801C62C-3E7B-89D1-A334-BE94B3014D8D}"/>
              </a:ext>
            </a:extLst>
          </p:cNvPr>
          <p:cNvSpPr/>
          <p:nvPr/>
        </p:nvSpPr>
        <p:spPr>
          <a:xfrm>
            <a:off x="9795199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1F424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2265;p61">
            <a:extLst>
              <a:ext uri="{FF2B5EF4-FFF2-40B4-BE49-F238E27FC236}">
                <a16:creationId xmlns:a16="http://schemas.microsoft.com/office/drawing/2014/main" id="{36FD4C81-BBED-7715-C938-DC93F2A90042}"/>
              </a:ext>
            </a:extLst>
          </p:cNvPr>
          <p:cNvSpPr/>
          <p:nvPr/>
        </p:nvSpPr>
        <p:spPr>
          <a:xfrm>
            <a:off x="6963673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00ABB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2266;p61">
            <a:extLst>
              <a:ext uri="{FF2B5EF4-FFF2-40B4-BE49-F238E27FC236}">
                <a16:creationId xmlns:a16="http://schemas.microsoft.com/office/drawing/2014/main" id="{F29BDF98-D269-FC26-6B83-4828D63E12B5}"/>
              </a:ext>
            </a:extLst>
          </p:cNvPr>
          <p:cNvSpPr txBox="1"/>
          <p:nvPr/>
        </p:nvSpPr>
        <p:spPr>
          <a:xfrm>
            <a:off x="8379440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#336574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2267;p61">
            <a:extLst>
              <a:ext uri="{FF2B5EF4-FFF2-40B4-BE49-F238E27FC236}">
                <a16:creationId xmlns:a16="http://schemas.microsoft.com/office/drawing/2014/main" id="{35799501-6E69-83A3-EB5D-06BA781AB9C3}"/>
              </a:ext>
            </a:extLst>
          </p:cNvPr>
          <p:cNvSpPr txBox="1"/>
          <p:nvPr/>
        </p:nvSpPr>
        <p:spPr>
          <a:xfrm>
            <a:off x="9795207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#1f424c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2268;p61">
            <a:extLst>
              <a:ext uri="{FF2B5EF4-FFF2-40B4-BE49-F238E27FC236}">
                <a16:creationId xmlns:a16="http://schemas.microsoft.com/office/drawing/2014/main" id="{D2641294-E81A-769E-4DE0-438AB2AD4D97}"/>
              </a:ext>
            </a:extLst>
          </p:cNvPr>
          <p:cNvSpPr txBox="1"/>
          <p:nvPr/>
        </p:nvSpPr>
        <p:spPr>
          <a:xfrm>
            <a:off x="6963673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#00abbf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0" name="Google Shape;2269;p61">
            <a:extLst>
              <a:ext uri="{FF2B5EF4-FFF2-40B4-BE49-F238E27FC236}">
                <a16:creationId xmlns:a16="http://schemas.microsoft.com/office/drawing/2014/main" id="{768D9CEC-406B-4FFC-1ECD-C00BA5F312AC}"/>
              </a:ext>
            </a:extLst>
          </p:cNvPr>
          <p:cNvGrpSpPr/>
          <p:nvPr/>
        </p:nvGrpSpPr>
        <p:grpSpPr>
          <a:xfrm>
            <a:off x="1334323" y="4594436"/>
            <a:ext cx="5302500" cy="1005600"/>
            <a:chOff x="2052655" y="3498875"/>
            <a:chExt cx="3976875" cy="754200"/>
          </a:xfrm>
        </p:grpSpPr>
        <p:sp>
          <p:nvSpPr>
            <p:cNvPr id="21" name="Google Shape;2270;p61">
              <a:extLst>
                <a:ext uri="{FF2B5EF4-FFF2-40B4-BE49-F238E27FC236}">
                  <a16:creationId xmlns:a16="http://schemas.microsoft.com/office/drawing/2014/main" id="{CD2F95EA-CD90-CC52-C689-AC62ED76C492}"/>
                </a:ext>
              </a:extLst>
            </p:cNvPr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EB2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71;p61">
              <a:extLst>
                <a:ext uri="{FF2B5EF4-FFF2-40B4-BE49-F238E27FC236}">
                  <a16:creationId xmlns:a16="http://schemas.microsoft.com/office/drawing/2014/main" id="{FFFD6235-9C4D-0F69-A37F-5129EEFDA49F}"/>
                </a:ext>
              </a:extLst>
            </p:cNvPr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83D3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272;p61">
              <a:extLst>
                <a:ext uri="{FF2B5EF4-FFF2-40B4-BE49-F238E27FC236}">
                  <a16:creationId xmlns:a16="http://schemas.microsoft.com/office/drawing/2014/main" id="{7790BDA1-2321-4B98-A90A-CC7397C6F795}"/>
                </a:ext>
              </a:extLst>
            </p:cNvPr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B2322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273;p61">
              <a:extLst>
                <a:ext uri="{FF2B5EF4-FFF2-40B4-BE49-F238E27FC236}">
                  <a16:creationId xmlns:a16="http://schemas.microsoft.com/office/drawing/2014/main" id="{F3409C2C-3F14-3D22-447C-32A1F7FBE6C6}"/>
                </a:ext>
              </a:extLst>
            </p:cNvPr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4D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274;p61">
              <a:extLst>
                <a:ext uri="{FF2B5EF4-FFF2-40B4-BE49-F238E27FC236}">
                  <a16:creationId xmlns:a16="http://schemas.microsoft.com/office/drawing/2014/main" id="{7F59079D-8533-2899-6011-239F5B164A99}"/>
                </a:ext>
              </a:extLst>
            </p:cNvPr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#ceb200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275;p61">
              <a:extLst>
                <a:ext uri="{FF2B5EF4-FFF2-40B4-BE49-F238E27FC236}">
                  <a16:creationId xmlns:a16="http://schemas.microsoft.com/office/drawing/2014/main" id="{9ACE4A44-9EA5-0F33-DA68-6EEB0BF1AC05}"/>
                </a:ext>
              </a:extLst>
            </p:cNvPr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#e83d3d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276;p61">
              <a:extLst>
                <a:ext uri="{FF2B5EF4-FFF2-40B4-BE49-F238E27FC236}">
                  <a16:creationId xmlns:a16="http://schemas.microsoft.com/office/drawing/2014/main" id="{AD422163-FCA2-14B0-1924-2D949521058C}"/>
                </a:ext>
              </a:extLst>
            </p:cNvPr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#b2322e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277;p61">
              <a:extLst>
                <a:ext uri="{FF2B5EF4-FFF2-40B4-BE49-F238E27FC236}">
                  <a16:creationId xmlns:a16="http://schemas.microsoft.com/office/drawing/2014/main" id="{80C4A055-AB49-CB91-8FA7-2C54B8C9DF26}"/>
                </a:ext>
              </a:extLst>
            </p:cNvPr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#f4d000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083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C434AD-1B4C-417E-BCEE-DC46A5404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A279378A-8223-401E-88D4-9AD7F11FC817}"/>
              </a:ext>
            </a:extLst>
          </p:cNvPr>
          <p:cNvGrpSpPr/>
          <p:nvPr/>
        </p:nvGrpSpPr>
        <p:grpSpPr>
          <a:xfrm>
            <a:off x="492389" y="2898670"/>
            <a:ext cx="11107268" cy="3320996"/>
            <a:chOff x="492389" y="2898670"/>
            <a:chExt cx="11107268" cy="332099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F932F34-DC96-48F7-8FEB-425E03A0F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389" y="2898670"/>
              <a:ext cx="6646682" cy="332099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2B77B4B-0D45-4AAD-8101-7CD749C6E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4789" y="3918857"/>
              <a:ext cx="4604868" cy="2300809"/>
            </a:xfrm>
            <a:prstGeom prst="rect">
              <a:avLst/>
            </a:prstGeom>
          </p:spPr>
        </p:pic>
      </p:grpSp>
      <p:sp>
        <p:nvSpPr>
          <p:cNvPr id="20" name="Rectangle 11">
            <a:extLst>
              <a:ext uri="{FF2B5EF4-FFF2-40B4-BE49-F238E27FC236}">
                <a16:creationId xmlns:a16="http://schemas.microsoft.com/office/drawing/2014/main" id="{E0E217A4-D742-4669-AC0A-210F558F60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33476" y="1479747"/>
            <a:ext cx="451105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4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4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B2F2B147-A6ED-4708-9BD2-55BE231183E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29158" y="1171685"/>
            <a:ext cx="156805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300" normalizeH="0" baseline="0" noProof="0" dirty="0">
                <a:ln>
                  <a:noFill/>
                </a:ln>
                <a:solidFill>
                  <a:srgbClr val="CB1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11500" b="1" i="0" u="none" strike="noStrike" kern="1200" cap="none" spc="300" normalizeH="0" baseline="0" noProof="0" dirty="0">
              <a:ln>
                <a:noFill/>
              </a:ln>
              <a:solidFill>
                <a:srgbClr val="CB1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8776405A-7E60-4E7B-82E5-68AB75BC4533}"/>
              </a:ext>
            </a:extLst>
          </p:cNvPr>
          <p:cNvSpPr txBox="1"/>
          <p:nvPr/>
        </p:nvSpPr>
        <p:spPr>
          <a:xfrm>
            <a:off x="5457762" y="2222421"/>
            <a:ext cx="4386764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text content, such as keywords, some brief introductions, etc. </a:t>
            </a:r>
            <a:endParaRPr kumimoji="0" lang="zh-CN" altLang="en-US" sz="1400" b="0" i="0" u="none" strike="noStrike" kern="1200" cap="none" spc="394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8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6059A8-3E62-489E-9F97-FEE93DFF0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208D212C-E4E0-40DB-8703-5908416033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076" y="692347"/>
            <a:ext cx="42747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 Add title text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E32E708B-AA31-404D-8121-D99F04337A0F}"/>
              </a:ext>
            </a:extLst>
          </p:cNvPr>
          <p:cNvSpPr/>
          <p:nvPr/>
        </p:nvSpPr>
        <p:spPr>
          <a:xfrm>
            <a:off x="1285675" y="4474423"/>
            <a:ext cx="688316" cy="688316"/>
          </a:xfrm>
          <a:prstGeom prst="ellipse">
            <a:avLst/>
          </a:prstGeom>
          <a:solidFill>
            <a:srgbClr val="CB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F18F2F30-856B-46FA-ADCD-F1181354BDFA}"/>
              </a:ext>
            </a:extLst>
          </p:cNvPr>
          <p:cNvGrpSpPr/>
          <p:nvPr/>
        </p:nvGrpSpPr>
        <p:grpSpPr>
          <a:xfrm>
            <a:off x="2253727" y="4444534"/>
            <a:ext cx="3184094" cy="905793"/>
            <a:chOff x="7529134" y="1828616"/>
            <a:chExt cx="3184094" cy="905793"/>
          </a:xfrm>
        </p:grpSpPr>
        <p:sp>
          <p:nvSpPr>
            <p:cNvPr id="8" name="TextBox 18">
              <a:extLst>
                <a:ext uri="{FF2B5EF4-FFF2-40B4-BE49-F238E27FC236}">
                  <a16:creationId xmlns:a16="http://schemas.microsoft.com/office/drawing/2014/main" id="{27BEB255-65D6-415E-B69A-8EF66AFB8F5D}"/>
                </a:ext>
              </a:extLst>
            </p:cNvPr>
            <p:cNvSpPr txBox="1"/>
            <p:nvPr/>
          </p:nvSpPr>
          <p:spPr>
            <a:xfrm>
              <a:off x="7529134" y="1828616"/>
              <a:ext cx="2152732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>
                <a:defRPr b="1" spc="300">
                  <a:solidFill>
                    <a:schemeClr val="accent2"/>
                  </a:solidFill>
                  <a:cs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sym typeface="+mn-lt"/>
                </a:rPr>
                <a:t>Add title text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sym typeface="+mn-lt"/>
              </a:endParaRPr>
            </a:p>
          </p:txBody>
        </p:sp>
        <p:sp>
          <p:nvSpPr>
            <p:cNvPr id="9" name="TextBox 19">
              <a:extLst>
                <a:ext uri="{FF2B5EF4-FFF2-40B4-BE49-F238E27FC236}">
                  <a16:creationId xmlns:a16="http://schemas.microsoft.com/office/drawing/2014/main" id="{A11F7E68-6D25-43BA-B72B-C130EF2D0314}"/>
                </a:ext>
              </a:extLst>
            </p:cNvPr>
            <p:cNvSpPr txBox="1"/>
            <p:nvPr/>
          </p:nvSpPr>
          <p:spPr>
            <a:xfrm>
              <a:off x="7593543" y="2244467"/>
              <a:ext cx="3119685" cy="489942"/>
            </a:xfrm>
            <a:prstGeom prst="rect">
              <a:avLst/>
            </a:prstGeom>
            <a:noFill/>
          </p:spPr>
          <p:txBody>
            <a:bodyPr wrap="square" lIns="0" tIns="0" rIns="0" bIns="0" numCol="1" spcCol="959784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Oval 20">
            <a:extLst>
              <a:ext uri="{FF2B5EF4-FFF2-40B4-BE49-F238E27FC236}">
                <a16:creationId xmlns:a16="http://schemas.microsoft.com/office/drawing/2014/main" id="{B24924F2-4E03-4F6E-9F00-0C5D3E9B03E2}"/>
              </a:ext>
            </a:extLst>
          </p:cNvPr>
          <p:cNvSpPr/>
          <p:nvPr/>
        </p:nvSpPr>
        <p:spPr>
          <a:xfrm>
            <a:off x="6594418" y="4427904"/>
            <a:ext cx="688316" cy="688316"/>
          </a:xfrm>
          <a:prstGeom prst="ellipse">
            <a:avLst/>
          </a:prstGeom>
          <a:solidFill>
            <a:srgbClr val="2E3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BE376705-732D-4E07-9D2F-BD3F6685AA7D}"/>
              </a:ext>
            </a:extLst>
          </p:cNvPr>
          <p:cNvGrpSpPr/>
          <p:nvPr/>
        </p:nvGrpSpPr>
        <p:grpSpPr>
          <a:xfrm>
            <a:off x="7546016" y="4444534"/>
            <a:ext cx="3200548" cy="859274"/>
            <a:chOff x="7512680" y="1875135"/>
            <a:chExt cx="3200548" cy="859274"/>
          </a:xfrm>
        </p:grpSpPr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F8B1DDC5-D3BA-42C0-BBF9-3B3D80A9085D}"/>
                </a:ext>
              </a:extLst>
            </p:cNvPr>
            <p:cNvSpPr txBox="1"/>
            <p:nvPr/>
          </p:nvSpPr>
          <p:spPr>
            <a:xfrm>
              <a:off x="7512680" y="1875135"/>
              <a:ext cx="2152732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>
                <a:defRPr b="1" spc="300">
                  <a:solidFill>
                    <a:schemeClr val="accent2"/>
                  </a:solidFill>
                  <a:cs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sym typeface="+mn-lt"/>
                </a:rPr>
                <a:t>Add title text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sym typeface="+mn-lt"/>
              </a:endParaRP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78D1D89F-7EB7-4C59-9DA9-DDA3E27A4142}"/>
                </a:ext>
              </a:extLst>
            </p:cNvPr>
            <p:cNvSpPr txBox="1"/>
            <p:nvPr/>
          </p:nvSpPr>
          <p:spPr>
            <a:xfrm>
              <a:off x="7593543" y="2244467"/>
              <a:ext cx="3119685" cy="489942"/>
            </a:xfrm>
            <a:prstGeom prst="rect">
              <a:avLst/>
            </a:prstGeom>
            <a:noFill/>
          </p:spPr>
          <p:txBody>
            <a:bodyPr wrap="square" lIns="0" tIns="0" rIns="0" bIns="0" numCol="1" spcCol="959784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spcBef>
                  <a:spcPts val="600"/>
                </a:spcBef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宋体" panose="02010600030101010101" pitchFamily="2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BB57AD4B-A8C1-4D5B-8614-C28C025579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322" y="1617999"/>
            <a:ext cx="3458732" cy="2308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943AD04-345C-480D-9EE0-F6FCBDF0F4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877" y="1617999"/>
            <a:ext cx="3458732" cy="230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820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6059A8-3E62-489E-9F97-FEE93DFF04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208D212C-E4E0-40DB-8703-5908416033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076" y="692347"/>
            <a:ext cx="42747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 Add title text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7">
            <a:extLst>
              <a:ext uri="{FF2B5EF4-FFF2-40B4-BE49-F238E27FC236}">
                <a16:creationId xmlns:a16="http://schemas.microsoft.com/office/drawing/2014/main" id="{CCA24C64-A4AD-43E3-B184-5DDBF854780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27686" y="1869813"/>
            <a:ext cx="3175316" cy="2164600"/>
          </a:xfrm>
          <a:prstGeom prst="rect">
            <a:avLst/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A314D58E-9D2C-4EF9-9A2B-389F67EEC50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08343" y="1869813"/>
            <a:ext cx="3175316" cy="2164600"/>
          </a:xfrm>
          <a:prstGeom prst="rect">
            <a:avLst/>
          </a:prstGeom>
          <a:blipFill dpi="0"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5">
            <a:extLst>
              <a:ext uri="{FF2B5EF4-FFF2-40B4-BE49-F238E27FC236}">
                <a16:creationId xmlns:a16="http://schemas.microsoft.com/office/drawing/2014/main" id="{6EDBEBA9-6878-4ACB-B225-8486A1C9196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89000" y="1869813"/>
            <a:ext cx="3175316" cy="2164600"/>
          </a:xfrm>
          <a:prstGeom prst="rect">
            <a:avLst/>
          </a:prstGeom>
          <a:blipFill dpi="0"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4">
            <a:extLst>
              <a:ext uri="{FF2B5EF4-FFF2-40B4-BE49-F238E27FC236}">
                <a16:creationId xmlns:a16="http://schemas.microsoft.com/office/drawing/2014/main" id="{900A6AC3-1358-4DF0-8311-0B22D36A0DE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27686" y="3989147"/>
            <a:ext cx="10336628" cy="400867"/>
          </a:xfrm>
          <a:prstGeom prst="rect">
            <a:avLst/>
          </a:prstGeom>
          <a:solidFill>
            <a:srgbClr val="CB1C00"/>
          </a:solidFill>
          <a:ln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3">
            <a:extLst>
              <a:ext uri="{FF2B5EF4-FFF2-40B4-BE49-F238E27FC236}">
                <a16:creationId xmlns:a16="http://schemas.microsoft.com/office/drawing/2014/main" id="{07EC491C-D94B-431E-BADD-0E3A0E8851A3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172943" y="4070034"/>
            <a:ext cx="3090142" cy="1559938"/>
            <a:chOff x="964396" y="2968571"/>
            <a:chExt cx="3090142" cy="1559938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5254FBD-877B-4636-8047-1C4686BABA5D}"/>
                </a:ext>
              </a:extLst>
            </p:cNvPr>
            <p:cNvSpPr/>
            <p:nvPr/>
          </p:nvSpPr>
          <p:spPr>
            <a:xfrm>
              <a:off x="964396" y="3727773"/>
              <a:ext cx="3090142" cy="800736"/>
            </a:xfrm>
            <a:prstGeom prst="rect">
              <a:avLst/>
            </a:prstGeom>
          </p:spPr>
          <p:txBody>
            <a:bodyPr wrap="square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C1E27C5-1584-4FE6-8931-EB4A8922E007}"/>
                </a:ext>
              </a:extLst>
            </p:cNvPr>
            <p:cNvSpPr/>
            <p:nvPr/>
          </p:nvSpPr>
          <p:spPr>
            <a:xfrm>
              <a:off x="2013677" y="2968571"/>
              <a:ext cx="586240" cy="586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E2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2">
            <a:extLst>
              <a:ext uri="{FF2B5EF4-FFF2-40B4-BE49-F238E27FC236}">
                <a16:creationId xmlns:a16="http://schemas.microsoft.com/office/drawing/2014/main" id="{8EF0CF2D-352F-4A1C-8C96-DC5E116CC69F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4508342" y="4103343"/>
            <a:ext cx="3592410" cy="1704570"/>
            <a:chOff x="4299795" y="3001880"/>
            <a:chExt cx="3592410" cy="170457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7C5579F-6AF8-4592-8FFB-DA9A34988878}"/>
                </a:ext>
              </a:extLst>
            </p:cNvPr>
            <p:cNvSpPr/>
            <p:nvPr/>
          </p:nvSpPr>
          <p:spPr>
            <a:xfrm>
              <a:off x="4555999" y="3727773"/>
              <a:ext cx="3080002" cy="978677"/>
            </a:xfrm>
            <a:prstGeom prst="rect">
              <a:avLst/>
            </a:prstGeom>
          </p:spPr>
          <p:txBody>
            <a:bodyPr wrap="square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38C0022-1AD1-45AB-AD7E-995A2505F3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99795" y="3421380"/>
              <a:ext cx="0" cy="110712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20922613-82C8-43B4-9764-6698019877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92205" y="3421380"/>
              <a:ext cx="0" cy="100359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CBCD3FBC-978A-42CD-BE5C-38A5C7339961}"/>
                </a:ext>
              </a:extLst>
            </p:cNvPr>
            <p:cNvSpPr/>
            <p:nvPr/>
          </p:nvSpPr>
          <p:spPr>
            <a:xfrm>
              <a:off x="5698468" y="3001880"/>
              <a:ext cx="586240" cy="586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E2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1">
            <a:extLst>
              <a:ext uri="{FF2B5EF4-FFF2-40B4-BE49-F238E27FC236}">
                <a16:creationId xmlns:a16="http://schemas.microsoft.com/office/drawing/2014/main" id="{FB218C93-BFA9-4044-A1D2-BE66B898ABB6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8335064" y="4096894"/>
            <a:ext cx="3100284" cy="1533078"/>
            <a:chOff x="8126517" y="2995431"/>
            <a:chExt cx="3100284" cy="1533078"/>
          </a:xfrm>
        </p:grpSpPr>
        <p:sp>
          <p:nvSpPr>
            <p:cNvPr id="19" name="文本框 1">
              <a:extLst>
                <a:ext uri="{FF2B5EF4-FFF2-40B4-BE49-F238E27FC236}">
                  <a16:creationId xmlns:a16="http://schemas.microsoft.com/office/drawing/2014/main" id="{A623DFC0-D550-45FB-ABF9-F8F67E034A0F}"/>
                </a:ext>
              </a:extLst>
            </p:cNvPr>
            <p:cNvSpPr txBox="1"/>
            <p:nvPr/>
          </p:nvSpPr>
          <p:spPr>
            <a:xfrm>
              <a:off x="8126517" y="3727773"/>
              <a:ext cx="3100284" cy="800736"/>
            </a:xfrm>
            <a:prstGeom prst="rect">
              <a:avLst/>
            </a:prstGeom>
          </p:spPr>
          <p:txBody>
            <a:bodyPr wrap="square" anchor="t" anchorCtr="0">
              <a:noAutofit/>
            </a:bodyPr>
            <a:lstStyle>
              <a:defPPr>
                <a:defRPr lang="zh-CN"/>
              </a:defPPr>
              <a:lvl1pPr lvl="0" algn="ctr">
                <a:lnSpc>
                  <a:spcPts val="2000"/>
                </a:lnSpc>
                <a:defRPr sz="1000">
                  <a:solidFill>
                    <a:prstClr val="black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3A654620-96B8-4752-8FC8-73856F55EA47}"/>
                </a:ext>
              </a:extLst>
            </p:cNvPr>
            <p:cNvSpPr/>
            <p:nvPr/>
          </p:nvSpPr>
          <p:spPr>
            <a:xfrm>
              <a:off x="9229241" y="2995431"/>
              <a:ext cx="586240" cy="586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FE2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25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6059A8-3E62-489E-9F97-FEE93DFF04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208D212C-E4E0-40DB-8703-5908416033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076" y="692347"/>
            <a:ext cx="42747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 Add title text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6">
            <a:extLst>
              <a:ext uri="{FF2B5EF4-FFF2-40B4-BE49-F238E27FC236}">
                <a16:creationId xmlns:a16="http://schemas.microsoft.com/office/drawing/2014/main" id="{AEDC7EB0-FE0A-4869-BBC7-828C2DFB1D9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19674" y="2244876"/>
            <a:ext cx="5784911" cy="3065493"/>
            <a:chOff x="719674" y="2244876"/>
            <a:chExt cx="5784911" cy="3065493"/>
          </a:xfrm>
        </p:grpSpPr>
        <p:sp>
          <p:nvSpPr>
            <p:cNvPr id="7" name="Freeform: Shape 2">
              <a:extLst>
                <a:ext uri="{FF2B5EF4-FFF2-40B4-BE49-F238E27FC236}">
                  <a16:creationId xmlns:a16="http://schemas.microsoft.com/office/drawing/2014/main" id="{0711A292-803C-4E0C-B5E3-730E5798F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645" y="2244876"/>
              <a:ext cx="4692968" cy="2870077"/>
            </a:xfrm>
            <a:custGeom>
              <a:avLst/>
              <a:gdLst>
                <a:gd name="T0" fmla="*/ 0 w 1890"/>
                <a:gd name="T1" fmla="*/ 1154 h 1154"/>
                <a:gd name="T2" fmla="*/ 0 w 1890"/>
                <a:gd name="T3" fmla="*/ 1142 h 1154"/>
                <a:gd name="T4" fmla="*/ 0 w 1890"/>
                <a:gd name="T5" fmla="*/ 1069 h 1154"/>
                <a:gd name="T6" fmla="*/ 0 w 1890"/>
                <a:gd name="T7" fmla="*/ 85 h 1154"/>
                <a:gd name="T8" fmla="*/ 77 w 1890"/>
                <a:gd name="T9" fmla="*/ 0 h 1154"/>
                <a:gd name="T10" fmla="*/ 1813 w 1890"/>
                <a:gd name="T11" fmla="*/ 0 h 1154"/>
                <a:gd name="T12" fmla="*/ 1890 w 1890"/>
                <a:gd name="T13" fmla="*/ 85 h 1154"/>
                <a:gd name="T14" fmla="*/ 1890 w 1890"/>
                <a:gd name="T15" fmla="*/ 1069 h 1154"/>
                <a:gd name="T16" fmla="*/ 1890 w 1890"/>
                <a:gd name="T17" fmla="*/ 1142 h 1154"/>
                <a:gd name="T18" fmla="*/ 1890 w 1890"/>
                <a:gd name="T19" fmla="*/ 1154 h 1154"/>
                <a:gd name="T20" fmla="*/ 0 w 1890"/>
                <a:gd name="T21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0" h="1154">
                  <a:moveTo>
                    <a:pt x="0" y="1154"/>
                  </a:moveTo>
                  <a:cubicBezTo>
                    <a:pt x="0" y="1142"/>
                    <a:pt x="0" y="1142"/>
                    <a:pt x="0" y="1142"/>
                  </a:cubicBezTo>
                  <a:cubicBezTo>
                    <a:pt x="0" y="1142"/>
                    <a:pt x="0" y="1109"/>
                    <a:pt x="0" y="106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9"/>
                    <a:pt x="35" y="0"/>
                    <a:pt x="77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56" y="0"/>
                    <a:pt x="1890" y="39"/>
                    <a:pt x="1890" y="85"/>
                  </a:cubicBezTo>
                  <a:cubicBezTo>
                    <a:pt x="1890" y="1069"/>
                    <a:pt x="1890" y="1069"/>
                    <a:pt x="1890" y="1069"/>
                  </a:cubicBezTo>
                  <a:cubicBezTo>
                    <a:pt x="1890" y="1109"/>
                    <a:pt x="1890" y="1142"/>
                    <a:pt x="1890" y="1142"/>
                  </a:cubicBezTo>
                  <a:cubicBezTo>
                    <a:pt x="1890" y="1154"/>
                    <a:pt x="1890" y="1154"/>
                    <a:pt x="1890" y="1154"/>
                  </a:cubicBezTo>
                  <a:cubicBezTo>
                    <a:pt x="0" y="1154"/>
                    <a:pt x="0" y="1154"/>
                    <a:pt x="0" y="1154"/>
                  </a:cubicBezTo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A06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: Shape 3">
              <a:extLst>
                <a:ext uri="{FF2B5EF4-FFF2-40B4-BE49-F238E27FC236}">
                  <a16:creationId xmlns:a16="http://schemas.microsoft.com/office/drawing/2014/main" id="{DB6F2583-3073-460E-869A-6928D0D57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563" y="2262777"/>
              <a:ext cx="4663133" cy="2837260"/>
            </a:xfrm>
            <a:custGeom>
              <a:avLst/>
              <a:gdLst>
                <a:gd name="T0" fmla="*/ 0 w 1878"/>
                <a:gd name="T1" fmla="*/ 1141 h 1141"/>
                <a:gd name="T2" fmla="*/ 0 w 1878"/>
                <a:gd name="T3" fmla="*/ 1135 h 1141"/>
                <a:gd name="T4" fmla="*/ 0 w 1878"/>
                <a:gd name="T5" fmla="*/ 1062 h 1141"/>
                <a:gd name="T6" fmla="*/ 0 w 1878"/>
                <a:gd name="T7" fmla="*/ 78 h 1141"/>
                <a:gd name="T8" fmla="*/ 71 w 1878"/>
                <a:gd name="T9" fmla="*/ 0 h 1141"/>
                <a:gd name="T10" fmla="*/ 1807 w 1878"/>
                <a:gd name="T11" fmla="*/ 0 h 1141"/>
                <a:gd name="T12" fmla="*/ 1878 w 1878"/>
                <a:gd name="T13" fmla="*/ 78 h 1141"/>
                <a:gd name="T14" fmla="*/ 1878 w 1878"/>
                <a:gd name="T15" fmla="*/ 1062 h 1141"/>
                <a:gd name="T16" fmla="*/ 1878 w 1878"/>
                <a:gd name="T17" fmla="*/ 1135 h 1141"/>
                <a:gd name="T18" fmla="*/ 1878 w 1878"/>
                <a:gd name="T19" fmla="*/ 1141 h 1141"/>
                <a:gd name="T20" fmla="*/ 0 w 1878"/>
                <a:gd name="T21" fmla="*/ 114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8" h="1141">
                  <a:moveTo>
                    <a:pt x="0" y="1141"/>
                  </a:moveTo>
                  <a:cubicBezTo>
                    <a:pt x="0" y="1135"/>
                    <a:pt x="0" y="1135"/>
                    <a:pt x="0" y="1135"/>
                  </a:cubicBezTo>
                  <a:cubicBezTo>
                    <a:pt x="0" y="1135"/>
                    <a:pt x="0" y="1102"/>
                    <a:pt x="0" y="106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5"/>
                    <a:pt x="32" y="0"/>
                    <a:pt x="71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47" y="0"/>
                    <a:pt x="1878" y="35"/>
                    <a:pt x="1878" y="78"/>
                  </a:cubicBezTo>
                  <a:cubicBezTo>
                    <a:pt x="1878" y="1062"/>
                    <a:pt x="1878" y="1062"/>
                    <a:pt x="1878" y="1062"/>
                  </a:cubicBezTo>
                  <a:cubicBezTo>
                    <a:pt x="1878" y="1102"/>
                    <a:pt x="1878" y="1135"/>
                    <a:pt x="1878" y="1135"/>
                  </a:cubicBezTo>
                  <a:cubicBezTo>
                    <a:pt x="1878" y="1141"/>
                    <a:pt x="1878" y="1141"/>
                    <a:pt x="1878" y="1141"/>
                  </a:cubicBezTo>
                  <a:cubicBezTo>
                    <a:pt x="0" y="1141"/>
                    <a:pt x="0" y="1141"/>
                    <a:pt x="0" y="114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A06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: Shape 4">
              <a:extLst>
                <a:ext uri="{FF2B5EF4-FFF2-40B4-BE49-F238E27FC236}">
                  <a16:creationId xmlns:a16="http://schemas.microsoft.com/office/drawing/2014/main" id="{1D49B4BC-5895-4D6D-A58D-183335A21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481" y="2277694"/>
              <a:ext cx="4636283" cy="2807425"/>
            </a:xfrm>
            <a:custGeom>
              <a:avLst/>
              <a:gdLst>
                <a:gd name="T0" fmla="*/ 1867 w 1867"/>
                <a:gd name="T1" fmla="*/ 72 h 1129"/>
                <a:gd name="T2" fmla="*/ 1801 w 1867"/>
                <a:gd name="T3" fmla="*/ 0 h 1129"/>
                <a:gd name="T4" fmla="*/ 65 w 1867"/>
                <a:gd name="T5" fmla="*/ 0 h 1129"/>
                <a:gd name="T6" fmla="*/ 0 w 1867"/>
                <a:gd name="T7" fmla="*/ 72 h 1129"/>
                <a:gd name="T8" fmla="*/ 0 w 1867"/>
                <a:gd name="T9" fmla="*/ 1056 h 1129"/>
                <a:gd name="T10" fmla="*/ 0 w 1867"/>
                <a:gd name="T11" fmla="*/ 1129 h 1129"/>
                <a:gd name="T12" fmla="*/ 1866 w 1867"/>
                <a:gd name="T13" fmla="*/ 1129 h 1129"/>
                <a:gd name="T14" fmla="*/ 1867 w 1867"/>
                <a:gd name="T15" fmla="*/ 1056 h 1129"/>
                <a:gd name="T16" fmla="*/ 1867 w 1867"/>
                <a:gd name="T17" fmla="*/ 72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7" h="1129">
                  <a:moveTo>
                    <a:pt x="1867" y="72"/>
                  </a:moveTo>
                  <a:cubicBezTo>
                    <a:pt x="1867" y="32"/>
                    <a:pt x="1838" y="0"/>
                    <a:pt x="180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9" y="0"/>
                    <a:pt x="0" y="32"/>
                    <a:pt x="0" y="72"/>
                  </a:cubicBezTo>
                  <a:cubicBezTo>
                    <a:pt x="0" y="1056"/>
                    <a:pt x="0" y="1056"/>
                    <a:pt x="0" y="1056"/>
                  </a:cubicBezTo>
                  <a:cubicBezTo>
                    <a:pt x="0" y="1096"/>
                    <a:pt x="0" y="1129"/>
                    <a:pt x="0" y="1129"/>
                  </a:cubicBezTo>
                  <a:cubicBezTo>
                    <a:pt x="1866" y="1129"/>
                    <a:pt x="1866" y="1129"/>
                    <a:pt x="1866" y="1129"/>
                  </a:cubicBezTo>
                  <a:cubicBezTo>
                    <a:pt x="1866" y="1129"/>
                    <a:pt x="1867" y="1096"/>
                    <a:pt x="1867" y="1056"/>
                  </a:cubicBezTo>
                  <a:cubicBezTo>
                    <a:pt x="1867" y="72"/>
                    <a:pt x="1867" y="72"/>
                    <a:pt x="1867" y="7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A06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210C84C6-1A3E-45A7-8033-1F0C3B60E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293" y="2423883"/>
              <a:ext cx="4385673" cy="2498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A06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EB757FD2-A84C-4C53-9284-CCFEB4648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293" y="2423883"/>
              <a:ext cx="4385673" cy="249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A06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2D2DF352-4E41-4B7A-A236-9FB88CF66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345" y="2307528"/>
              <a:ext cx="79061" cy="7757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A06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C6949AFE-39D4-43A0-BDB6-A77A5B2D1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674" y="5179097"/>
              <a:ext cx="5784911" cy="131272"/>
            </a:xfrm>
            <a:custGeom>
              <a:avLst/>
              <a:gdLst>
                <a:gd name="T0" fmla="*/ 2211 w 2330"/>
                <a:gd name="T1" fmla="*/ 53 h 53"/>
                <a:gd name="T2" fmla="*/ 119 w 2330"/>
                <a:gd name="T3" fmla="*/ 53 h 53"/>
                <a:gd name="T4" fmla="*/ 2 w 2330"/>
                <a:gd name="T5" fmla="*/ 0 h 53"/>
                <a:gd name="T6" fmla="*/ 2328 w 2330"/>
                <a:gd name="T7" fmla="*/ 0 h 53"/>
                <a:gd name="T8" fmla="*/ 2211 w 2330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0" h="53">
                  <a:moveTo>
                    <a:pt x="2211" y="53"/>
                  </a:moveTo>
                  <a:cubicBezTo>
                    <a:pt x="1514" y="53"/>
                    <a:pt x="817" y="53"/>
                    <a:pt x="119" y="53"/>
                  </a:cubicBezTo>
                  <a:cubicBezTo>
                    <a:pt x="43" y="43"/>
                    <a:pt x="0" y="10"/>
                    <a:pt x="2" y="0"/>
                  </a:cubicBezTo>
                  <a:cubicBezTo>
                    <a:pt x="778" y="0"/>
                    <a:pt x="1552" y="0"/>
                    <a:pt x="2328" y="0"/>
                  </a:cubicBezTo>
                  <a:cubicBezTo>
                    <a:pt x="2330" y="10"/>
                    <a:pt x="2287" y="43"/>
                    <a:pt x="2211" y="53"/>
                  </a:cubicBezTo>
                  <a:close/>
                </a:path>
              </a:pathLst>
            </a:custGeom>
            <a:gradFill>
              <a:gsLst>
                <a:gs pos="0">
                  <a:srgbClr val="969696"/>
                </a:gs>
                <a:gs pos="100000">
                  <a:srgbClr val="292929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A06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7C9879B2-B33A-4CD5-9ED9-8DF11DCD5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149" y="5179097"/>
              <a:ext cx="5775961" cy="7458"/>
            </a:xfrm>
            <a:custGeom>
              <a:avLst/>
              <a:gdLst>
                <a:gd name="T0" fmla="*/ 2326 w 2326"/>
                <a:gd name="T1" fmla="*/ 3 h 3"/>
                <a:gd name="T2" fmla="*/ 2326 w 2326"/>
                <a:gd name="T3" fmla="*/ 0 h 3"/>
                <a:gd name="T4" fmla="*/ 0 w 2326"/>
                <a:gd name="T5" fmla="*/ 0 h 3"/>
                <a:gd name="T6" fmla="*/ 0 w 2326"/>
                <a:gd name="T7" fmla="*/ 3 h 3"/>
                <a:gd name="T8" fmla="*/ 2326 w 232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6" h="3">
                  <a:moveTo>
                    <a:pt x="2326" y="3"/>
                  </a:moveTo>
                  <a:cubicBezTo>
                    <a:pt x="2326" y="2"/>
                    <a:pt x="2326" y="1"/>
                    <a:pt x="2326" y="0"/>
                  </a:cubicBezTo>
                  <a:cubicBezTo>
                    <a:pt x="1550" y="0"/>
                    <a:pt x="776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776" y="3"/>
                    <a:pt x="1550" y="3"/>
                    <a:pt x="2326" y="3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A06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FD2689E6-EA36-4635-A7B8-C406423A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149" y="5055284"/>
              <a:ext cx="5775961" cy="123812"/>
            </a:xfrm>
            <a:custGeom>
              <a:avLst/>
              <a:gdLst>
                <a:gd name="T0" fmla="*/ 2314 w 2326"/>
                <a:gd name="T1" fmla="*/ 0 h 50"/>
                <a:gd name="T2" fmla="*/ 12 w 2326"/>
                <a:gd name="T3" fmla="*/ 0 h 50"/>
                <a:gd name="T4" fmla="*/ 0 w 2326"/>
                <a:gd name="T5" fmla="*/ 12 h 50"/>
                <a:gd name="T6" fmla="*/ 0 w 2326"/>
                <a:gd name="T7" fmla="*/ 18 h 50"/>
                <a:gd name="T8" fmla="*/ 0 w 2326"/>
                <a:gd name="T9" fmla="*/ 30 h 50"/>
                <a:gd name="T10" fmla="*/ 0 w 2326"/>
                <a:gd name="T11" fmla="*/ 50 h 50"/>
                <a:gd name="T12" fmla="*/ 2326 w 2326"/>
                <a:gd name="T13" fmla="*/ 50 h 50"/>
                <a:gd name="T14" fmla="*/ 2326 w 2326"/>
                <a:gd name="T15" fmla="*/ 30 h 50"/>
                <a:gd name="T16" fmla="*/ 2326 w 2326"/>
                <a:gd name="T17" fmla="*/ 18 h 50"/>
                <a:gd name="T18" fmla="*/ 2326 w 2326"/>
                <a:gd name="T19" fmla="*/ 12 h 50"/>
                <a:gd name="T20" fmla="*/ 2314 w 2326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6" h="50">
                  <a:moveTo>
                    <a:pt x="231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326" y="50"/>
                    <a:pt x="2326" y="50"/>
                    <a:pt x="2326" y="50"/>
                  </a:cubicBezTo>
                  <a:cubicBezTo>
                    <a:pt x="2326" y="30"/>
                    <a:pt x="2326" y="30"/>
                    <a:pt x="2326" y="30"/>
                  </a:cubicBezTo>
                  <a:cubicBezTo>
                    <a:pt x="2326" y="18"/>
                    <a:pt x="2326" y="18"/>
                    <a:pt x="2326" y="18"/>
                  </a:cubicBezTo>
                  <a:cubicBezTo>
                    <a:pt x="2326" y="12"/>
                    <a:pt x="2326" y="12"/>
                    <a:pt x="2326" y="12"/>
                  </a:cubicBezTo>
                  <a:cubicBezTo>
                    <a:pt x="2326" y="6"/>
                    <a:pt x="2321" y="0"/>
                    <a:pt x="2314" y="0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A06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104019DF-C2CC-4016-A510-9E02E65DC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971" y="5055284"/>
              <a:ext cx="848792" cy="67127"/>
            </a:xfrm>
            <a:custGeom>
              <a:avLst/>
              <a:gdLst>
                <a:gd name="T0" fmla="*/ 0 w 342"/>
                <a:gd name="T1" fmla="*/ 0 h 27"/>
                <a:gd name="T2" fmla="*/ 0 w 342"/>
                <a:gd name="T3" fmla="*/ 16 h 27"/>
                <a:gd name="T4" fmla="*/ 11 w 342"/>
                <a:gd name="T5" fmla="*/ 27 h 27"/>
                <a:gd name="T6" fmla="*/ 332 w 342"/>
                <a:gd name="T7" fmla="*/ 27 h 27"/>
                <a:gd name="T8" fmla="*/ 342 w 342"/>
                <a:gd name="T9" fmla="*/ 16 h 27"/>
                <a:gd name="T10" fmla="*/ 342 w 342"/>
                <a:gd name="T11" fmla="*/ 0 h 27"/>
                <a:gd name="T12" fmla="*/ 0 w 342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7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5" y="27"/>
                    <a:pt x="11" y="27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8" y="27"/>
                    <a:pt x="342" y="22"/>
                    <a:pt x="342" y="16"/>
                  </a:cubicBezTo>
                  <a:cubicBezTo>
                    <a:pt x="342" y="0"/>
                    <a:pt x="342" y="0"/>
                    <a:pt x="34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77777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A06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F7DC8C17-AC37-45B1-9D8A-939CE5A22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971" y="5089594"/>
              <a:ext cx="848792" cy="32818"/>
            </a:xfrm>
            <a:custGeom>
              <a:avLst/>
              <a:gdLst>
                <a:gd name="T0" fmla="*/ 332 w 342"/>
                <a:gd name="T1" fmla="*/ 11 h 13"/>
                <a:gd name="T2" fmla="*/ 11 w 342"/>
                <a:gd name="T3" fmla="*/ 11 h 13"/>
                <a:gd name="T4" fmla="*/ 0 w 342"/>
                <a:gd name="T5" fmla="*/ 0 h 13"/>
                <a:gd name="T6" fmla="*/ 0 w 342"/>
                <a:gd name="T7" fmla="*/ 2 h 13"/>
                <a:gd name="T8" fmla="*/ 11 w 342"/>
                <a:gd name="T9" fmla="*/ 13 h 13"/>
                <a:gd name="T10" fmla="*/ 332 w 342"/>
                <a:gd name="T11" fmla="*/ 13 h 13"/>
                <a:gd name="T12" fmla="*/ 342 w 342"/>
                <a:gd name="T13" fmla="*/ 2 h 13"/>
                <a:gd name="T14" fmla="*/ 342 w 342"/>
                <a:gd name="T15" fmla="*/ 0 h 13"/>
                <a:gd name="T16" fmla="*/ 332 w 342"/>
                <a:gd name="T1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" h="13">
                  <a:moveTo>
                    <a:pt x="332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5" y="11"/>
                    <a:pt x="0" y="6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5" y="13"/>
                    <a:pt x="11" y="13"/>
                  </a:cubicBezTo>
                  <a:cubicBezTo>
                    <a:pt x="332" y="13"/>
                    <a:pt x="332" y="13"/>
                    <a:pt x="332" y="13"/>
                  </a:cubicBezTo>
                  <a:cubicBezTo>
                    <a:pt x="338" y="13"/>
                    <a:pt x="342" y="8"/>
                    <a:pt x="342" y="2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6"/>
                    <a:pt x="338" y="11"/>
                    <a:pt x="33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A06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5">
            <a:extLst>
              <a:ext uri="{FF2B5EF4-FFF2-40B4-BE49-F238E27FC236}">
                <a16:creationId xmlns:a16="http://schemas.microsoft.com/office/drawing/2014/main" id="{B6AA9A42-B2FC-47EE-913E-74703C9819D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19295" y="2423884"/>
            <a:ext cx="4385671" cy="2498637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A060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4">
            <a:extLst>
              <a:ext uri="{FF2B5EF4-FFF2-40B4-BE49-F238E27FC236}">
                <a16:creationId xmlns:a16="http://schemas.microsoft.com/office/drawing/2014/main" id="{592E3FD6-A150-4E26-9A4D-8948D9CBEFB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756017" y="2084683"/>
            <a:ext cx="4538370" cy="992216"/>
            <a:chOff x="6863640" y="2149492"/>
            <a:chExt cx="4538370" cy="992216"/>
          </a:xfrm>
        </p:grpSpPr>
        <p:sp>
          <p:nvSpPr>
            <p:cNvPr id="20" name="Teardrop 17">
              <a:extLst>
                <a:ext uri="{FF2B5EF4-FFF2-40B4-BE49-F238E27FC236}">
                  <a16:creationId xmlns:a16="http://schemas.microsoft.com/office/drawing/2014/main" id="{CBC408E3-6E3D-4A49-8C41-C18C5AA640FA}"/>
                </a:ext>
              </a:extLst>
            </p:cNvPr>
            <p:cNvSpPr/>
            <p:nvPr/>
          </p:nvSpPr>
          <p:spPr>
            <a:xfrm>
              <a:off x="6863640" y="2310109"/>
              <a:ext cx="492800" cy="492799"/>
            </a:xfrm>
            <a:prstGeom prst="teardrop">
              <a:avLst/>
            </a:prstGeom>
            <a:solidFill>
              <a:srgbClr val="CB1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C5053C0F-3AE4-4DFC-879D-287C1358003B}"/>
                </a:ext>
              </a:extLst>
            </p:cNvPr>
            <p:cNvSpPr txBox="1"/>
            <p:nvPr/>
          </p:nvSpPr>
          <p:spPr>
            <a:xfrm>
              <a:off x="7356445" y="2149492"/>
              <a:ext cx="3820227" cy="338553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900" cap="none" spc="0" normalizeH="0" baseline="0" noProof="0" dirty="0">
                  <a:ln>
                    <a:noFill/>
                  </a:ln>
                  <a:solidFill>
                    <a:srgbClr val="0A0607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900" cap="none" spc="0" normalizeH="0" baseline="0" noProof="0" dirty="0">
                <a:ln>
                  <a:noFill/>
                </a:ln>
                <a:solidFill>
                  <a:srgbClr val="0A06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TextBox 29">
              <a:extLst>
                <a:ext uri="{FF2B5EF4-FFF2-40B4-BE49-F238E27FC236}">
                  <a16:creationId xmlns:a16="http://schemas.microsoft.com/office/drawing/2014/main" id="{0287F86D-CBBB-4CDA-B5A0-688F222685F0}"/>
                </a:ext>
              </a:extLst>
            </p:cNvPr>
            <p:cNvSpPr txBox="1"/>
            <p:nvPr/>
          </p:nvSpPr>
          <p:spPr>
            <a:xfrm>
              <a:off x="7356445" y="2488046"/>
              <a:ext cx="4045565" cy="653662"/>
            </a:xfrm>
            <a:prstGeom prst="rect">
              <a:avLst/>
            </a:prstGeom>
          </p:spPr>
          <p:txBody>
            <a:bodyPr vert="horz" wrap="square" lIns="144000" rIns="1440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A0607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3" name="3">
            <a:extLst>
              <a:ext uri="{FF2B5EF4-FFF2-40B4-BE49-F238E27FC236}">
                <a16:creationId xmlns:a16="http://schemas.microsoft.com/office/drawing/2014/main" id="{2D61C689-8628-4907-B440-2D7ABF405A6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756017" y="3229367"/>
            <a:ext cx="4538370" cy="1106146"/>
            <a:chOff x="6863640" y="3294176"/>
            <a:chExt cx="4538370" cy="1106146"/>
          </a:xfrm>
        </p:grpSpPr>
        <p:sp>
          <p:nvSpPr>
            <p:cNvPr id="24" name="Teardrop 18">
              <a:extLst>
                <a:ext uri="{FF2B5EF4-FFF2-40B4-BE49-F238E27FC236}">
                  <a16:creationId xmlns:a16="http://schemas.microsoft.com/office/drawing/2014/main" id="{B5DDD16B-505A-49E4-A20E-D638D7B4C276}"/>
                </a:ext>
              </a:extLst>
            </p:cNvPr>
            <p:cNvSpPr/>
            <p:nvPr/>
          </p:nvSpPr>
          <p:spPr>
            <a:xfrm>
              <a:off x="6863640" y="3438419"/>
              <a:ext cx="492800" cy="492799"/>
            </a:xfrm>
            <a:prstGeom prst="teardrop">
              <a:avLst/>
            </a:prstGeom>
            <a:solidFill>
              <a:srgbClr val="2E3F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5" name="TextBox 31">
              <a:extLst>
                <a:ext uri="{FF2B5EF4-FFF2-40B4-BE49-F238E27FC236}">
                  <a16:creationId xmlns:a16="http://schemas.microsoft.com/office/drawing/2014/main" id="{0D6DC773-F038-40DD-AA6E-B2B3A2E2DA4D}"/>
                </a:ext>
              </a:extLst>
            </p:cNvPr>
            <p:cNvSpPr txBox="1"/>
            <p:nvPr/>
          </p:nvSpPr>
          <p:spPr>
            <a:xfrm>
              <a:off x="7356445" y="3294176"/>
              <a:ext cx="3820227" cy="338553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900" cap="none" spc="0" normalizeH="0" baseline="0" noProof="0" dirty="0">
                  <a:ln>
                    <a:noFill/>
                  </a:ln>
                  <a:solidFill>
                    <a:srgbClr val="0A0607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900" cap="none" spc="0" normalizeH="0" baseline="0" noProof="0" dirty="0">
                <a:ln>
                  <a:noFill/>
                </a:ln>
                <a:solidFill>
                  <a:srgbClr val="0A06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TextBox 32">
              <a:extLst>
                <a:ext uri="{FF2B5EF4-FFF2-40B4-BE49-F238E27FC236}">
                  <a16:creationId xmlns:a16="http://schemas.microsoft.com/office/drawing/2014/main" id="{49DA401C-9526-4ECF-BD5F-E53AA5FA0D48}"/>
                </a:ext>
              </a:extLst>
            </p:cNvPr>
            <p:cNvSpPr txBox="1"/>
            <p:nvPr/>
          </p:nvSpPr>
          <p:spPr>
            <a:xfrm>
              <a:off x="7356445" y="3632729"/>
              <a:ext cx="4045565" cy="767593"/>
            </a:xfrm>
            <a:prstGeom prst="rect">
              <a:avLst/>
            </a:prstGeom>
          </p:spPr>
          <p:txBody>
            <a:bodyPr vert="horz" wrap="square" lIns="144000" rIns="1440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A0607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7" name="2">
            <a:extLst>
              <a:ext uri="{FF2B5EF4-FFF2-40B4-BE49-F238E27FC236}">
                <a16:creationId xmlns:a16="http://schemas.microsoft.com/office/drawing/2014/main" id="{5EBFED0D-B1EA-4D6C-BFEF-DBFA097A267C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756017" y="4335515"/>
            <a:ext cx="4538370" cy="974854"/>
            <a:chOff x="6863640" y="4400324"/>
            <a:chExt cx="4538370" cy="974854"/>
          </a:xfrm>
        </p:grpSpPr>
        <p:sp>
          <p:nvSpPr>
            <p:cNvPr id="28" name="Teardrop 19">
              <a:extLst>
                <a:ext uri="{FF2B5EF4-FFF2-40B4-BE49-F238E27FC236}">
                  <a16:creationId xmlns:a16="http://schemas.microsoft.com/office/drawing/2014/main" id="{4B0154DB-07D0-4224-BE79-626ED1FA494D}"/>
                </a:ext>
              </a:extLst>
            </p:cNvPr>
            <p:cNvSpPr/>
            <p:nvPr/>
          </p:nvSpPr>
          <p:spPr>
            <a:xfrm>
              <a:off x="6863640" y="4514053"/>
              <a:ext cx="492800" cy="492799"/>
            </a:xfrm>
            <a:prstGeom prst="teardrop">
              <a:avLst/>
            </a:prstGeom>
            <a:solidFill>
              <a:srgbClr val="CB1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9" name="TextBox 34">
              <a:extLst>
                <a:ext uri="{FF2B5EF4-FFF2-40B4-BE49-F238E27FC236}">
                  <a16:creationId xmlns:a16="http://schemas.microsoft.com/office/drawing/2014/main" id="{61134805-DC5E-460E-888F-C67276B70E03}"/>
                </a:ext>
              </a:extLst>
            </p:cNvPr>
            <p:cNvSpPr txBox="1"/>
            <p:nvPr/>
          </p:nvSpPr>
          <p:spPr>
            <a:xfrm>
              <a:off x="7356445" y="4400324"/>
              <a:ext cx="3820227" cy="338553"/>
            </a:xfrm>
            <a:prstGeom prst="rect">
              <a:avLst/>
            </a:prstGeom>
          </p:spPr>
          <p:txBody>
            <a:bodyPr vert="horz" wrap="none" lIns="144000" rIns="1440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900" cap="none" spc="0" normalizeH="0" baseline="0" noProof="0" dirty="0">
                  <a:ln>
                    <a:noFill/>
                  </a:ln>
                  <a:solidFill>
                    <a:srgbClr val="0A0607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900" cap="none" spc="0" normalizeH="0" baseline="0" noProof="0" dirty="0">
                <a:ln>
                  <a:noFill/>
                </a:ln>
                <a:solidFill>
                  <a:srgbClr val="0A060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extBox 35">
              <a:extLst>
                <a:ext uri="{FF2B5EF4-FFF2-40B4-BE49-F238E27FC236}">
                  <a16:creationId xmlns:a16="http://schemas.microsoft.com/office/drawing/2014/main" id="{F40AEB56-E91F-4E7F-B561-08E242DCA2AB}"/>
                </a:ext>
              </a:extLst>
            </p:cNvPr>
            <p:cNvSpPr txBox="1"/>
            <p:nvPr/>
          </p:nvSpPr>
          <p:spPr>
            <a:xfrm>
              <a:off x="7356445" y="4738878"/>
              <a:ext cx="4045565" cy="636300"/>
            </a:xfrm>
            <a:prstGeom prst="rect">
              <a:avLst/>
            </a:prstGeom>
          </p:spPr>
          <p:txBody>
            <a:bodyPr vert="horz" wrap="square" lIns="144000" rIns="1440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A0607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31" name="1">
            <a:extLst>
              <a:ext uri="{FF2B5EF4-FFF2-40B4-BE49-F238E27FC236}">
                <a16:creationId xmlns:a16="http://schemas.microsoft.com/office/drawing/2014/main" id="{EA19B19E-F1C2-4432-9972-1D6E6194CCA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817129" y="2277696"/>
            <a:ext cx="3114635" cy="2807425"/>
          </a:xfrm>
          <a:custGeom>
            <a:avLst/>
            <a:gdLst>
              <a:gd name="connsiteX0" fmla="*/ 1015698 w 1929418"/>
              <a:gd name="connsiteY0" fmla="*/ 0 h 1739113"/>
              <a:gd name="connsiteX1" fmla="*/ 1145021 w 1929418"/>
              <a:gd name="connsiteY1" fmla="*/ 0 h 1739113"/>
              <a:gd name="connsiteX2" fmla="*/ 1827889 w 1929418"/>
              <a:gd name="connsiteY2" fmla="*/ 0 h 1739113"/>
              <a:gd name="connsiteX3" fmla="*/ 1929418 w 1929418"/>
              <a:gd name="connsiteY3" fmla="*/ 110909 h 1739113"/>
              <a:gd name="connsiteX4" fmla="*/ 1929418 w 1929418"/>
              <a:gd name="connsiteY4" fmla="*/ 1626664 h 1739113"/>
              <a:gd name="connsiteX5" fmla="*/ 1927880 w 1929418"/>
              <a:gd name="connsiteY5" fmla="*/ 1739113 h 1739113"/>
              <a:gd name="connsiteX6" fmla="*/ 4874 w 1929418"/>
              <a:gd name="connsiteY6" fmla="*/ 1739113 h 1739113"/>
              <a:gd name="connsiteX7" fmla="*/ 0 w 1929418"/>
              <a:gd name="connsiteY7" fmla="*/ 1739113 h 1739113"/>
              <a:gd name="connsiteX8" fmla="*/ 1015698 w 1929418"/>
              <a:gd name="connsiteY8" fmla="*/ 0 h 173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418" h="1739113">
                <a:moveTo>
                  <a:pt x="1015698" y="0"/>
                </a:moveTo>
                <a:lnTo>
                  <a:pt x="1145021" y="0"/>
                </a:lnTo>
                <a:cubicBezTo>
                  <a:pt x="1350640" y="0"/>
                  <a:pt x="1577529" y="0"/>
                  <a:pt x="1827889" y="0"/>
                </a:cubicBezTo>
                <a:cubicBezTo>
                  <a:pt x="1884807" y="0"/>
                  <a:pt x="1929418" y="49293"/>
                  <a:pt x="1929418" y="110909"/>
                </a:cubicBezTo>
                <a:cubicBezTo>
                  <a:pt x="1929418" y="110909"/>
                  <a:pt x="1929418" y="110909"/>
                  <a:pt x="1929418" y="1626664"/>
                </a:cubicBezTo>
                <a:cubicBezTo>
                  <a:pt x="1929418" y="1688280"/>
                  <a:pt x="1927880" y="1739113"/>
                  <a:pt x="1927880" y="1739113"/>
                </a:cubicBezTo>
                <a:cubicBezTo>
                  <a:pt x="1927880" y="1739113"/>
                  <a:pt x="1927880" y="1739113"/>
                  <a:pt x="4874" y="1739113"/>
                </a:cubicBezTo>
                <a:lnTo>
                  <a:pt x="0" y="1739113"/>
                </a:lnTo>
                <a:lnTo>
                  <a:pt x="1015698" y="0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A0607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569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6059A8-3E62-489E-9F97-FEE93DFF0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208D212C-E4E0-40DB-8703-5908416033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076" y="692347"/>
            <a:ext cx="42747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 Add title text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Group 34">
            <a:extLst>
              <a:ext uri="{FF2B5EF4-FFF2-40B4-BE49-F238E27FC236}">
                <a16:creationId xmlns:a16="http://schemas.microsoft.com/office/drawing/2014/main" id="{438DBCA6-4AA8-4162-8F5E-AD438A180655}"/>
              </a:ext>
            </a:extLst>
          </p:cNvPr>
          <p:cNvGrpSpPr/>
          <p:nvPr/>
        </p:nvGrpSpPr>
        <p:grpSpPr>
          <a:xfrm>
            <a:off x="1005176" y="4059099"/>
            <a:ext cx="2201703" cy="1099746"/>
            <a:chOff x="972402" y="3471500"/>
            <a:chExt cx="2201703" cy="1099746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9BB792C0-E8DE-46E0-8C92-5EADD8D1EBA1}"/>
                </a:ext>
              </a:extLst>
            </p:cNvPr>
            <p:cNvSpPr txBox="1"/>
            <p:nvPr/>
          </p:nvSpPr>
          <p:spPr>
            <a:xfrm>
              <a:off x="1457700" y="3471500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E68BB54F-0928-4016-9092-BD6D8D053002}"/>
                </a:ext>
              </a:extLst>
            </p:cNvPr>
            <p:cNvSpPr txBox="1"/>
            <p:nvPr/>
          </p:nvSpPr>
          <p:spPr>
            <a:xfrm>
              <a:off x="972402" y="3717721"/>
              <a:ext cx="2201703" cy="853525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Group 33">
            <a:extLst>
              <a:ext uri="{FF2B5EF4-FFF2-40B4-BE49-F238E27FC236}">
                <a16:creationId xmlns:a16="http://schemas.microsoft.com/office/drawing/2014/main" id="{BB9F6448-0F08-4AE8-B682-EFBBFCD3A3F6}"/>
              </a:ext>
            </a:extLst>
          </p:cNvPr>
          <p:cNvGrpSpPr/>
          <p:nvPr/>
        </p:nvGrpSpPr>
        <p:grpSpPr>
          <a:xfrm>
            <a:off x="3701471" y="4056478"/>
            <a:ext cx="2201703" cy="1099746"/>
            <a:chOff x="3661953" y="3471500"/>
            <a:chExt cx="2201703" cy="1099746"/>
          </a:xfrm>
        </p:grpSpPr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F2F24D09-1496-4C26-8554-FB6CE6CF2FD2}"/>
                </a:ext>
              </a:extLst>
            </p:cNvPr>
            <p:cNvSpPr txBox="1"/>
            <p:nvPr/>
          </p:nvSpPr>
          <p:spPr>
            <a:xfrm>
              <a:off x="4147251" y="3471500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82577268-F49B-4768-9F43-DEF732F346CC}"/>
                </a:ext>
              </a:extLst>
            </p:cNvPr>
            <p:cNvSpPr txBox="1"/>
            <p:nvPr/>
          </p:nvSpPr>
          <p:spPr>
            <a:xfrm>
              <a:off x="3661953" y="3717721"/>
              <a:ext cx="2201703" cy="853525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100">
                  <a:solidFill>
                    <a:schemeClr val="tx1">
                      <a:lumMod val="85000"/>
                      <a:lumOff val="15000"/>
                    </a:schemeClr>
                  </a:solidFill>
                  <a:ea typeface="印品丫丫体-D版" panose="0201060103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Group 32">
            <a:extLst>
              <a:ext uri="{FF2B5EF4-FFF2-40B4-BE49-F238E27FC236}">
                <a16:creationId xmlns:a16="http://schemas.microsoft.com/office/drawing/2014/main" id="{3FC7C9B8-0D7B-48DD-ACFC-0CBCF7C1B7F0}"/>
              </a:ext>
            </a:extLst>
          </p:cNvPr>
          <p:cNvGrpSpPr/>
          <p:nvPr/>
        </p:nvGrpSpPr>
        <p:grpSpPr>
          <a:xfrm>
            <a:off x="6384355" y="4056478"/>
            <a:ext cx="2201703" cy="1099746"/>
            <a:chOff x="6328265" y="3471500"/>
            <a:chExt cx="2201703" cy="1099746"/>
          </a:xfrm>
        </p:grpSpPr>
        <p:sp>
          <p:nvSpPr>
            <p:cNvPr id="13" name="TextBox 19">
              <a:extLst>
                <a:ext uri="{FF2B5EF4-FFF2-40B4-BE49-F238E27FC236}">
                  <a16:creationId xmlns:a16="http://schemas.microsoft.com/office/drawing/2014/main" id="{4942F2F7-9F3D-44CC-99F1-EFB72C15EEA1}"/>
                </a:ext>
              </a:extLst>
            </p:cNvPr>
            <p:cNvSpPr txBox="1"/>
            <p:nvPr/>
          </p:nvSpPr>
          <p:spPr>
            <a:xfrm>
              <a:off x="6813563" y="3471500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E5B9ABE9-BB3C-48B5-AEB4-45C954F5865E}"/>
                </a:ext>
              </a:extLst>
            </p:cNvPr>
            <p:cNvSpPr txBox="1"/>
            <p:nvPr/>
          </p:nvSpPr>
          <p:spPr>
            <a:xfrm>
              <a:off x="6328265" y="3717721"/>
              <a:ext cx="2201703" cy="853525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100">
                  <a:solidFill>
                    <a:schemeClr val="tx1">
                      <a:lumMod val="85000"/>
                      <a:lumOff val="15000"/>
                    </a:schemeClr>
                  </a:solidFill>
                  <a:ea typeface="印品丫丫体-D版" panose="0201060103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32">
            <a:extLst>
              <a:ext uri="{FF2B5EF4-FFF2-40B4-BE49-F238E27FC236}">
                <a16:creationId xmlns:a16="http://schemas.microsoft.com/office/drawing/2014/main" id="{2EDB0341-9B97-436D-858C-C695705B5A3F}"/>
              </a:ext>
            </a:extLst>
          </p:cNvPr>
          <p:cNvGrpSpPr/>
          <p:nvPr/>
        </p:nvGrpSpPr>
        <p:grpSpPr>
          <a:xfrm>
            <a:off x="9082872" y="4051300"/>
            <a:ext cx="2201703" cy="1099746"/>
            <a:chOff x="6328265" y="3471500"/>
            <a:chExt cx="2201703" cy="1099746"/>
          </a:xfrm>
        </p:grpSpPr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BE21D3BF-4675-4002-BE04-8C21027B8E59}"/>
                </a:ext>
              </a:extLst>
            </p:cNvPr>
            <p:cNvSpPr txBox="1"/>
            <p:nvPr/>
          </p:nvSpPr>
          <p:spPr>
            <a:xfrm>
              <a:off x="6813563" y="3471500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3AA7D5C9-AFD7-4083-A3A5-A74D34CB03CB}"/>
                </a:ext>
              </a:extLst>
            </p:cNvPr>
            <p:cNvSpPr txBox="1"/>
            <p:nvPr/>
          </p:nvSpPr>
          <p:spPr>
            <a:xfrm>
              <a:off x="6328265" y="3717721"/>
              <a:ext cx="2201703" cy="853525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100">
                  <a:solidFill>
                    <a:schemeClr val="tx1">
                      <a:lumMod val="85000"/>
                      <a:lumOff val="15000"/>
                    </a:schemeClr>
                  </a:solidFill>
                  <a:ea typeface="印品丫丫体-D版" panose="0201060103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09D17C63-8641-43B5-85CC-D2484A5F2F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244" y="1953503"/>
            <a:ext cx="1814155" cy="1814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DB2E805-E9F2-4A91-AD77-B51C968658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889" y="1957172"/>
            <a:ext cx="1814155" cy="1814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488D36-6CCE-4FC1-95DD-99C2413235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128" y="1953503"/>
            <a:ext cx="1814155" cy="1814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D44E2D4-F134-4D9F-B01F-B2357F81B46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825" y="1953503"/>
            <a:ext cx="1814155" cy="1814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114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C434AD-1B4C-417E-BCEE-DC46A5404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A279378A-8223-401E-88D4-9AD7F11FC817}"/>
              </a:ext>
            </a:extLst>
          </p:cNvPr>
          <p:cNvGrpSpPr/>
          <p:nvPr/>
        </p:nvGrpSpPr>
        <p:grpSpPr>
          <a:xfrm>
            <a:off x="492389" y="2898670"/>
            <a:ext cx="11107268" cy="3320996"/>
            <a:chOff x="492389" y="2898670"/>
            <a:chExt cx="11107268" cy="332099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F932F34-DC96-48F7-8FEB-425E03A0F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389" y="2898670"/>
              <a:ext cx="6646682" cy="332099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2B77B4B-0D45-4AAD-8101-7CD749C6E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4789" y="3918857"/>
              <a:ext cx="4604868" cy="2300809"/>
            </a:xfrm>
            <a:prstGeom prst="rect">
              <a:avLst/>
            </a:prstGeom>
          </p:spPr>
        </p:pic>
      </p:grpSp>
      <p:sp>
        <p:nvSpPr>
          <p:cNvPr id="20" name="Rectangle 11">
            <a:extLst>
              <a:ext uri="{FF2B5EF4-FFF2-40B4-BE49-F238E27FC236}">
                <a16:creationId xmlns:a16="http://schemas.microsoft.com/office/drawing/2014/main" id="{E0E217A4-D742-4669-AC0A-210F558F60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33476" y="1479747"/>
            <a:ext cx="451105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4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4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B2F2B147-A6ED-4708-9BD2-55BE231183E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29158" y="1171685"/>
            <a:ext cx="182774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300" normalizeH="0" baseline="0" noProof="0" dirty="0">
                <a:ln>
                  <a:noFill/>
                </a:ln>
                <a:solidFill>
                  <a:srgbClr val="CB1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1500" b="1" i="0" u="none" strike="noStrike" kern="1200" cap="none" spc="300" normalizeH="0" baseline="0" noProof="0" dirty="0">
              <a:ln>
                <a:noFill/>
              </a:ln>
              <a:solidFill>
                <a:srgbClr val="CB1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8776405A-7E60-4E7B-82E5-68AB75BC4533}"/>
              </a:ext>
            </a:extLst>
          </p:cNvPr>
          <p:cNvSpPr txBox="1"/>
          <p:nvPr/>
        </p:nvSpPr>
        <p:spPr>
          <a:xfrm>
            <a:off x="5457762" y="2222421"/>
            <a:ext cx="4386764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text content, such as keywords, some brief introductions, etc. </a:t>
            </a:r>
            <a:endParaRPr kumimoji="0" lang="zh-CN" altLang="en-US" sz="1400" b="0" i="0" u="none" strike="noStrike" kern="1200" cap="none" spc="394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74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9A33D35D-B011-6884-4925-D269B4149F48}"/>
              </a:ext>
            </a:extLst>
          </p:cNvPr>
          <p:cNvSpPr txBox="1"/>
          <p:nvPr/>
        </p:nvSpPr>
        <p:spPr>
          <a:xfrm>
            <a:off x="872675" y="6585176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6059A8-3E62-489E-9F97-FEE93DFF0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8714" y="-2668713"/>
            <a:ext cx="6854573" cy="12192001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208D212C-E4E0-40DB-8703-5908416033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076" y="692347"/>
            <a:ext cx="42747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02Add title text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41EA543-043C-42D5-8E54-035B9B2BC846}"/>
              </a:ext>
            </a:extLst>
          </p:cNvPr>
          <p:cNvGrpSpPr/>
          <p:nvPr/>
        </p:nvGrpSpPr>
        <p:grpSpPr>
          <a:xfrm>
            <a:off x="760236" y="1637620"/>
            <a:ext cx="2445026" cy="2284733"/>
            <a:chOff x="1577208" y="1760606"/>
            <a:chExt cx="2445026" cy="2284733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3C79DDAE-A5FC-4F05-8FA1-C911E7EFCDCE}"/>
                </a:ext>
              </a:extLst>
            </p:cNvPr>
            <p:cNvSpPr/>
            <p:nvPr/>
          </p:nvSpPr>
          <p:spPr>
            <a:xfrm>
              <a:off x="2369630" y="1760606"/>
              <a:ext cx="804119" cy="795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101600" dir="96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Text Placeholder 3">
              <a:extLst>
                <a:ext uri="{FF2B5EF4-FFF2-40B4-BE49-F238E27FC236}">
                  <a16:creationId xmlns:a16="http://schemas.microsoft.com/office/drawing/2014/main" id="{E7BB8DDB-FCFD-4579-B322-07B6A3BD6722}"/>
                </a:ext>
              </a:extLst>
            </p:cNvPr>
            <p:cNvSpPr txBox="1">
              <a:spLocks/>
            </p:cNvSpPr>
            <p:nvPr/>
          </p:nvSpPr>
          <p:spPr>
            <a:xfrm>
              <a:off x="2589747" y="1960655"/>
              <a:ext cx="363882" cy="492443"/>
            </a:xfrm>
            <a:prstGeom prst="rect">
              <a:avLst/>
            </a:prstGeom>
          </p:spPr>
          <p:txBody>
            <a:bodyPr wrap="non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41A16EA2-F61C-4695-AB2A-F51A6028B31C}"/>
                </a:ext>
              </a:extLst>
            </p:cNvPr>
            <p:cNvGrpSpPr/>
            <p:nvPr/>
          </p:nvGrpSpPr>
          <p:grpSpPr>
            <a:xfrm>
              <a:off x="1577208" y="2590689"/>
              <a:ext cx="2445026" cy="1454650"/>
              <a:chOff x="1418152" y="3649828"/>
              <a:chExt cx="3363807" cy="1454650"/>
            </a:xfrm>
          </p:grpSpPr>
          <p:sp>
            <p:nvSpPr>
              <p:cNvPr id="26" name="文本框 7">
                <a:extLst>
                  <a:ext uri="{FF2B5EF4-FFF2-40B4-BE49-F238E27FC236}">
                    <a16:creationId xmlns:a16="http://schemas.microsoft.com/office/drawing/2014/main" id="{A242226C-66F1-48EF-955B-8B200B8FF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5295" y="3649828"/>
                <a:ext cx="2835169" cy="589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87C48EE-15FF-4F1D-8416-42F50CC3766E}"/>
                  </a:ext>
                </a:extLst>
              </p:cNvPr>
              <p:cNvSpPr/>
              <p:nvPr/>
            </p:nvSpPr>
            <p:spPr>
              <a:xfrm>
                <a:off x="1418152" y="4242704"/>
                <a:ext cx="3363807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3016387-0B6A-466E-98A3-EA0C2E9B8BA9}"/>
              </a:ext>
            </a:extLst>
          </p:cNvPr>
          <p:cNvGrpSpPr/>
          <p:nvPr/>
        </p:nvGrpSpPr>
        <p:grpSpPr>
          <a:xfrm>
            <a:off x="6105267" y="3190729"/>
            <a:ext cx="2445026" cy="2363356"/>
            <a:chOff x="7428016" y="1723549"/>
            <a:chExt cx="2445026" cy="2363356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7207BE4-44BB-42B3-98DF-CC0DBA1120D8}"/>
                </a:ext>
              </a:extLst>
            </p:cNvPr>
            <p:cNvSpPr/>
            <p:nvPr/>
          </p:nvSpPr>
          <p:spPr>
            <a:xfrm>
              <a:off x="8251620" y="1723549"/>
              <a:ext cx="804119" cy="795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101600" dir="96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ext Placeholder 3">
              <a:extLst>
                <a:ext uri="{FF2B5EF4-FFF2-40B4-BE49-F238E27FC236}">
                  <a16:creationId xmlns:a16="http://schemas.microsoft.com/office/drawing/2014/main" id="{4BB0B7ED-BCF3-48AC-9AB3-A3CFA2301795}"/>
                </a:ext>
              </a:extLst>
            </p:cNvPr>
            <p:cNvSpPr txBox="1">
              <a:spLocks/>
            </p:cNvSpPr>
            <p:nvPr/>
          </p:nvSpPr>
          <p:spPr>
            <a:xfrm>
              <a:off x="8425352" y="1891807"/>
              <a:ext cx="434414" cy="492443"/>
            </a:xfrm>
            <a:prstGeom prst="rect">
              <a:avLst/>
            </a:prstGeom>
          </p:spPr>
          <p:txBody>
            <a:bodyPr wrap="non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6266FADD-CC6F-4D6C-A519-358695D44EF2}"/>
                </a:ext>
              </a:extLst>
            </p:cNvPr>
            <p:cNvGrpSpPr/>
            <p:nvPr/>
          </p:nvGrpSpPr>
          <p:grpSpPr>
            <a:xfrm>
              <a:off x="7428016" y="2578800"/>
              <a:ext cx="2445026" cy="1508105"/>
              <a:chOff x="1451702" y="3649828"/>
              <a:chExt cx="3363807" cy="1508105"/>
            </a:xfrm>
          </p:grpSpPr>
          <p:sp>
            <p:nvSpPr>
              <p:cNvPr id="32" name="文本框 7">
                <a:extLst>
                  <a:ext uri="{FF2B5EF4-FFF2-40B4-BE49-F238E27FC236}">
                    <a16:creationId xmlns:a16="http://schemas.microsoft.com/office/drawing/2014/main" id="{58BCCB23-A6D1-412E-99B2-B2AD19490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5295" y="3649828"/>
                <a:ext cx="2835169" cy="589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5508C522-E43B-44A0-BD25-981A9AE3091D}"/>
                  </a:ext>
                </a:extLst>
              </p:cNvPr>
              <p:cNvSpPr/>
              <p:nvPr/>
            </p:nvSpPr>
            <p:spPr>
              <a:xfrm>
                <a:off x="1451702" y="4296159"/>
                <a:ext cx="3363807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43E5776-118D-47A5-9F3C-A9C6B1AB0C12}"/>
              </a:ext>
            </a:extLst>
          </p:cNvPr>
          <p:cNvGrpSpPr/>
          <p:nvPr/>
        </p:nvGrpSpPr>
        <p:grpSpPr>
          <a:xfrm>
            <a:off x="3685640" y="1631839"/>
            <a:ext cx="2445026" cy="2372235"/>
            <a:chOff x="4502612" y="1754825"/>
            <a:chExt cx="2445026" cy="2372235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77FBD3EB-047A-438B-9387-FC6584ABE32A}"/>
                </a:ext>
              </a:extLst>
            </p:cNvPr>
            <p:cNvSpPr/>
            <p:nvPr/>
          </p:nvSpPr>
          <p:spPr>
            <a:xfrm>
              <a:off x="5341783" y="1754825"/>
              <a:ext cx="804119" cy="795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101600" dir="96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Text Placeholder 3">
              <a:extLst>
                <a:ext uri="{FF2B5EF4-FFF2-40B4-BE49-F238E27FC236}">
                  <a16:creationId xmlns:a16="http://schemas.microsoft.com/office/drawing/2014/main" id="{62B6C4D9-2CB9-43E8-9526-F111B1EFDB9F}"/>
                </a:ext>
              </a:extLst>
            </p:cNvPr>
            <p:cNvSpPr txBox="1">
              <a:spLocks/>
            </p:cNvSpPr>
            <p:nvPr/>
          </p:nvSpPr>
          <p:spPr>
            <a:xfrm>
              <a:off x="5525833" y="1906453"/>
              <a:ext cx="436017" cy="492443"/>
            </a:xfrm>
            <a:prstGeom prst="rect">
              <a:avLst/>
            </a:prstGeom>
          </p:spPr>
          <p:txBody>
            <a:bodyPr wrap="non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68C1F4B3-0414-4F75-98A1-F9BEBB9273F5}"/>
                </a:ext>
              </a:extLst>
            </p:cNvPr>
            <p:cNvGrpSpPr/>
            <p:nvPr/>
          </p:nvGrpSpPr>
          <p:grpSpPr>
            <a:xfrm>
              <a:off x="4502612" y="2584740"/>
              <a:ext cx="2445026" cy="1542320"/>
              <a:chOff x="1425950" y="3649828"/>
              <a:chExt cx="3363807" cy="1542320"/>
            </a:xfrm>
          </p:grpSpPr>
          <p:sp>
            <p:nvSpPr>
              <p:cNvPr id="38" name="文本框 7">
                <a:extLst>
                  <a:ext uri="{FF2B5EF4-FFF2-40B4-BE49-F238E27FC236}">
                    <a16:creationId xmlns:a16="http://schemas.microsoft.com/office/drawing/2014/main" id="{3DAFAFF5-44B7-476D-92ED-2663F8DE2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5295" y="3649828"/>
                <a:ext cx="2835169" cy="589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734F14C5-ED1B-4460-83D1-026BB0A9B33B}"/>
                  </a:ext>
                </a:extLst>
              </p:cNvPr>
              <p:cNvSpPr/>
              <p:nvPr/>
            </p:nvSpPr>
            <p:spPr>
              <a:xfrm>
                <a:off x="1425950" y="4330374"/>
                <a:ext cx="3363807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C8293F60-2F5A-495A-99CC-E1AD3E68CE7F}"/>
              </a:ext>
            </a:extLst>
          </p:cNvPr>
          <p:cNvGrpSpPr/>
          <p:nvPr/>
        </p:nvGrpSpPr>
        <p:grpSpPr>
          <a:xfrm>
            <a:off x="8626094" y="3155696"/>
            <a:ext cx="2445026" cy="2363356"/>
            <a:chOff x="7428016" y="1723549"/>
            <a:chExt cx="2445026" cy="2363356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9B712478-119D-4EAB-A4DC-C5D7DC4D57ED}"/>
                </a:ext>
              </a:extLst>
            </p:cNvPr>
            <p:cNvSpPr/>
            <p:nvPr/>
          </p:nvSpPr>
          <p:spPr>
            <a:xfrm>
              <a:off x="8251620" y="1723549"/>
              <a:ext cx="804119" cy="795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101600" dir="96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Text Placeholder 3">
              <a:extLst>
                <a:ext uri="{FF2B5EF4-FFF2-40B4-BE49-F238E27FC236}">
                  <a16:creationId xmlns:a16="http://schemas.microsoft.com/office/drawing/2014/main" id="{0FC12D40-BC53-419E-9C1D-CB092FA70837}"/>
                </a:ext>
              </a:extLst>
            </p:cNvPr>
            <p:cNvSpPr txBox="1">
              <a:spLocks/>
            </p:cNvSpPr>
            <p:nvPr/>
          </p:nvSpPr>
          <p:spPr>
            <a:xfrm>
              <a:off x="8418940" y="1891807"/>
              <a:ext cx="447238" cy="492443"/>
            </a:xfrm>
            <a:prstGeom prst="rect">
              <a:avLst/>
            </a:prstGeom>
          </p:spPr>
          <p:txBody>
            <a:bodyPr wrap="non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263EF92D-6982-4B4E-88F7-E3AA292AEF4E}"/>
                </a:ext>
              </a:extLst>
            </p:cNvPr>
            <p:cNvGrpSpPr/>
            <p:nvPr/>
          </p:nvGrpSpPr>
          <p:grpSpPr>
            <a:xfrm>
              <a:off x="7428016" y="2578800"/>
              <a:ext cx="2445026" cy="1508105"/>
              <a:chOff x="1451702" y="3649828"/>
              <a:chExt cx="3363807" cy="1508105"/>
            </a:xfrm>
          </p:grpSpPr>
          <p:sp>
            <p:nvSpPr>
              <p:cNvPr id="44" name="文本框 7">
                <a:extLst>
                  <a:ext uri="{FF2B5EF4-FFF2-40B4-BE49-F238E27FC236}">
                    <a16:creationId xmlns:a16="http://schemas.microsoft.com/office/drawing/2014/main" id="{2A5E65F0-8300-4195-931E-C37AEDB67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5295" y="3649828"/>
                <a:ext cx="2835169" cy="589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AE2EE7A4-1722-42B2-BC7A-D18679BDDA85}"/>
                  </a:ext>
                </a:extLst>
              </p:cNvPr>
              <p:cNvSpPr/>
              <p:nvPr/>
            </p:nvSpPr>
            <p:spPr>
              <a:xfrm>
                <a:off x="1451702" y="4296159"/>
                <a:ext cx="3363807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417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商务计划书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1ytjmgb">
      <a:majorFont>
        <a:latin typeface="印品黑体" panose="020F0302020204030204"/>
        <a:ea typeface="印品黑体"/>
        <a:cs typeface=""/>
      </a:majorFont>
      <a:minorFont>
        <a:latin typeface="印品黑体" panose="020F0502020204030204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1493</Words>
  <Application>Microsoft Office PowerPoint</Application>
  <PresentationFormat>宽屏</PresentationFormat>
  <Paragraphs>223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微软雅黑</vt:lpstr>
      <vt:lpstr>印品黑体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商业计划书</dc:title>
  <dc:creator>第一PPT</dc:creator>
  <cp:keywords>www.1ppt.com</cp:keywords>
  <dc:description>www.1ppt.com</dc:description>
  <cp:lastModifiedBy>之灵</cp:lastModifiedBy>
  <cp:revision>40</cp:revision>
  <dcterms:created xsi:type="dcterms:W3CDTF">2019-03-14T05:16:19Z</dcterms:created>
  <dcterms:modified xsi:type="dcterms:W3CDTF">2023-01-13T13:51:02Z</dcterms:modified>
</cp:coreProperties>
</file>